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17.xml" ContentType="application/vnd.openxmlformats-officedocument.drawingml.diagramData+xml"/>
  <Override PartName="/ppt/diagrams/colors22.xml" ContentType="application/vnd.openxmlformats-officedocument.drawingml.diagramColor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diagrams/layout20.xml" ContentType="application/vnd.openxmlformats-officedocument.drawingml.diagramLayout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layout18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notesSlides/notesSlide6.xml" ContentType="application/vnd.openxmlformats-officedocument.presentationml.notesSlide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drawing20.xml" ContentType="application/vnd.ms-office.drawingml.diagramDrawing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notesSlides/notesSlide4.xml" ContentType="application/vnd.openxmlformats-officedocument.presentationml.notesSlid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19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slides/slide24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67" r:id="rId3"/>
    <p:sldId id="288" r:id="rId4"/>
    <p:sldId id="260" r:id="rId5"/>
    <p:sldId id="261" r:id="rId6"/>
    <p:sldId id="269" r:id="rId7"/>
    <p:sldId id="271" r:id="rId8"/>
    <p:sldId id="285" r:id="rId9"/>
    <p:sldId id="286" r:id="rId10"/>
    <p:sldId id="276" r:id="rId11"/>
    <p:sldId id="273" r:id="rId12"/>
    <p:sldId id="274" r:id="rId13"/>
    <p:sldId id="278" r:id="rId14"/>
    <p:sldId id="262" r:id="rId15"/>
    <p:sldId id="283" r:id="rId16"/>
    <p:sldId id="280" r:id="rId17"/>
    <p:sldId id="265" r:id="rId18"/>
    <p:sldId id="266" r:id="rId19"/>
    <p:sldId id="287" r:id="rId20"/>
    <p:sldId id="257" r:id="rId21"/>
    <p:sldId id="258" r:id="rId22"/>
    <p:sldId id="263" r:id="rId23"/>
    <p:sldId id="284" r:id="rId24"/>
    <p:sldId id="282" r:id="rId25"/>
    <p:sldId id="264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660"/>
  </p:normalViewPr>
  <p:slideViewPr>
    <p:cSldViewPr>
      <p:cViewPr varScale="1">
        <p:scale>
          <a:sx n="110" d="100"/>
          <a:sy n="110" d="100"/>
        </p:scale>
        <p:origin x="-16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C44649-2021-413F-A713-313E7FFFE328}" type="doc">
      <dgm:prSet loTypeId="urn:microsoft.com/office/officeart/2005/8/layout/gear1" loCatId="cycle" qsTypeId="urn:microsoft.com/office/officeart/2005/8/quickstyle/simple2" qsCatId="simple" csTypeId="urn:microsoft.com/office/officeart/2005/8/colors/accent4_5" csCatId="accent4" phldr="1"/>
      <dgm:spPr/>
      <dgm:t>
        <a:bodyPr/>
        <a:lstStyle/>
        <a:p>
          <a:endParaRPr lang="en-IE"/>
        </a:p>
      </dgm:t>
    </dgm:pt>
    <dgm:pt modelId="{DAFE4E8E-20BF-4B24-8826-E3775CFBA5EF}" type="pres">
      <dgm:prSet presAssocID="{15C44649-2021-413F-A713-313E7FFFE328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IE"/>
        </a:p>
      </dgm:t>
    </dgm:pt>
  </dgm:ptLst>
  <dgm:cxnLst>
    <dgm:cxn modelId="{8893444A-DE20-4899-8FFD-C36EF2A867C1}" type="presOf" srcId="{15C44649-2021-413F-A713-313E7FFFE328}" destId="{DAFE4E8E-20BF-4B24-8826-E3775CFBA5EF}" srcOrd="0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1570F1-FC79-489F-8BA0-893A17C1480C}" type="doc">
      <dgm:prSet loTypeId="urn:microsoft.com/office/officeart/2005/8/layout/hierarchy4" loCatId="list" qsTypeId="urn:microsoft.com/office/officeart/2005/8/quickstyle/3d1" qsCatId="3D" csTypeId="urn:microsoft.com/office/officeart/2005/8/colors/accent3_4" csCatId="accent3" phldr="1"/>
      <dgm:spPr/>
      <dgm:t>
        <a:bodyPr/>
        <a:lstStyle/>
        <a:p>
          <a:endParaRPr lang="en-IE"/>
        </a:p>
      </dgm:t>
    </dgm:pt>
    <dgm:pt modelId="{C59D08FE-686F-4349-9598-6E6728A8B485}">
      <dgm:prSet/>
      <dgm:spPr/>
      <dgm:t>
        <a:bodyPr/>
        <a:lstStyle/>
        <a:p>
          <a:pPr rtl="0"/>
          <a:r>
            <a:rPr lang="en-IE" dirty="0" smtClean="0"/>
            <a:t>Local Government</a:t>
          </a:r>
        </a:p>
        <a:p>
          <a:pPr rtl="0"/>
          <a:r>
            <a:rPr lang="en-IE" dirty="0" smtClean="0"/>
            <a:t>Reform Act 2014</a:t>
          </a:r>
          <a:endParaRPr lang="en-IE" dirty="0"/>
        </a:p>
      </dgm:t>
    </dgm:pt>
    <dgm:pt modelId="{7C96B8B6-938B-4AE5-A730-58C438601F28}" type="parTrans" cxnId="{C8A83DFD-730A-4C66-9C0D-98181304BC1A}">
      <dgm:prSet/>
      <dgm:spPr/>
      <dgm:t>
        <a:bodyPr/>
        <a:lstStyle/>
        <a:p>
          <a:endParaRPr lang="en-IE"/>
        </a:p>
      </dgm:t>
    </dgm:pt>
    <dgm:pt modelId="{18EE977D-CBDE-4B0F-AE2B-8D01112ADD73}" type="sibTrans" cxnId="{C8A83DFD-730A-4C66-9C0D-98181304BC1A}">
      <dgm:prSet/>
      <dgm:spPr/>
      <dgm:t>
        <a:bodyPr/>
        <a:lstStyle/>
        <a:p>
          <a:endParaRPr lang="en-IE"/>
        </a:p>
      </dgm:t>
    </dgm:pt>
    <dgm:pt modelId="{637B2D76-30BB-49B5-99D6-DB32B47BC846}">
      <dgm:prSet/>
      <dgm:spPr/>
      <dgm:t>
        <a:bodyPr/>
        <a:lstStyle/>
        <a:p>
          <a:pPr rtl="0"/>
          <a:r>
            <a:rPr lang="en-IE" dirty="0" smtClean="0"/>
            <a:t>Local Community Development Committees</a:t>
          </a:r>
          <a:endParaRPr lang="en-IE" dirty="0"/>
        </a:p>
      </dgm:t>
    </dgm:pt>
    <dgm:pt modelId="{A7372FBF-EAAF-4E46-9211-50409E060135}" type="parTrans" cxnId="{A7EB38C9-BC32-4ACA-9A15-27957AB060C2}">
      <dgm:prSet/>
      <dgm:spPr/>
      <dgm:t>
        <a:bodyPr/>
        <a:lstStyle/>
        <a:p>
          <a:endParaRPr lang="en-IE"/>
        </a:p>
      </dgm:t>
    </dgm:pt>
    <dgm:pt modelId="{0D5342E4-EC8D-4B2D-8A03-309D3F96D121}" type="sibTrans" cxnId="{A7EB38C9-BC32-4ACA-9A15-27957AB060C2}">
      <dgm:prSet/>
      <dgm:spPr/>
      <dgm:t>
        <a:bodyPr/>
        <a:lstStyle/>
        <a:p>
          <a:endParaRPr lang="en-IE"/>
        </a:p>
      </dgm:t>
    </dgm:pt>
    <dgm:pt modelId="{926E79A0-EE62-481B-8542-6D2130882386}">
      <dgm:prSet/>
      <dgm:spPr/>
      <dgm:t>
        <a:bodyPr/>
        <a:lstStyle/>
        <a:p>
          <a:pPr rtl="0"/>
          <a:r>
            <a:rPr lang="en-IE" dirty="0" smtClean="0"/>
            <a:t>Local Economic &amp; Community Plans</a:t>
          </a:r>
          <a:endParaRPr lang="en-IE" dirty="0"/>
        </a:p>
      </dgm:t>
    </dgm:pt>
    <dgm:pt modelId="{846AABFF-CAE3-421B-AE57-BC7399842A22}" type="parTrans" cxnId="{B87250E7-614D-45A4-807F-69579920BE0A}">
      <dgm:prSet/>
      <dgm:spPr/>
      <dgm:t>
        <a:bodyPr/>
        <a:lstStyle/>
        <a:p>
          <a:endParaRPr lang="en-IE"/>
        </a:p>
      </dgm:t>
    </dgm:pt>
    <dgm:pt modelId="{12D5EF28-2148-4B90-B34F-DD2DEFD8B887}" type="sibTrans" cxnId="{B87250E7-614D-45A4-807F-69579920BE0A}">
      <dgm:prSet/>
      <dgm:spPr/>
      <dgm:t>
        <a:bodyPr/>
        <a:lstStyle/>
        <a:p>
          <a:endParaRPr lang="en-IE"/>
        </a:p>
      </dgm:t>
    </dgm:pt>
    <dgm:pt modelId="{2DD5019B-806F-47A7-AAB8-90BAC171EA64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IE" dirty="0" smtClean="0"/>
            <a:t>A New Approach</a:t>
          </a:r>
        </a:p>
      </dgm:t>
    </dgm:pt>
    <dgm:pt modelId="{6FCB0F53-F89D-4648-B769-C413C7BAF974}" type="sibTrans" cxnId="{C5CB2334-E7D8-41C5-AF0F-DC5D0B847CF2}">
      <dgm:prSet/>
      <dgm:spPr/>
      <dgm:t>
        <a:bodyPr/>
        <a:lstStyle/>
        <a:p>
          <a:endParaRPr lang="en-IE"/>
        </a:p>
      </dgm:t>
    </dgm:pt>
    <dgm:pt modelId="{66DF7162-6BA6-4130-8EA6-E4C2BAB2D5B8}" type="parTrans" cxnId="{C5CB2334-E7D8-41C5-AF0F-DC5D0B847CF2}">
      <dgm:prSet/>
      <dgm:spPr/>
      <dgm:t>
        <a:bodyPr/>
        <a:lstStyle/>
        <a:p>
          <a:endParaRPr lang="en-IE"/>
        </a:p>
      </dgm:t>
    </dgm:pt>
    <dgm:pt modelId="{B1473587-DB1B-40D1-BC4C-89EE6409D86D}" type="pres">
      <dgm:prSet presAssocID="{BB1570F1-FC79-489F-8BA0-893A17C1480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E"/>
        </a:p>
      </dgm:t>
    </dgm:pt>
    <dgm:pt modelId="{47805A59-B719-4B5A-80F4-A94A5BC55347}" type="pres">
      <dgm:prSet presAssocID="{2DD5019B-806F-47A7-AAB8-90BAC171EA64}" presName="vertOne" presStyleCnt="0"/>
      <dgm:spPr/>
      <dgm:t>
        <a:bodyPr/>
        <a:lstStyle/>
        <a:p>
          <a:endParaRPr lang="en-IE"/>
        </a:p>
      </dgm:t>
    </dgm:pt>
    <dgm:pt modelId="{1667D942-69E1-4EA5-8E28-721A8DDA8C64}" type="pres">
      <dgm:prSet presAssocID="{2DD5019B-806F-47A7-AAB8-90BAC171EA6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IE"/>
        </a:p>
      </dgm:t>
    </dgm:pt>
    <dgm:pt modelId="{6B7DD8AB-9869-4351-8648-D93915025D01}" type="pres">
      <dgm:prSet presAssocID="{2DD5019B-806F-47A7-AAB8-90BAC171EA64}" presName="parTransOne" presStyleCnt="0"/>
      <dgm:spPr/>
      <dgm:t>
        <a:bodyPr/>
        <a:lstStyle/>
        <a:p>
          <a:endParaRPr lang="en-IE"/>
        </a:p>
      </dgm:t>
    </dgm:pt>
    <dgm:pt modelId="{1DDD5AAB-7AB3-4212-95B9-15FECCA99417}" type="pres">
      <dgm:prSet presAssocID="{2DD5019B-806F-47A7-AAB8-90BAC171EA64}" presName="horzOne" presStyleCnt="0"/>
      <dgm:spPr/>
      <dgm:t>
        <a:bodyPr/>
        <a:lstStyle/>
        <a:p>
          <a:endParaRPr lang="en-IE"/>
        </a:p>
      </dgm:t>
    </dgm:pt>
    <dgm:pt modelId="{844D4CE0-55D0-4AC1-BA1C-D7E8620EA20C}" type="pres">
      <dgm:prSet presAssocID="{C59D08FE-686F-4349-9598-6E6728A8B485}" presName="vertTwo" presStyleCnt="0"/>
      <dgm:spPr/>
      <dgm:t>
        <a:bodyPr/>
        <a:lstStyle/>
        <a:p>
          <a:endParaRPr lang="en-IE"/>
        </a:p>
      </dgm:t>
    </dgm:pt>
    <dgm:pt modelId="{655316C8-EA1C-4E30-B5DD-51A964E5B9EA}" type="pres">
      <dgm:prSet presAssocID="{C59D08FE-686F-4349-9598-6E6728A8B485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IE"/>
        </a:p>
      </dgm:t>
    </dgm:pt>
    <dgm:pt modelId="{7C4FC412-EA54-4467-A759-550208DB1C66}" type="pres">
      <dgm:prSet presAssocID="{C59D08FE-686F-4349-9598-6E6728A8B485}" presName="horzTwo" presStyleCnt="0"/>
      <dgm:spPr/>
      <dgm:t>
        <a:bodyPr/>
        <a:lstStyle/>
        <a:p>
          <a:endParaRPr lang="en-IE"/>
        </a:p>
      </dgm:t>
    </dgm:pt>
    <dgm:pt modelId="{D1AE934A-58E6-4B00-8780-4A72B7BBAF2A}" type="pres">
      <dgm:prSet presAssocID="{18EE977D-CBDE-4B0F-AE2B-8D01112ADD73}" presName="sibSpaceTwo" presStyleCnt="0"/>
      <dgm:spPr/>
      <dgm:t>
        <a:bodyPr/>
        <a:lstStyle/>
        <a:p>
          <a:endParaRPr lang="en-IE"/>
        </a:p>
      </dgm:t>
    </dgm:pt>
    <dgm:pt modelId="{F7AE36B5-417E-498B-BEC4-CD2FA67A0DD8}" type="pres">
      <dgm:prSet presAssocID="{637B2D76-30BB-49B5-99D6-DB32B47BC846}" presName="vertTwo" presStyleCnt="0"/>
      <dgm:spPr/>
      <dgm:t>
        <a:bodyPr/>
        <a:lstStyle/>
        <a:p>
          <a:endParaRPr lang="en-IE"/>
        </a:p>
      </dgm:t>
    </dgm:pt>
    <dgm:pt modelId="{B3903268-D84B-4843-A365-EF789E0508D1}" type="pres">
      <dgm:prSet presAssocID="{637B2D76-30BB-49B5-99D6-DB32B47BC846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IE"/>
        </a:p>
      </dgm:t>
    </dgm:pt>
    <dgm:pt modelId="{0C2EBD5D-9878-406A-81C5-1626CA79340A}" type="pres">
      <dgm:prSet presAssocID="{637B2D76-30BB-49B5-99D6-DB32B47BC846}" presName="horzTwo" presStyleCnt="0"/>
      <dgm:spPr/>
      <dgm:t>
        <a:bodyPr/>
        <a:lstStyle/>
        <a:p>
          <a:endParaRPr lang="en-IE"/>
        </a:p>
      </dgm:t>
    </dgm:pt>
    <dgm:pt modelId="{FA385FD7-7C3C-4F46-8C75-9F005449ECE3}" type="pres">
      <dgm:prSet presAssocID="{0D5342E4-EC8D-4B2D-8A03-309D3F96D121}" presName="sibSpaceTwo" presStyleCnt="0"/>
      <dgm:spPr/>
      <dgm:t>
        <a:bodyPr/>
        <a:lstStyle/>
        <a:p>
          <a:endParaRPr lang="en-IE"/>
        </a:p>
      </dgm:t>
    </dgm:pt>
    <dgm:pt modelId="{EE336C33-EAAB-431D-B1C3-74E41C479353}" type="pres">
      <dgm:prSet presAssocID="{926E79A0-EE62-481B-8542-6D2130882386}" presName="vertTwo" presStyleCnt="0"/>
      <dgm:spPr/>
      <dgm:t>
        <a:bodyPr/>
        <a:lstStyle/>
        <a:p>
          <a:endParaRPr lang="en-IE"/>
        </a:p>
      </dgm:t>
    </dgm:pt>
    <dgm:pt modelId="{2C0DEDB4-E505-4CB5-A3A9-A19A4EFC06ED}" type="pres">
      <dgm:prSet presAssocID="{926E79A0-EE62-481B-8542-6D2130882386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IE"/>
        </a:p>
      </dgm:t>
    </dgm:pt>
    <dgm:pt modelId="{A8764B20-DB24-4EBB-90B9-9709B8A8F68E}" type="pres">
      <dgm:prSet presAssocID="{926E79A0-EE62-481B-8542-6D2130882386}" presName="horzTwo" presStyleCnt="0"/>
      <dgm:spPr/>
      <dgm:t>
        <a:bodyPr/>
        <a:lstStyle/>
        <a:p>
          <a:endParaRPr lang="en-IE"/>
        </a:p>
      </dgm:t>
    </dgm:pt>
  </dgm:ptLst>
  <dgm:cxnLst>
    <dgm:cxn modelId="{0BA772E4-97F2-4D21-B6F2-1734D0A4ADA0}" type="presOf" srcId="{2DD5019B-806F-47A7-AAB8-90BAC171EA64}" destId="{1667D942-69E1-4EA5-8E28-721A8DDA8C64}" srcOrd="0" destOrd="0" presId="urn:microsoft.com/office/officeart/2005/8/layout/hierarchy4"/>
    <dgm:cxn modelId="{A7EB38C9-BC32-4ACA-9A15-27957AB060C2}" srcId="{2DD5019B-806F-47A7-AAB8-90BAC171EA64}" destId="{637B2D76-30BB-49B5-99D6-DB32B47BC846}" srcOrd="1" destOrd="0" parTransId="{A7372FBF-EAAF-4E46-9211-50409E060135}" sibTransId="{0D5342E4-EC8D-4B2D-8A03-309D3F96D121}"/>
    <dgm:cxn modelId="{B87250E7-614D-45A4-807F-69579920BE0A}" srcId="{2DD5019B-806F-47A7-AAB8-90BAC171EA64}" destId="{926E79A0-EE62-481B-8542-6D2130882386}" srcOrd="2" destOrd="0" parTransId="{846AABFF-CAE3-421B-AE57-BC7399842A22}" sibTransId="{12D5EF28-2148-4B90-B34F-DD2DEFD8B887}"/>
    <dgm:cxn modelId="{2D1D2BD9-05B3-48E3-8F87-F127DAC648B4}" type="presOf" srcId="{BB1570F1-FC79-489F-8BA0-893A17C1480C}" destId="{B1473587-DB1B-40D1-BC4C-89EE6409D86D}" srcOrd="0" destOrd="0" presId="urn:microsoft.com/office/officeart/2005/8/layout/hierarchy4"/>
    <dgm:cxn modelId="{164949D9-CF55-495D-AC14-EE298794F5ED}" type="presOf" srcId="{926E79A0-EE62-481B-8542-6D2130882386}" destId="{2C0DEDB4-E505-4CB5-A3A9-A19A4EFC06ED}" srcOrd="0" destOrd="0" presId="urn:microsoft.com/office/officeart/2005/8/layout/hierarchy4"/>
    <dgm:cxn modelId="{C8A83DFD-730A-4C66-9C0D-98181304BC1A}" srcId="{2DD5019B-806F-47A7-AAB8-90BAC171EA64}" destId="{C59D08FE-686F-4349-9598-6E6728A8B485}" srcOrd="0" destOrd="0" parTransId="{7C96B8B6-938B-4AE5-A730-58C438601F28}" sibTransId="{18EE977D-CBDE-4B0F-AE2B-8D01112ADD73}"/>
    <dgm:cxn modelId="{C5CB2334-E7D8-41C5-AF0F-DC5D0B847CF2}" srcId="{BB1570F1-FC79-489F-8BA0-893A17C1480C}" destId="{2DD5019B-806F-47A7-AAB8-90BAC171EA64}" srcOrd="0" destOrd="0" parTransId="{66DF7162-6BA6-4130-8EA6-E4C2BAB2D5B8}" sibTransId="{6FCB0F53-F89D-4648-B769-C413C7BAF974}"/>
    <dgm:cxn modelId="{9D243DA5-F50E-4240-9D03-EC5D8374DF18}" type="presOf" srcId="{637B2D76-30BB-49B5-99D6-DB32B47BC846}" destId="{B3903268-D84B-4843-A365-EF789E0508D1}" srcOrd="0" destOrd="0" presId="urn:microsoft.com/office/officeart/2005/8/layout/hierarchy4"/>
    <dgm:cxn modelId="{5414DA30-940D-414B-B937-9076DB125265}" type="presOf" srcId="{C59D08FE-686F-4349-9598-6E6728A8B485}" destId="{655316C8-EA1C-4E30-B5DD-51A964E5B9EA}" srcOrd="0" destOrd="0" presId="urn:microsoft.com/office/officeart/2005/8/layout/hierarchy4"/>
    <dgm:cxn modelId="{7657B483-D45D-4390-9B1A-FEE15868432A}" type="presParOf" srcId="{B1473587-DB1B-40D1-BC4C-89EE6409D86D}" destId="{47805A59-B719-4B5A-80F4-A94A5BC55347}" srcOrd="0" destOrd="0" presId="urn:microsoft.com/office/officeart/2005/8/layout/hierarchy4"/>
    <dgm:cxn modelId="{089AD7E0-5F4E-486C-811B-4BA09F54165E}" type="presParOf" srcId="{47805A59-B719-4B5A-80F4-A94A5BC55347}" destId="{1667D942-69E1-4EA5-8E28-721A8DDA8C64}" srcOrd="0" destOrd="0" presId="urn:microsoft.com/office/officeart/2005/8/layout/hierarchy4"/>
    <dgm:cxn modelId="{D75A20D8-0F7C-42FE-85C9-C55195C1DB28}" type="presParOf" srcId="{47805A59-B719-4B5A-80F4-A94A5BC55347}" destId="{6B7DD8AB-9869-4351-8648-D93915025D01}" srcOrd="1" destOrd="0" presId="urn:microsoft.com/office/officeart/2005/8/layout/hierarchy4"/>
    <dgm:cxn modelId="{E3DB9C15-ACC4-47DD-9850-79890B554D07}" type="presParOf" srcId="{47805A59-B719-4B5A-80F4-A94A5BC55347}" destId="{1DDD5AAB-7AB3-4212-95B9-15FECCA99417}" srcOrd="2" destOrd="0" presId="urn:microsoft.com/office/officeart/2005/8/layout/hierarchy4"/>
    <dgm:cxn modelId="{3324F1CE-DFA5-4D38-A58D-A4AEEAC145C2}" type="presParOf" srcId="{1DDD5AAB-7AB3-4212-95B9-15FECCA99417}" destId="{844D4CE0-55D0-4AC1-BA1C-D7E8620EA20C}" srcOrd="0" destOrd="0" presId="urn:microsoft.com/office/officeart/2005/8/layout/hierarchy4"/>
    <dgm:cxn modelId="{D1D6DF48-E06C-42E4-80F0-C494AD9BE69C}" type="presParOf" srcId="{844D4CE0-55D0-4AC1-BA1C-D7E8620EA20C}" destId="{655316C8-EA1C-4E30-B5DD-51A964E5B9EA}" srcOrd="0" destOrd="0" presId="urn:microsoft.com/office/officeart/2005/8/layout/hierarchy4"/>
    <dgm:cxn modelId="{CD1C25D5-7805-44FE-A615-9B16534413EF}" type="presParOf" srcId="{844D4CE0-55D0-4AC1-BA1C-D7E8620EA20C}" destId="{7C4FC412-EA54-4467-A759-550208DB1C66}" srcOrd="1" destOrd="0" presId="urn:microsoft.com/office/officeart/2005/8/layout/hierarchy4"/>
    <dgm:cxn modelId="{14DC0AAB-8412-49E0-AC17-7BE014D4BA4A}" type="presParOf" srcId="{1DDD5AAB-7AB3-4212-95B9-15FECCA99417}" destId="{D1AE934A-58E6-4B00-8780-4A72B7BBAF2A}" srcOrd="1" destOrd="0" presId="urn:microsoft.com/office/officeart/2005/8/layout/hierarchy4"/>
    <dgm:cxn modelId="{53129405-A63A-47EA-AD06-5B913274BA3A}" type="presParOf" srcId="{1DDD5AAB-7AB3-4212-95B9-15FECCA99417}" destId="{F7AE36B5-417E-498B-BEC4-CD2FA67A0DD8}" srcOrd="2" destOrd="0" presId="urn:microsoft.com/office/officeart/2005/8/layout/hierarchy4"/>
    <dgm:cxn modelId="{AA3C696A-5905-4A47-8E99-A5EF19855E69}" type="presParOf" srcId="{F7AE36B5-417E-498B-BEC4-CD2FA67A0DD8}" destId="{B3903268-D84B-4843-A365-EF789E0508D1}" srcOrd="0" destOrd="0" presId="urn:microsoft.com/office/officeart/2005/8/layout/hierarchy4"/>
    <dgm:cxn modelId="{C617A8D5-CDE8-4DD4-A99B-480BC5AF085C}" type="presParOf" srcId="{F7AE36B5-417E-498B-BEC4-CD2FA67A0DD8}" destId="{0C2EBD5D-9878-406A-81C5-1626CA79340A}" srcOrd="1" destOrd="0" presId="urn:microsoft.com/office/officeart/2005/8/layout/hierarchy4"/>
    <dgm:cxn modelId="{BAD42529-9135-4463-802B-922B2ED72315}" type="presParOf" srcId="{1DDD5AAB-7AB3-4212-95B9-15FECCA99417}" destId="{FA385FD7-7C3C-4F46-8C75-9F005449ECE3}" srcOrd="3" destOrd="0" presId="urn:microsoft.com/office/officeart/2005/8/layout/hierarchy4"/>
    <dgm:cxn modelId="{B3BDF94B-D90C-4A5A-83CF-FC1DFDB67F3F}" type="presParOf" srcId="{1DDD5AAB-7AB3-4212-95B9-15FECCA99417}" destId="{EE336C33-EAAB-431D-B1C3-74E41C479353}" srcOrd="4" destOrd="0" presId="urn:microsoft.com/office/officeart/2005/8/layout/hierarchy4"/>
    <dgm:cxn modelId="{F86D25FC-E693-48AE-B67A-626D3CE4965D}" type="presParOf" srcId="{EE336C33-EAAB-431D-B1C3-74E41C479353}" destId="{2C0DEDB4-E505-4CB5-A3A9-A19A4EFC06ED}" srcOrd="0" destOrd="0" presId="urn:microsoft.com/office/officeart/2005/8/layout/hierarchy4"/>
    <dgm:cxn modelId="{C976A552-09B0-470C-8497-E23760C2DE24}" type="presParOf" srcId="{EE336C33-EAAB-431D-B1C3-74E41C479353}" destId="{A8764B20-DB24-4EBB-90B9-9709B8A8F68E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C44649-2021-413F-A713-313E7FFFE328}" type="doc">
      <dgm:prSet loTypeId="urn:microsoft.com/office/officeart/2011/layout/CircleProcess" loCatId="officeonline" qsTypeId="urn:microsoft.com/office/officeart/2005/8/quickstyle/simple5" qsCatId="simple" csTypeId="urn:microsoft.com/office/officeart/2005/8/colors/accent3_1" csCatId="accent3" phldr="1"/>
      <dgm:spPr>
        <a:scene3d>
          <a:camera prst="orthographicFront">
            <a:rot lat="0" lon="0" rev="0"/>
          </a:camera>
          <a:lightRig rig="soft" dir="t">
            <a:rot lat="0" lon="0" rev="0"/>
          </a:lightRig>
        </a:scene3d>
      </dgm:spPr>
      <dgm:t>
        <a:bodyPr/>
        <a:lstStyle/>
        <a:p>
          <a:endParaRPr lang="en-IE"/>
        </a:p>
      </dgm:t>
    </dgm:pt>
    <dgm:pt modelId="{53ADB8EB-D185-45C4-8062-51D7BFB14B85}">
      <dgm:prSet cust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IE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Participation</a:t>
          </a:r>
        </a:p>
        <a:p>
          <a:r>
            <a:rPr lang="en-IE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&amp;</a:t>
          </a:r>
        </a:p>
        <a:p>
          <a:r>
            <a:rPr lang="en-IE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Collaboration</a:t>
          </a:r>
        </a:p>
      </dgm:t>
    </dgm:pt>
    <dgm:pt modelId="{9394403C-CCE9-453C-AA33-8E904328F099}" type="parTrans" cxnId="{9BC6F261-F373-4E98-A7DE-94E89BDDA079}">
      <dgm:prSet/>
      <dgm:spPr/>
      <dgm:t>
        <a:bodyPr/>
        <a:lstStyle/>
        <a:p>
          <a:endParaRPr lang="en-IE"/>
        </a:p>
      </dgm:t>
    </dgm:pt>
    <dgm:pt modelId="{823A5662-DC95-4D00-B11F-5404ED470C2D}" type="sibTrans" cxnId="{9BC6F261-F373-4E98-A7DE-94E89BDDA079}">
      <dgm:prSet/>
      <dgm:spPr/>
      <dgm:t>
        <a:bodyPr/>
        <a:lstStyle/>
        <a:p>
          <a:endParaRPr lang="en-IE"/>
        </a:p>
      </dgm:t>
    </dgm:pt>
    <dgm:pt modelId="{B871D8AA-DB86-4DB3-B384-5DD55952C72F}">
      <dgm:prSet cust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IE" sz="2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E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Greater Involvement for  Local Authorities</a:t>
          </a:r>
        </a:p>
      </dgm:t>
    </dgm:pt>
    <dgm:pt modelId="{2341B87C-4A86-419F-84EF-DA32A5BA49FB}" type="parTrans" cxnId="{8902E992-AF3C-4698-B4AC-A97ED84AF5CE}">
      <dgm:prSet/>
      <dgm:spPr/>
      <dgm:t>
        <a:bodyPr/>
        <a:lstStyle/>
        <a:p>
          <a:endParaRPr lang="en-IE"/>
        </a:p>
      </dgm:t>
    </dgm:pt>
    <dgm:pt modelId="{F9A02285-14AE-48DC-863C-5F3E97A03B8C}" type="sibTrans" cxnId="{8902E992-AF3C-4698-B4AC-A97ED84AF5CE}">
      <dgm:prSet/>
      <dgm:spPr/>
      <dgm:t>
        <a:bodyPr/>
        <a:lstStyle/>
        <a:p>
          <a:endParaRPr lang="en-IE"/>
        </a:p>
      </dgm:t>
    </dgm:pt>
    <dgm:pt modelId="{4CFF85A9-DC6F-4D74-AE37-0E869B9CBAB7}">
      <dgm:prSet cust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Better Targeting of Public Funding</a:t>
          </a:r>
          <a:endParaRPr lang="en-IE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176990-9464-48AC-AF1B-C3B738920748}" type="parTrans" cxnId="{266033FA-B0A8-466F-A9F6-5EB381E47237}">
      <dgm:prSet/>
      <dgm:spPr/>
      <dgm:t>
        <a:bodyPr/>
        <a:lstStyle/>
        <a:p>
          <a:endParaRPr lang="en-IE"/>
        </a:p>
      </dgm:t>
    </dgm:pt>
    <dgm:pt modelId="{328054B8-759A-4D21-BFE5-23A0FFDA4809}" type="sibTrans" cxnId="{266033FA-B0A8-466F-A9F6-5EB381E47237}">
      <dgm:prSet/>
      <dgm:spPr/>
      <dgm:t>
        <a:bodyPr/>
        <a:lstStyle/>
        <a:p>
          <a:endParaRPr lang="en-IE"/>
        </a:p>
      </dgm:t>
    </dgm:pt>
    <dgm:pt modelId="{DC349269-24B1-4E50-B873-B9F787B4A006}" type="pres">
      <dgm:prSet presAssocID="{15C44649-2021-413F-A713-313E7FFFE328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n-IE"/>
        </a:p>
      </dgm:t>
    </dgm:pt>
    <dgm:pt modelId="{923AFAFF-1D53-4658-A118-34E3E1124B3F}" type="pres">
      <dgm:prSet presAssocID="{4CFF85A9-DC6F-4D74-AE37-0E869B9CBAB7}" presName="Accent3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en-IE"/>
        </a:p>
      </dgm:t>
    </dgm:pt>
    <dgm:pt modelId="{78E2825D-DCC9-4D50-822B-F790B52E9C65}" type="pres">
      <dgm:prSet presAssocID="{4CFF85A9-DC6F-4D74-AE37-0E869B9CBAB7}" presName="Accent" presStyleLbl="node1" presStyleIdx="0" presStyleCnt="3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en-IE"/>
        </a:p>
      </dgm:t>
    </dgm:pt>
    <dgm:pt modelId="{695BC5F8-477F-46E3-853A-5E0EB7BD441D}" type="pres">
      <dgm:prSet presAssocID="{4CFF85A9-DC6F-4D74-AE37-0E869B9CBAB7}" presName="ParentBackground3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en-IE"/>
        </a:p>
      </dgm:t>
    </dgm:pt>
    <dgm:pt modelId="{EED6C3CC-D19A-4540-BE2E-B249B99120C0}" type="pres">
      <dgm:prSet presAssocID="{4CFF85A9-DC6F-4D74-AE37-0E869B9CBAB7}" presName="ParentBackground" presStyleLbl="fgAcc1" presStyleIdx="0" presStyleCnt="3" custScaleX="121000" custScaleY="121000"/>
      <dgm:spPr/>
      <dgm:t>
        <a:bodyPr/>
        <a:lstStyle/>
        <a:p>
          <a:endParaRPr lang="en-IE"/>
        </a:p>
      </dgm:t>
    </dgm:pt>
    <dgm:pt modelId="{E164A0F9-B6DB-4065-9161-1C50EC0425B8}" type="pres">
      <dgm:prSet presAssocID="{4CFF85A9-DC6F-4D74-AE37-0E869B9CBAB7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3DA53BE9-5140-4F08-9ED4-CF123CFC180B}" type="pres">
      <dgm:prSet presAssocID="{B871D8AA-DB86-4DB3-B384-5DD55952C72F}" presName="Accent2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en-IE"/>
        </a:p>
      </dgm:t>
    </dgm:pt>
    <dgm:pt modelId="{8A062929-A24A-47A0-AB15-B459EB363E23}" type="pres">
      <dgm:prSet presAssocID="{B871D8AA-DB86-4DB3-B384-5DD55952C72F}" presName="Accent" presStyleLbl="node1" presStyleIdx="1" presStyleCnt="3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en-IE"/>
        </a:p>
      </dgm:t>
    </dgm:pt>
    <dgm:pt modelId="{9335B4F6-4AB5-4EE4-BF76-1E19C7F7978F}" type="pres">
      <dgm:prSet presAssocID="{B871D8AA-DB86-4DB3-B384-5DD55952C72F}" presName="ParentBackground2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en-IE"/>
        </a:p>
      </dgm:t>
    </dgm:pt>
    <dgm:pt modelId="{B34804E2-57F4-4AEE-88B0-436958EF3ECF}" type="pres">
      <dgm:prSet presAssocID="{B871D8AA-DB86-4DB3-B384-5DD55952C72F}" presName="ParentBackground" presStyleLbl="fgAcc1" presStyleIdx="1" presStyleCnt="3" custScaleX="121000" custScaleY="121000"/>
      <dgm:spPr/>
      <dgm:t>
        <a:bodyPr/>
        <a:lstStyle/>
        <a:p>
          <a:endParaRPr lang="en-IE"/>
        </a:p>
      </dgm:t>
    </dgm:pt>
    <dgm:pt modelId="{62B643F2-B35D-4003-B88D-5B2A919AA60E}" type="pres">
      <dgm:prSet presAssocID="{B871D8AA-DB86-4DB3-B384-5DD55952C72F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292B5BC4-4A4F-4F39-A83D-80A785E6D26C}" type="pres">
      <dgm:prSet presAssocID="{53ADB8EB-D185-45C4-8062-51D7BFB14B85}" presName="Accent1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en-IE"/>
        </a:p>
      </dgm:t>
    </dgm:pt>
    <dgm:pt modelId="{F10AAF1F-199F-4CCA-8EDB-3E5B435234F5}" type="pres">
      <dgm:prSet presAssocID="{53ADB8EB-D185-45C4-8062-51D7BFB14B85}" presName="Accent" presStyleLbl="node1" presStyleIdx="2" presStyleCnt="3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en-IE"/>
        </a:p>
      </dgm:t>
    </dgm:pt>
    <dgm:pt modelId="{D2894502-96D1-4F28-9969-B46D9BAAD449}" type="pres">
      <dgm:prSet presAssocID="{53ADB8EB-D185-45C4-8062-51D7BFB14B85}" presName="ParentBackground1" presStyleCnt="0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en-IE"/>
        </a:p>
      </dgm:t>
    </dgm:pt>
    <dgm:pt modelId="{9621968B-6936-4BB2-9FF1-32B1688F521F}" type="pres">
      <dgm:prSet presAssocID="{53ADB8EB-D185-45C4-8062-51D7BFB14B85}" presName="ParentBackground" presStyleLbl="fgAcc1" presStyleIdx="2" presStyleCnt="3" custScaleX="130978" custScaleY="130992"/>
      <dgm:spPr/>
      <dgm:t>
        <a:bodyPr/>
        <a:lstStyle/>
        <a:p>
          <a:endParaRPr lang="en-IE"/>
        </a:p>
      </dgm:t>
    </dgm:pt>
    <dgm:pt modelId="{AF94D973-DFD5-466F-BBC3-C515A8E276E1}" type="pres">
      <dgm:prSet presAssocID="{53ADB8EB-D185-45C4-8062-51D7BFB14B85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IE"/>
        </a:p>
      </dgm:t>
    </dgm:pt>
  </dgm:ptLst>
  <dgm:cxnLst>
    <dgm:cxn modelId="{0CEF5C0A-1648-4CE7-9AD4-157D869A6FB9}" type="presOf" srcId="{15C44649-2021-413F-A713-313E7FFFE328}" destId="{DC349269-24B1-4E50-B873-B9F787B4A006}" srcOrd="0" destOrd="0" presId="urn:microsoft.com/office/officeart/2011/layout/CircleProcess"/>
    <dgm:cxn modelId="{1828F631-67BB-45CF-921E-DC3BD0B4A45C}" type="presOf" srcId="{B871D8AA-DB86-4DB3-B384-5DD55952C72F}" destId="{B34804E2-57F4-4AEE-88B0-436958EF3ECF}" srcOrd="0" destOrd="0" presId="urn:microsoft.com/office/officeart/2011/layout/CircleProcess"/>
    <dgm:cxn modelId="{9BC6F261-F373-4E98-A7DE-94E89BDDA079}" srcId="{15C44649-2021-413F-A713-313E7FFFE328}" destId="{53ADB8EB-D185-45C4-8062-51D7BFB14B85}" srcOrd="0" destOrd="0" parTransId="{9394403C-CCE9-453C-AA33-8E904328F099}" sibTransId="{823A5662-DC95-4D00-B11F-5404ED470C2D}"/>
    <dgm:cxn modelId="{93A0ED05-DF37-40F5-8758-8C9E56FD3114}" type="presOf" srcId="{4CFF85A9-DC6F-4D74-AE37-0E869B9CBAB7}" destId="{EED6C3CC-D19A-4540-BE2E-B249B99120C0}" srcOrd="0" destOrd="0" presId="urn:microsoft.com/office/officeart/2011/layout/CircleProcess"/>
    <dgm:cxn modelId="{8902E992-AF3C-4698-B4AC-A97ED84AF5CE}" srcId="{15C44649-2021-413F-A713-313E7FFFE328}" destId="{B871D8AA-DB86-4DB3-B384-5DD55952C72F}" srcOrd="1" destOrd="0" parTransId="{2341B87C-4A86-419F-84EF-DA32A5BA49FB}" sibTransId="{F9A02285-14AE-48DC-863C-5F3E97A03B8C}"/>
    <dgm:cxn modelId="{24467102-C0AE-4E9C-94F7-C4C7FE10138D}" type="presOf" srcId="{53ADB8EB-D185-45C4-8062-51D7BFB14B85}" destId="{9621968B-6936-4BB2-9FF1-32B1688F521F}" srcOrd="0" destOrd="0" presId="urn:microsoft.com/office/officeart/2011/layout/CircleProcess"/>
    <dgm:cxn modelId="{CE607152-A7A3-4513-B91C-E91A6B629335}" type="presOf" srcId="{B871D8AA-DB86-4DB3-B384-5DD55952C72F}" destId="{62B643F2-B35D-4003-B88D-5B2A919AA60E}" srcOrd="1" destOrd="0" presId="urn:microsoft.com/office/officeart/2011/layout/CircleProcess"/>
    <dgm:cxn modelId="{266033FA-B0A8-466F-A9F6-5EB381E47237}" srcId="{15C44649-2021-413F-A713-313E7FFFE328}" destId="{4CFF85A9-DC6F-4D74-AE37-0E869B9CBAB7}" srcOrd="2" destOrd="0" parTransId="{77176990-9464-48AC-AF1B-C3B738920748}" sibTransId="{328054B8-759A-4D21-BFE5-23A0FFDA4809}"/>
    <dgm:cxn modelId="{5090461F-451E-4D19-BAC2-29AB5968D3BA}" type="presOf" srcId="{4CFF85A9-DC6F-4D74-AE37-0E869B9CBAB7}" destId="{E164A0F9-B6DB-4065-9161-1C50EC0425B8}" srcOrd="1" destOrd="0" presId="urn:microsoft.com/office/officeart/2011/layout/CircleProcess"/>
    <dgm:cxn modelId="{5050909B-4932-4769-9650-AA2AE5570FF4}" type="presOf" srcId="{53ADB8EB-D185-45C4-8062-51D7BFB14B85}" destId="{AF94D973-DFD5-466F-BBC3-C515A8E276E1}" srcOrd="1" destOrd="0" presId="urn:microsoft.com/office/officeart/2011/layout/CircleProcess"/>
    <dgm:cxn modelId="{B53CBE05-C129-4177-B2E5-85D5C9E53885}" type="presParOf" srcId="{DC349269-24B1-4E50-B873-B9F787B4A006}" destId="{923AFAFF-1D53-4658-A118-34E3E1124B3F}" srcOrd="0" destOrd="0" presId="urn:microsoft.com/office/officeart/2011/layout/CircleProcess"/>
    <dgm:cxn modelId="{0E57D162-48CD-4DE1-BF9F-098F5E695730}" type="presParOf" srcId="{923AFAFF-1D53-4658-A118-34E3E1124B3F}" destId="{78E2825D-DCC9-4D50-822B-F790B52E9C65}" srcOrd="0" destOrd="0" presId="urn:microsoft.com/office/officeart/2011/layout/CircleProcess"/>
    <dgm:cxn modelId="{A3674D5A-E569-4053-B228-504B80436FED}" type="presParOf" srcId="{DC349269-24B1-4E50-B873-B9F787B4A006}" destId="{695BC5F8-477F-46E3-853A-5E0EB7BD441D}" srcOrd="1" destOrd="0" presId="urn:microsoft.com/office/officeart/2011/layout/CircleProcess"/>
    <dgm:cxn modelId="{BDCC2414-B26D-4AEF-A9AA-E0007153667E}" type="presParOf" srcId="{695BC5F8-477F-46E3-853A-5E0EB7BD441D}" destId="{EED6C3CC-D19A-4540-BE2E-B249B99120C0}" srcOrd="0" destOrd="0" presId="urn:microsoft.com/office/officeart/2011/layout/CircleProcess"/>
    <dgm:cxn modelId="{70AA826D-9252-4FBA-9D8C-36598DF27966}" type="presParOf" srcId="{DC349269-24B1-4E50-B873-B9F787B4A006}" destId="{E164A0F9-B6DB-4065-9161-1C50EC0425B8}" srcOrd="2" destOrd="0" presId="urn:microsoft.com/office/officeart/2011/layout/CircleProcess"/>
    <dgm:cxn modelId="{CF70BE47-CB0B-45D1-8D30-609F371107AA}" type="presParOf" srcId="{DC349269-24B1-4E50-B873-B9F787B4A006}" destId="{3DA53BE9-5140-4F08-9ED4-CF123CFC180B}" srcOrd="3" destOrd="0" presId="urn:microsoft.com/office/officeart/2011/layout/CircleProcess"/>
    <dgm:cxn modelId="{3D4672B9-DEE8-4FC0-9C8E-C83A3AF75C03}" type="presParOf" srcId="{3DA53BE9-5140-4F08-9ED4-CF123CFC180B}" destId="{8A062929-A24A-47A0-AB15-B459EB363E23}" srcOrd="0" destOrd="0" presId="urn:microsoft.com/office/officeart/2011/layout/CircleProcess"/>
    <dgm:cxn modelId="{3D9C4507-1B3C-48FF-BEE6-23842FED498C}" type="presParOf" srcId="{DC349269-24B1-4E50-B873-B9F787B4A006}" destId="{9335B4F6-4AB5-4EE4-BF76-1E19C7F7978F}" srcOrd="4" destOrd="0" presId="urn:microsoft.com/office/officeart/2011/layout/CircleProcess"/>
    <dgm:cxn modelId="{D0F0B0AA-130A-455D-BFF4-47865AC1D5A6}" type="presParOf" srcId="{9335B4F6-4AB5-4EE4-BF76-1E19C7F7978F}" destId="{B34804E2-57F4-4AEE-88B0-436958EF3ECF}" srcOrd="0" destOrd="0" presId="urn:microsoft.com/office/officeart/2011/layout/CircleProcess"/>
    <dgm:cxn modelId="{E25DF7FB-6C59-4E97-958C-5F55E7A546C2}" type="presParOf" srcId="{DC349269-24B1-4E50-B873-B9F787B4A006}" destId="{62B643F2-B35D-4003-B88D-5B2A919AA60E}" srcOrd="5" destOrd="0" presId="urn:microsoft.com/office/officeart/2011/layout/CircleProcess"/>
    <dgm:cxn modelId="{8E4DB0C0-E6D6-4B72-A091-5CA7AAE24479}" type="presParOf" srcId="{DC349269-24B1-4E50-B873-B9F787B4A006}" destId="{292B5BC4-4A4F-4F39-A83D-80A785E6D26C}" srcOrd="6" destOrd="0" presId="urn:microsoft.com/office/officeart/2011/layout/CircleProcess"/>
    <dgm:cxn modelId="{8E3CE15F-0733-4B2B-A461-F0729F7F4B94}" type="presParOf" srcId="{292B5BC4-4A4F-4F39-A83D-80A785E6D26C}" destId="{F10AAF1F-199F-4CCA-8EDB-3E5B435234F5}" srcOrd="0" destOrd="0" presId="urn:microsoft.com/office/officeart/2011/layout/CircleProcess"/>
    <dgm:cxn modelId="{1DC494CF-409E-41F0-B54D-6BFB304B5FB7}" type="presParOf" srcId="{DC349269-24B1-4E50-B873-B9F787B4A006}" destId="{D2894502-96D1-4F28-9969-B46D9BAAD449}" srcOrd="7" destOrd="0" presId="urn:microsoft.com/office/officeart/2011/layout/CircleProcess"/>
    <dgm:cxn modelId="{28B1F3A7-391D-4EBB-A0BC-95CB48F7D8EB}" type="presParOf" srcId="{D2894502-96D1-4F28-9969-B46D9BAAD449}" destId="{9621968B-6936-4BB2-9FF1-32B1688F521F}" srcOrd="0" destOrd="0" presId="urn:microsoft.com/office/officeart/2011/layout/CircleProcess"/>
    <dgm:cxn modelId="{4A6B9110-BA79-4CAB-BEEF-2FE69FD956BA}" type="presParOf" srcId="{DC349269-24B1-4E50-B873-B9F787B4A006}" destId="{AF94D973-DFD5-466F-BBC3-C515A8E276E1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5C44649-2021-413F-A713-313E7FFFE328}" type="doc">
      <dgm:prSet loTypeId="urn:microsoft.com/office/officeart/2005/8/layout/gear1" loCatId="cycle" qsTypeId="urn:microsoft.com/office/officeart/2005/8/quickstyle/simple2" qsCatId="simple" csTypeId="urn:microsoft.com/office/officeart/2005/8/colors/accent4_5" csCatId="accent4" phldr="1"/>
      <dgm:spPr/>
      <dgm:t>
        <a:bodyPr/>
        <a:lstStyle/>
        <a:p>
          <a:endParaRPr lang="en-IE"/>
        </a:p>
      </dgm:t>
    </dgm:pt>
    <dgm:pt modelId="{DAFE4E8E-20BF-4B24-8826-E3775CFBA5EF}" type="pres">
      <dgm:prSet presAssocID="{15C44649-2021-413F-A713-313E7FFFE328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IE"/>
        </a:p>
      </dgm:t>
    </dgm:pt>
  </dgm:ptLst>
  <dgm:cxnLst>
    <dgm:cxn modelId="{8753A682-EFED-4A62-9142-0126B92D9370}" type="presOf" srcId="{15C44649-2021-413F-A713-313E7FFFE328}" destId="{DAFE4E8E-20BF-4B24-8826-E3775CFBA5EF}" srcOrd="0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B1570F1-FC79-489F-8BA0-893A17C1480C}" type="doc">
      <dgm:prSet loTypeId="urn:microsoft.com/office/officeart/2005/8/layout/hierarchy4" loCatId="list" qsTypeId="urn:microsoft.com/office/officeart/2005/8/quickstyle/simple2" qsCatId="simple" csTypeId="urn:microsoft.com/office/officeart/2005/8/colors/accent4_5" csCatId="accent4" phldr="1"/>
      <dgm:spPr/>
      <dgm:t>
        <a:bodyPr/>
        <a:lstStyle/>
        <a:p>
          <a:endParaRPr lang="en-IE"/>
        </a:p>
      </dgm:t>
    </dgm:pt>
    <dgm:pt modelId="{B1473587-DB1B-40D1-BC4C-89EE6409D86D}" type="pres">
      <dgm:prSet presAssocID="{BB1570F1-FC79-489F-8BA0-893A17C1480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E"/>
        </a:p>
      </dgm:t>
    </dgm:pt>
  </dgm:ptLst>
  <dgm:cxnLst>
    <dgm:cxn modelId="{45B9C056-CBD4-4EC8-BFCF-B33D630C794F}" type="presOf" srcId="{BB1570F1-FC79-489F-8BA0-893A17C1480C}" destId="{B1473587-DB1B-40D1-BC4C-89EE6409D86D}" srcOrd="0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B1570F1-FC79-489F-8BA0-893A17C1480C}" type="doc">
      <dgm:prSet loTypeId="urn:diagrams.loki3.com/TabbedArc+Icon" loCatId="officeonline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en-IE"/>
        </a:p>
      </dgm:t>
    </dgm:pt>
    <dgm:pt modelId="{B84B301C-1B1A-49D0-A2DB-4432A92ACC9B}">
      <dgm:prSet custT="1"/>
      <dgm:spPr>
        <a:solidFill>
          <a:schemeClr val="accent3">
            <a:lumMod val="50000"/>
          </a:schemeClr>
        </a:solidFill>
        <a:effectLst>
          <a:glow rad="1397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pPr rtl="0"/>
          <a:r>
            <a:rPr lang="en-IE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Elected members</a:t>
          </a:r>
          <a:endParaRPr lang="en-IE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A7E6F5E-1C1C-4770-9F20-9250F28875D4}" type="parTrans" cxnId="{F2AE0F92-40CA-4C21-8C8F-0741A6329AAF}">
      <dgm:prSet/>
      <dgm:spPr/>
      <dgm:t>
        <a:bodyPr/>
        <a:lstStyle/>
        <a:p>
          <a:endParaRPr lang="en-IE"/>
        </a:p>
      </dgm:t>
    </dgm:pt>
    <dgm:pt modelId="{7DADE6A4-3ED3-4B68-87D6-7BD87175E1EC}" type="sibTrans" cxnId="{F2AE0F92-40CA-4C21-8C8F-0741A6329AAF}">
      <dgm:prSet/>
      <dgm:spPr/>
      <dgm:t>
        <a:bodyPr/>
        <a:lstStyle/>
        <a:p>
          <a:endParaRPr lang="en-IE"/>
        </a:p>
      </dgm:t>
    </dgm:pt>
    <dgm:pt modelId="{30AD2500-86AF-41D4-A57C-3354FEB15CB1}">
      <dgm:prSet custT="1"/>
      <dgm:spPr>
        <a:solidFill>
          <a:schemeClr val="accent3">
            <a:lumMod val="50000"/>
          </a:schemeClr>
        </a:solidFill>
        <a:effectLst>
          <a:glow rad="1397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pPr rtl="0"/>
          <a:r>
            <a:rPr lang="en-IE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Community/ Business Interests</a:t>
          </a:r>
          <a:endParaRPr lang="en-IE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A0B0993-92B8-4DE0-B23C-D73FA422B68D}" type="parTrans" cxnId="{07C7FAA2-CB1A-4542-951D-04C336D00D9D}">
      <dgm:prSet/>
      <dgm:spPr/>
      <dgm:t>
        <a:bodyPr/>
        <a:lstStyle/>
        <a:p>
          <a:endParaRPr lang="en-IE"/>
        </a:p>
      </dgm:t>
    </dgm:pt>
    <dgm:pt modelId="{AE50E66E-2E29-4880-BE8A-203F5A257717}" type="sibTrans" cxnId="{07C7FAA2-CB1A-4542-951D-04C336D00D9D}">
      <dgm:prSet/>
      <dgm:spPr/>
      <dgm:t>
        <a:bodyPr/>
        <a:lstStyle/>
        <a:p>
          <a:endParaRPr lang="en-IE"/>
        </a:p>
      </dgm:t>
    </dgm:pt>
    <dgm:pt modelId="{9896A25B-0C31-4E2E-870E-A4F0E52F90B4}">
      <dgm:prSet custT="1"/>
      <dgm:spPr/>
      <dgm:t>
        <a:bodyPr/>
        <a:lstStyle/>
        <a:p>
          <a:pPr rtl="0"/>
          <a:r>
            <a:rPr lang="en-IE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State Agencies</a:t>
          </a:r>
          <a:endParaRPr lang="en-IE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7C29AFD-DD51-4C8C-877C-D7E30322E915}" type="parTrans" cxnId="{9C241E51-574D-4411-AF43-AB15903C4302}">
      <dgm:prSet/>
      <dgm:spPr/>
      <dgm:t>
        <a:bodyPr/>
        <a:lstStyle/>
        <a:p>
          <a:endParaRPr lang="en-IE"/>
        </a:p>
      </dgm:t>
    </dgm:pt>
    <dgm:pt modelId="{DC7B1E81-C8B0-4B04-BC04-2AC18D7D65DC}" type="sibTrans" cxnId="{9C241E51-574D-4411-AF43-AB15903C4302}">
      <dgm:prSet/>
      <dgm:spPr/>
      <dgm:t>
        <a:bodyPr/>
        <a:lstStyle/>
        <a:p>
          <a:endParaRPr lang="en-IE"/>
        </a:p>
      </dgm:t>
    </dgm:pt>
    <dgm:pt modelId="{B4DA8FF0-1291-4738-9E1A-0D9C8E4FBBA5}">
      <dgm:prSet custT="1"/>
      <dgm:spPr/>
      <dgm:t>
        <a:bodyPr/>
        <a:lstStyle/>
        <a:p>
          <a:pPr rtl="0"/>
          <a:r>
            <a:rPr lang="en-IE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Local Authority Officials</a:t>
          </a:r>
          <a:endParaRPr lang="en-IE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A14D455-4E0C-4E67-A274-3AC2DB43F060}" type="parTrans" cxnId="{B10D6982-CC02-46C0-A932-A6E4CF0D2965}">
      <dgm:prSet/>
      <dgm:spPr/>
      <dgm:t>
        <a:bodyPr/>
        <a:lstStyle/>
        <a:p>
          <a:endParaRPr lang="en-IE"/>
        </a:p>
      </dgm:t>
    </dgm:pt>
    <dgm:pt modelId="{9E28A2AF-36CB-407D-B5FE-8E7B6DE70C22}" type="sibTrans" cxnId="{B10D6982-CC02-46C0-A932-A6E4CF0D2965}">
      <dgm:prSet/>
      <dgm:spPr/>
      <dgm:t>
        <a:bodyPr/>
        <a:lstStyle/>
        <a:p>
          <a:endParaRPr lang="en-IE"/>
        </a:p>
      </dgm:t>
    </dgm:pt>
    <dgm:pt modelId="{C6F335D8-69F4-4D8F-A23A-928A1CB1E0E4}">
      <dgm:prSet custT="1"/>
      <dgm:spPr>
        <a:effectLst>
          <a:glow rad="1397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pPr rtl="0"/>
          <a:r>
            <a:rPr lang="en-IE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Local Development Bodies</a:t>
          </a:r>
          <a:endParaRPr lang="en-IE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4DBE980-6696-4E1F-9E3B-E78CF1654919}" type="parTrans" cxnId="{C5DCE8D7-886F-49DB-8C95-6CCDBAE58F35}">
      <dgm:prSet/>
      <dgm:spPr/>
      <dgm:t>
        <a:bodyPr/>
        <a:lstStyle/>
        <a:p>
          <a:endParaRPr lang="en-IE"/>
        </a:p>
      </dgm:t>
    </dgm:pt>
    <dgm:pt modelId="{6D4856AE-D926-44A2-B469-2DE4A5023E2B}" type="sibTrans" cxnId="{C5DCE8D7-886F-49DB-8C95-6CCDBAE58F35}">
      <dgm:prSet/>
      <dgm:spPr/>
      <dgm:t>
        <a:bodyPr/>
        <a:lstStyle/>
        <a:p>
          <a:endParaRPr lang="en-IE"/>
        </a:p>
      </dgm:t>
    </dgm:pt>
    <dgm:pt modelId="{837C25B8-E364-4522-ABA2-DF11B5CD15F9}">
      <dgm:prSet custT="1"/>
      <dgm:spPr>
        <a:effectLst>
          <a:glow rad="1397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pPr rtl="0"/>
          <a:r>
            <a:rPr lang="en-IE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Public Participation Network</a:t>
          </a:r>
        </a:p>
      </dgm:t>
    </dgm:pt>
    <dgm:pt modelId="{728D2931-C853-43DF-ABCE-8C317E3F15A2}" type="sibTrans" cxnId="{86E26F58-9054-4E03-A6E0-F354F42E1F13}">
      <dgm:prSet/>
      <dgm:spPr/>
      <dgm:t>
        <a:bodyPr/>
        <a:lstStyle/>
        <a:p>
          <a:endParaRPr lang="en-IE"/>
        </a:p>
      </dgm:t>
    </dgm:pt>
    <dgm:pt modelId="{023A3B5B-AF28-4892-98F3-77EC902B42CD}" type="parTrans" cxnId="{86E26F58-9054-4E03-A6E0-F354F42E1F13}">
      <dgm:prSet/>
      <dgm:spPr/>
      <dgm:t>
        <a:bodyPr/>
        <a:lstStyle/>
        <a:p>
          <a:endParaRPr lang="en-IE"/>
        </a:p>
      </dgm:t>
    </dgm:pt>
    <dgm:pt modelId="{BDDAAC7D-BC85-4DB7-A442-EB5115C72B14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pPr rtl="0"/>
          <a:r>
            <a:rPr lang="en-IE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Chief Officer</a:t>
          </a:r>
          <a:endParaRPr lang="en-IE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6286A-CB59-40F9-A701-64612AD34529}" type="parTrans" cxnId="{A8415C4A-1898-48C6-B4F0-977CB6361BA8}">
      <dgm:prSet/>
      <dgm:spPr/>
      <dgm:t>
        <a:bodyPr/>
        <a:lstStyle/>
        <a:p>
          <a:endParaRPr lang="en-IE"/>
        </a:p>
      </dgm:t>
    </dgm:pt>
    <dgm:pt modelId="{A7B086F4-5189-4520-8B31-B672CC62CC0A}" type="sibTrans" cxnId="{A8415C4A-1898-48C6-B4F0-977CB6361BA8}">
      <dgm:prSet/>
      <dgm:spPr/>
      <dgm:t>
        <a:bodyPr/>
        <a:lstStyle/>
        <a:p>
          <a:endParaRPr lang="en-IE"/>
        </a:p>
      </dgm:t>
    </dgm:pt>
    <dgm:pt modelId="{0012BAE2-4F64-4B4F-A350-FC99B8A621BD}" type="pres">
      <dgm:prSet presAssocID="{BB1570F1-FC79-489F-8BA0-893A17C1480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E"/>
        </a:p>
      </dgm:t>
    </dgm:pt>
    <dgm:pt modelId="{9A92B4E0-F6B0-4172-8DCD-C8FD2AE99349}" type="pres">
      <dgm:prSet presAssocID="{9896A25B-0C31-4E2E-870E-A4F0E52F90B4}" presName="twoplus" presStyleLbl="node1" presStyleIdx="0" presStyleCnt="7" custAng="3600000" custScaleX="180049" custScaleY="194872" custRadScaleRad="78462" custRadScaleInc="237753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IE"/>
        </a:p>
      </dgm:t>
    </dgm:pt>
    <dgm:pt modelId="{63032833-5B97-4538-8261-55F6B2C744AF}" type="pres">
      <dgm:prSet presAssocID="{837C25B8-E364-4522-ABA2-DF11B5CD15F9}" presName="twoplus" presStyleLbl="node1" presStyleIdx="1" presStyleCnt="7" custAng="2400000" custScaleX="203224" custScaleY="264930" custRadScaleRad="119636" custRadScaleInc="8292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IE"/>
        </a:p>
      </dgm:t>
    </dgm:pt>
    <dgm:pt modelId="{454582BF-E2F1-478A-AC3C-F10DC4BB90B8}" type="pres">
      <dgm:prSet presAssocID="{C6F335D8-69F4-4D8F-A23A-928A1CB1E0E4}" presName="twoplus" presStyleLbl="node1" presStyleIdx="2" presStyleCnt="7" custAng="1200000" custScaleX="212648" custScaleY="235795" custRadScaleRad="105387" custRadScaleInc="34807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IE"/>
        </a:p>
      </dgm:t>
    </dgm:pt>
    <dgm:pt modelId="{93ADAAA8-515E-40E8-B00A-830CDF647FC2}" type="pres">
      <dgm:prSet presAssocID="{B4DA8FF0-1291-4738-9E1A-0D9C8E4FBBA5}" presName="twoplus" presStyleLbl="node1" presStyleIdx="3" presStyleCnt="7" custAng="0" custScaleX="207555" custScaleY="259374" custRadScaleRad="48861" custRadScaleInc="-14208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IE"/>
        </a:p>
      </dgm:t>
    </dgm:pt>
    <dgm:pt modelId="{A082EDEB-EC15-41E9-AA96-D835F324E573}" type="pres">
      <dgm:prSet presAssocID="{30AD2500-86AF-41D4-A57C-3354FEB15CB1}" presName="twoplus" presStyleLbl="node1" presStyleIdx="4" presStyleCnt="7" custAng="20400000" custScaleX="225942" custScaleY="235795" custRadScaleRad="126858" custRadScaleInc="23070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IE"/>
        </a:p>
      </dgm:t>
    </dgm:pt>
    <dgm:pt modelId="{8BB70976-7915-4D61-9122-95CBC689C2FE}" type="pres">
      <dgm:prSet presAssocID="{B84B301C-1B1A-49D0-A2DB-4432A92ACC9B}" presName="twoplus" presStyleLbl="node1" presStyleIdx="5" presStyleCnt="7" custAng="19200000" custScaleX="219767" custScaleY="216457" custRadScaleRad="82318" custRadScaleInc="-15400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IE"/>
        </a:p>
      </dgm:t>
    </dgm:pt>
    <dgm:pt modelId="{055013B5-FE85-489A-89BD-9B6E71A1FCF6}" type="pres">
      <dgm:prSet presAssocID="{BDDAAC7D-BC85-4DB7-A442-EB5115C72B14}" presName="twoplus" presStyleLbl="node1" presStyleIdx="6" presStyleCnt="7" custAng="18000000" custScaleX="225855" custScaleY="192728" custRadScaleRad="82291" custRadScaleInc="-220045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IE"/>
        </a:p>
      </dgm:t>
    </dgm:pt>
  </dgm:ptLst>
  <dgm:cxnLst>
    <dgm:cxn modelId="{86E26F58-9054-4E03-A6E0-F354F42E1F13}" srcId="{BB1570F1-FC79-489F-8BA0-893A17C1480C}" destId="{837C25B8-E364-4522-ABA2-DF11B5CD15F9}" srcOrd="1" destOrd="0" parTransId="{023A3B5B-AF28-4892-98F3-77EC902B42CD}" sibTransId="{728D2931-C853-43DF-ABCE-8C317E3F15A2}"/>
    <dgm:cxn modelId="{B10D6982-CC02-46C0-A932-A6E4CF0D2965}" srcId="{BB1570F1-FC79-489F-8BA0-893A17C1480C}" destId="{B4DA8FF0-1291-4738-9E1A-0D9C8E4FBBA5}" srcOrd="3" destOrd="0" parTransId="{9A14D455-4E0C-4E67-A274-3AC2DB43F060}" sibTransId="{9E28A2AF-36CB-407D-B5FE-8E7B6DE70C22}"/>
    <dgm:cxn modelId="{5041E5B9-3CC0-437E-983F-AEF45C142201}" type="presOf" srcId="{30AD2500-86AF-41D4-A57C-3354FEB15CB1}" destId="{A082EDEB-EC15-41E9-AA96-D835F324E573}" srcOrd="0" destOrd="0" presId="urn:diagrams.loki3.com/TabbedArc+Icon"/>
    <dgm:cxn modelId="{CB269E51-15F1-4A6B-AAC8-6D492584B4AF}" type="presOf" srcId="{B84B301C-1B1A-49D0-A2DB-4432A92ACC9B}" destId="{8BB70976-7915-4D61-9122-95CBC689C2FE}" srcOrd="0" destOrd="0" presId="urn:diagrams.loki3.com/TabbedArc+Icon"/>
    <dgm:cxn modelId="{4783B5D1-BB96-4209-A3CE-142D28F6DCB8}" type="presOf" srcId="{C6F335D8-69F4-4D8F-A23A-928A1CB1E0E4}" destId="{454582BF-E2F1-478A-AC3C-F10DC4BB90B8}" srcOrd="0" destOrd="0" presId="urn:diagrams.loki3.com/TabbedArc+Icon"/>
    <dgm:cxn modelId="{0BCAC2BC-FEFB-45DD-BDF8-F76860017BB8}" type="presOf" srcId="{B4DA8FF0-1291-4738-9E1A-0D9C8E4FBBA5}" destId="{93ADAAA8-515E-40E8-B00A-830CDF647FC2}" srcOrd="0" destOrd="0" presId="urn:diagrams.loki3.com/TabbedArc+Icon"/>
    <dgm:cxn modelId="{6EFD37D2-A268-4B0F-B928-BB273D939C94}" type="presOf" srcId="{BDDAAC7D-BC85-4DB7-A442-EB5115C72B14}" destId="{055013B5-FE85-489A-89BD-9B6E71A1FCF6}" srcOrd="0" destOrd="0" presId="urn:diagrams.loki3.com/TabbedArc+Icon"/>
    <dgm:cxn modelId="{92B07CB8-7C6A-4ED6-80C4-A6E96FA83881}" type="presOf" srcId="{BB1570F1-FC79-489F-8BA0-893A17C1480C}" destId="{0012BAE2-4F64-4B4F-A350-FC99B8A621BD}" srcOrd="0" destOrd="0" presId="urn:diagrams.loki3.com/TabbedArc+Icon"/>
    <dgm:cxn modelId="{F2AE0F92-40CA-4C21-8C8F-0741A6329AAF}" srcId="{BB1570F1-FC79-489F-8BA0-893A17C1480C}" destId="{B84B301C-1B1A-49D0-A2DB-4432A92ACC9B}" srcOrd="5" destOrd="0" parTransId="{5A7E6F5E-1C1C-4770-9F20-9250F28875D4}" sibTransId="{7DADE6A4-3ED3-4B68-87D6-7BD87175E1EC}"/>
    <dgm:cxn modelId="{386410F3-F3D7-4417-AB35-08EEF3EE0CFC}" type="presOf" srcId="{9896A25B-0C31-4E2E-870E-A4F0E52F90B4}" destId="{9A92B4E0-F6B0-4172-8DCD-C8FD2AE99349}" srcOrd="0" destOrd="0" presId="urn:diagrams.loki3.com/TabbedArc+Icon"/>
    <dgm:cxn modelId="{9C241E51-574D-4411-AF43-AB15903C4302}" srcId="{BB1570F1-FC79-489F-8BA0-893A17C1480C}" destId="{9896A25B-0C31-4E2E-870E-A4F0E52F90B4}" srcOrd="0" destOrd="0" parTransId="{17C29AFD-DD51-4C8C-877C-D7E30322E915}" sibTransId="{DC7B1E81-C8B0-4B04-BC04-2AC18D7D65DC}"/>
    <dgm:cxn modelId="{07C7FAA2-CB1A-4542-951D-04C336D00D9D}" srcId="{BB1570F1-FC79-489F-8BA0-893A17C1480C}" destId="{30AD2500-86AF-41D4-A57C-3354FEB15CB1}" srcOrd="4" destOrd="0" parTransId="{9A0B0993-92B8-4DE0-B23C-D73FA422B68D}" sibTransId="{AE50E66E-2E29-4880-BE8A-203F5A257717}"/>
    <dgm:cxn modelId="{CE5C570E-98A0-4CCB-AD57-0B66FFA4DB10}" type="presOf" srcId="{837C25B8-E364-4522-ABA2-DF11B5CD15F9}" destId="{63032833-5B97-4538-8261-55F6B2C744AF}" srcOrd="0" destOrd="0" presId="urn:diagrams.loki3.com/TabbedArc+Icon"/>
    <dgm:cxn modelId="{A8415C4A-1898-48C6-B4F0-977CB6361BA8}" srcId="{BB1570F1-FC79-489F-8BA0-893A17C1480C}" destId="{BDDAAC7D-BC85-4DB7-A442-EB5115C72B14}" srcOrd="6" destOrd="0" parTransId="{77A6286A-CB59-40F9-A701-64612AD34529}" sibTransId="{A7B086F4-5189-4520-8B31-B672CC62CC0A}"/>
    <dgm:cxn modelId="{C5DCE8D7-886F-49DB-8C95-6CCDBAE58F35}" srcId="{BB1570F1-FC79-489F-8BA0-893A17C1480C}" destId="{C6F335D8-69F4-4D8F-A23A-928A1CB1E0E4}" srcOrd="2" destOrd="0" parTransId="{C4DBE980-6696-4E1F-9E3B-E78CF1654919}" sibTransId="{6D4856AE-D926-44A2-B469-2DE4A5023E2B}"/>
    <dgm:cxn modelId="{36AE119D-BF28-4DE1-9EA8-D06E2CCE6CFF}" type="presParOf" srcId="{0012BAE2-4F64-4B4F-A350-FC99B8A621BD}" destId="{9A92B4E0-F6B0-4172-8DCD-C8FD2AE99349}" srcOrd="0" destOrd="0" presId="urn:diagrams.loki3.com/TabbedArc+Icon"/>
    <dgm:cxn modelId="{761AB609-D1F6-4337-A3C4-70B421C866B5}" type="presParOf" srcId="{0012BAE2-4F64-4B4F-A350-FC99B8A621BD}" destId="{63032833-5B97-4538-8261-55F6B2C744AF}" srcOrd="1" destOrd="0" presId="urn:diagrams.loki3.com/TabbedArc+Icon"/>
    <dgm:cxn modelId="{7D52D388-6208-4ABB-A32D-4365FDCBE4E0}" type="presParOf" srcId="{0012BAE2-4F64-4B4F-A350-FC99B8A621BD}" destId="{454582BF-E2F1-478A-AC3C-F10DC4BB90B8}" srcOrd="2" destOrd="0" presId="urn:diagrams.loki3.com/TabbedArc+Icon"/>
    <dgm:cxn modelId="{F37334AF-F11C-4F31-9CAC-828E0D107F48}" type="presParOf" srcId="{0012BAE2-4F64-4B4F-A350-FC99B8A621BD}" destId="{93ADAAA8-515E-40E8-B00A-830CDF647FC2}" srcOrd="3" destOrd="0" presId="urn:diagrams.loki3.com/TabbedArc+Icon"/>
    <dgm:cxn modelId="{62D2C1EE-4AD0-40EF-86E9-E540EA4225CC}" type="presParOf" srcId="{0012BAE2-4F64-4B4F-A350-FC99B8A621BD}" destId="{A082EDEB-EC15-41E9-AA96-D835F324E573}" srcOrd="4" destOrd="0" presId="urn:diagrams.loki3.com/TabbedArc+Icon"/>
    <dgm:cxn modelId="{9B700B44-0A3A-4AAD-89D7-646D42E814AD}" type="presParOf" srcId="{0012BAE2-4F64-4B4F-A350-FC99B8A621BD}" destId="{8BB70976-7915-4D61-9122-95CBC689C2FE}" srcOrd="5" destOrd="0" presId="urn:diagrams.loki3.com/TabbedArc+Icon"/>
    <dgm:cxn modelId="{1DB81548-87C7-4687-9D84-F6FF194253A6}" type="presParOf" srcId="{0012BAE2-4F64-4B4F-A350-FC99B8A621BD}" destId="{055013B5-FE85-489A-89BD-9B6E71A1FCF6}" srcOrd="6" destOrd="0" presId="urn:diagrams.loki3.com/TabbedArc+Icon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5C44649-2021-413F-A713-313E7FFFE328}" type="doc">
      <dgm:prSet loTypeId="urn:microsoft.com/office/officeart/2005/8/layout/gear1" loCatId="cycle" qsTypeId="urn:microsoft.com/office/officeart/2005/8/quickstyle/simple2" qsCatId="simple" csTypeId="urn:microsoft.com/office/officeart/2005/8/colors/accent4_5" csCatId="accent4" phldr="1"/>
      <dgm:spPr/>
      <dgm:t>
        <a:bodyPr/>
        <a:lstStyle/>
        <a:p>
          <a:endParaRPr lang="en-IE"/>
        </a:p>
      </dgm:t>
    </dgm:pt>
    <dgm:pt modelId="{DAFE4E8E-20BF-4B24-8826-E3775CFBA5EF}" type="pres">
      <dgm:prSet presAssocID="{15C44649-2021-413F-A713-313E7FFFE328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IE"/>
        </a:p>
      </dgm:t>
    </dgm:pt>
  </dgm:ptLst>
  <dgm:cxnLst>
    <dgm:cxn modelId="{7C468916-46B5-455B-B4CA-AC4D9A474788}" type="presOf" srcId="{15C44649-2021-413F-A713-313E7FFFE328}" destId="{DAFE4E8E-20BF-4B24-8826-E3775CFBA5EF}" srcOrd="0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B1570F1-FC79-489F-8BA0-893A17C1480C}" type="doc">
      <dgm:prSet loTypeId="urn:microsoft.com/office/officeart/2005/8/layout/radial6" loCatId="cycle" qsTypeId="urn:microsoft.com/office/officeart/2005/8/quickstyle/3d7" qsCatId="3D" csTypeId="urn:microsoft.com/office/officeart/2005/8/colors/accent3_4" csCatId="accent3" phldr="1"/>
      <dgm:spPr/>
      <dgm:t>
        <a:bodyPr/>
        <a:lstStyle/>
        <a:p>
          <a:endParaRPr lang="en-IE"/>
        </a:p>
      </dgm:t>
    </dgm:pt>
    <dgm:pt modelId="{637B2D76-30BB-49B5-99D6-DB32B47BC846}">
      <dgm:prSet custT="1"/>
      <dgm:spPr/>
      <dgm:t>
        <a:bodyPr/>
        <a:lstStyle/>
        <a:p>
          <a:pPr rtl="0"/>
          <a:r>
            <a:rPr lang="en-IE" sz="1700" b="1" dirty="0" smtClean="0"/>
            <a:t>Shared View</a:t>
          </a:r>
          <a:endParaRPr lang="en-IE" sz="1700" b="1" dirty="0"/>
        </a:p>
      </dgm:t>
    </dgm:pt>
    <dgm:pt modelId="{A7372FBF-EAAF-4E46-9211-50409E060135}" type="parTrans" cxnId="{A7EB38C9-BC32-4ACA-9A15-27957AB060C2}">
      <dgm:prSet/>
      <dgm:spPr/>
      <dgm:t>
        <a:bodyPr/>
        <a:lstStyle/>
        <a:p>
          <a:endParaRPr lang="en-IE"/>
        </a:p>
      </dgm:t>
    </dgm:pt>
    <dgm:pt modelId="{0D5342E4-EC8D-4B2D-8A03-309D3F96D121}" type="sibTrans" cxnId="{A7EB38C9-BC32-4ACA-9A15-27957AB060C2}">
      <dgm:prSet/>
      <dgm:spPr/>
      <dgm:t>
        <a:bodyPr/>
        <a:lstStyle/>
        <a:p>
          <a:endParaRPr lang="en-IE"/>
        </a:p>
      </dgm:t>
    </dgm:pt>
    <dgm:pt modelId="{414A1B5F-1CCA-4765-8CB1-9DF1AF8C68F5}">
      <dgm:prSet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IE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Joined-up Approach</a:t>
          </a:r>
        </a:p>
      </dgm:t>
    </dgm:pt>
    <dgm:pt modelId="{CFA571A0-1DF8-41C6-99CF-E38AE72EE8F4}" type="parTrans" cxnId="{671214A2-A560-4765-9FAD-D46182703AF8}">
      <dgm:prSet/>
      <dgm:spPr/>
      <dgm:t>
        <a:bodyPr/>
        <a:lstStyle/>
        <a:p>
          <a:endParaRPr lang="en-IE"/>
        </a:p>
      </dgm:t>
    </dgm:pt>
    <dgm:pt modelId="{EF1E3A0F-1400-4F13-9A85-39B54C09685D}" type="sibTrans" cxnId="{671214A2-A560-4765-9FAD-D46182703AF8}">
      <dgm:prSet/>
      <dgm:spPr/>
      <dgm:t>
        <a:bodyPr/>
        <a:lstStyle/>
        <a:p>
          <a:endParaRPr lang="en-IE"/>
        </a:p>
      </dgm:t>
    </dgm:pt>
    <dgm:pt modelId="{C59D08FE-686F-4349-9598-6E6728A8B485}">
      <dgm:prSet custT="1"/>
      <dgm:spPr/>
      <dgm:t>
        <a:bodyPr/>
        <a:lstStyle/>
        <a:p>
          <a:pPr rtl="0"/>
          <a:r>
            <a:rPr lang="en-IE" sz="1700" b="1" dirty="0" smtClean="0"/>
            <a:t>Focal Point </a:t>
          </a:r>
          <a:endParaRPr lang="en-IE" sz="1700" b="1" dirty="0"/>
        </a:p>
      </dgm:t>
    </dgm:pt>
    <dgm:pt modelId="{18EE977D-CBDE-4B0F-AE2B-8D01112ADD73}" type="sibTrans" cxnId="{C8A83DFD-730A-4C66-9C0D-98181304BC1A}">
      <dgm:prSet/>
      <dgm:spPr/>
      <dgm:t>
        <a:bodyPr/>
        <a:lstStyle/>
        <a:p>
          <a:endParaRPr lang="en-IE"/>
        </a:p>
      </dgm:t>
    </dgm:pt>
    <dgm:pt modelId="{7C96B8B6-938B-4AE5-A730-58C438601F28}" type="parTrans" cxnId="{C8A83DFD-730A-4C66-9C0D-98181304BC1A}">
      <dgm:prSet/>
      <dgm:spPr/>
      <dgm:t>
        <a:bodyPr/>
        <a:lstStyle/>
        <a:p>
          <a:endParaRPr lang="en-IE"/>
        </a:p>
      </dgm:t>
    </dgm:pt>
    <dgm:pt modelId="{A1874364-E736-41B9-8E06-4D69A69E0ED3}">
      <dgm:prSet custT="1"/>
      <dgm:spPr/>
      <dgm:t>
        <a:bodyPr/>
        <a:lstStyle/>
        <a:p>
          <a:pPr rtl="0"/>
          <a:r>
            <a:rPr lang="en-IE" sz="1700" b="1" dirty="0" smtClean="0"/>
            <a:t>Working </a:t>
          </a:r>
          <a:r>
            <a:rPr lang="en-IE" sz="1650" b="1" dirty="0" smtClean="0"/>
            <a:t>Together</a:t>
          </a:r>
          <a:endParaRPr lang="en-IE" sz="1650" b="1" dirty="0"/>
        </a:p>
      </dgm:t>
    </dgm:pt>
    <dgm:pt modelId="{8DB133DA-73CF-4C86-8E38-8D0C56AAD98A}" type="parTrans" cxnId="{F605E82A-ADB5-4012-94EB-61D31396030E}">
      <dgm:prSet/>
      <dgm:spPr/>
      <dgm:t>
        <a:bodyPr/>
        <a:lstStyle/>
        <a:p>
          <a:endParaRPr lang="en-IE"/>
        </a:p>
      </dgm:t>
    </dgm:pt>
    <dgm:pt modelId="{432BCC3C-FD53-4FB5-8D8A-3B5A824A27A8}" type="sibTrans" cxnId="{F605E82A-ADB5-4012-94EB-61D31396030E}">
      <dgm:prSet/>
      <dgm:spPr/>
      <dgm:t>
        <a:bodyPr/>
        <a:lstStyle/>
        <a:p>
          <a:endParaRPr lang="en-IE"/>
        </a:p>
      </dgm:t>
    </dgm:pt>
    <dgm:pt modelId="{1A3F0204-E5C9-4165-BFA6-DE8EA3D826DF}">
      <dgm:prSet custT="1"/>
      <dgm:spPr/>
      <dgm:t>
        <a:bodyPr/>
        <a:lstStyle/>
        <a:p>
          <a:pPr rtl="0"/>
          <a:r>
            <a:rPr lang="en-IE" sz="1700" b="1" dirty="0" smtClean="0"/>
            <a:t>Leading the Way</a:t>
          </a:r>
          <a:endParaRPr lang="en-IE" sz="1700" b="1" dirty="0"/>
        </a:p>
      </dgm:t>
    </dgm:pt>
    <dgm:pt modelId="{2FE86F98-E629-4A7F-8438-65B574E354DF}" type="parTrans" cxnId="{52B7CFD4-DC80-49CD-9FC7-42C6AA7996BB}">
      <dgm:prSet/>
      <dgm:spPr/>
      <dgm:t>
        <a:bodyPr/>
        <a:lstStyle/>
        <a:p>
          <a:endParaRPr lang="en-IE"/>
        </a:p>
      </dgm:t>
    </dgm:pt>
    <dgm:pt modelId="{8A95B639-02A0-4A98-A91C-90E06A0DA455}" type="sibTrans" cxnId="{52B7CFD4-DC80-49CD-9FC7-42C6AA7996BB}">
      <dgm:prSet/>
      <dgm:spPr/>
      <dgm:t>
        <a:bodyPr/>
        <a:lstStyle/>
        <a:p>
          <a:endParaRPr lang="en-IE"/>
        </a:p>
      </dgm:t>
    </dgm:pt>
    <dgm:pt modelId="{F5837A19-21EE-4A70-95E5-724783B40F38}" type="pres">
      <dgm:prSet presAssocID="{BB1570F1-FC79-489F-8BA0-893A17C1480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IE"/>
        </a:p>
      </dgm:t>
    </dgm:pt>
    <dgm:pt modelId="{EA7EF491-00DA-4E36-96F1-32BCA03739D5}" type="pres">
      <dgm:prSet presAssocID="{414A1B5F-1CCA-4765-8CB1-9DF1AF8C68F5}" presName="centerShape" presStyleLbl="node0" presStyleIdx="0" presStyleCnt="1" custScaleX="115540" custScaleY="115540" custLinFactNeighborX="-4257" custLinFactNeighborY="-608"/>
      <dgm:spPr/>
      <dgm:t>
        <a:bodyPr/>
        <a:lstStyle/>
        <a:p>
          <a:endParaRPr lang="en-IE"/>
        </a:p>
      </dgm:t>
    </dgm:pt>
    <dgm:pt modelId="{7172F3ED-5A30-4E29-AEAE-644018E1A5E1}" type="pres">
      <dgm:prSet presAssocID="{C59D08FE-686F-4349-9598-6E6728A8B485}" presName="node" presStyleLbl="node1" presStyleIdx="0" presStyleCnt="4" custScaleX="117374" custScaleY="117374" custRadScaleRad="114778" custRadScaleInc="-1821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886C36C8-BA7F-4776-BD9C-F0B36D2D4767}" type="pres">
      <dgm:prSet presAssocID="{C59D08FE-686F-4349-9598-6E6728A8B485}" presName="dummy" presStyleCnt="0"/>
      <dgm:spPr/>
      <dgm:t>
        <a:bodyPr/>
        <a:lstStyle/>
        <a:p>
          <a:endParaRPr lang="en-IE"/>
        </a:p>
      </dgm:t>
    </dgm:pt>
    <dgm:pt modelId="{530F18D0-EA6F-4DD6-8605-27AE69847271}" type="pres">
      <dgm:prSet presAssocID="{18EE977D-CBDE-4B0F-AE2B-8D01112ADD73}" presName="sibTrans" presStyleLbl="sibTrans2D1" presStyleIdx="0" presStyleCnt="4"/>
      <dgm:spPr/>
      <dgm:t>
        <a:bodyPr/>
        <a:lstStyle/>
        <a:p>
          <a:endParaRPr lang="en-IE"/>
        </a:p>
      </dgm:t>
    </dgm:pt>
    <dgm:pt modelId="{7057AE43-3336-4777-B9B8-998BDF028DEA}" type="pres">
      <dgm:prSet presAssocID="{637B2D76-30BB-49B5-99D6-DB32B47BC846}" presName="node" presStyleLbl="node1" presStyleIdx="1" presStyleCnt="4" custScaleX="117374" custScaleY="117374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F891FA05-493D-409C-A343-059718298CF3}" type="pres">
      <dgm:prSet presAssocID="{637B2D76-30BB-49B5-99D6-DB32B47BC846}" presName="dummy" presStyleCnt="0"/>
      <dgm:spPr/>
      <dgm:t>
        <a:bodyPr/>
        <a:lstStyle/>
        <a:p>
          <a:endParaRPr lang="en-IE"/>
        </a:p>
      </dgm:t>
    </dgm:pt>
    <dgm:pt modelId="{FA8F06D9-E839-4743-BD4A-A43143388407}" type="pres">
      <dgm:prSet presAssocID="{0D5342E4-EC8D-4B2D-8A03-309D3F96D121}" presName="sibTrans" presStyleLbl="sibTrans2D1" presStyleIdx="1" presStyleCnt="4"/>
      <dgm:spPr/>
      <dgm:t>
        <a:bodyPr/>
        <a:lstStyle/>
        <a:p>
          <a:endParaRPr lang="en-IE"/>
        </a:p>
      </dgm:t>
    </dgm:pt>
    <dgm:pt modelId="{7971C6FF-6E00-4C7D-8926-3F5007DE3124}" type="pres">
      <dgm:prSet presAssocID="{A1874364-E736-41B9-8E06-4D69A69E0ED3}" presName="node" presStyleLbl="node1" presStyleIdx="2" presStyleCnt="4" custScaleX="121042" custScaleY="121042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CE2C855A-A292-4D51-98E5-4633AB8C4B82}" type="pres">
      <dgm:prSet presAssocID="{A1874364-E736-41B9-8E06-4D69A69E0ED3}" presName="dummy" presStyleCnt="0"/>
      <dgm:spPr/>
    </dgm:pt>
    <dgm:pt modelId="{E45906BC-3D35-4029-974D-0E385C9AB9C8}" type="pres">
      <dgm:prSet presAssocID="{432BCC3C-FD53-4FB5-8D8A-3B5A824A27A8}" presName="sibTrans" presStyleLbl="sibTrans2D1" presStyleIdx="2" presStyleCnt="4"/>
      <dgm:spPr/>
      <dgm:t>
        <a:bodyPr/>
        <a:lstStyle/>
        <a:p>
          <a:endParaRPr lang="en-IE"/>
        </a:p>
      </dgm:t>
    </dgm:pt>
    <dgm:pt modelId="{1C3FCA1E-3D55-41C9-9271-81C876C841CC}" type="pres">
      <dgm:prSet presAssocID="{1A3F0204-E5C9-4165-BFA6-DE8EA3D826DF}" presName="node" presStyleLbl="node1" presStyleIdx="3" presStyleCnt="4" custScaleX="117374" custScaleY="117374" custRadScaleRad="122077" custRadScaleInc="-1886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51EB0198-A7E1-4619-ABCB-F1839577E5B1}" type="pres">
      <dgm:prSet presAssocID="{1A3F0204-E5C9-4165-BFA6-DE8EA3D826DF}" presName="dummy" presStyleCnt="0"/>
      <dgm:spPr/>
    </dgm:pt>
    <dgm:pt modelId="{A27638A7-DB59-41CE-B1EE-93EA2A49B523}" type="pres">
      <dgm:prSet presAssocID="{8A95B639-02A0-4A98-A91C-90E06A0DA455}" presName="sibTrans" presStyleLbl="sibTrans2D1" presStyleIdx="3" presStyleCnt="4"/>
      <dgm:spPr/>
      <dgm:t>
        <a:bodyPr/>
        <a:lstStyle/>
        <a:p>
          <a:endParaRPr lang="en-IE"/>
        </a:p>
      </dgm:t>
    </dgm:pt>
  </dgm:ptLst>
  <dgm:cxnLst>
    <dgm:cxn modelId="{52B7CFD4-DC80-49CD-9FC7-42C6AA7996BB}" srcId="{414A1B5F-1CCA-4765-8CB1-9DF1AF8C68F5}" destId="{1A3F0204-E5C9-4165-BFA6-DE8EA3D826DF}" srcOrd="3" destOrd="0" parTransId="{2FE86F98-E629-4A7F-8438-65B574E354DF}" sibTransId="{8A95B639-02A0-4A98-A91C-90E06A0DA455}"/>
    <dgm:cxn modelId="{2DBA19C1-E7F5-4357-9C24-3061D23BA311}" type="presOf" srcId="{A1874364-E736-41B9-8E06-4D69A69E0ED3}" destId="{7971C6FF-6E00-4C7D-8926-3F5007DE3124}" srcOrd="0" destOrd="0" presId="urn:microsoft.com/office/officeart/2005/8/layout/radial6"/>
    <dgm:cxn modelId="{0F67FFC3-5619-469B-A0A0-2D154C271EA0}" type="presOf" srcId="{BB1570F1-FC79-489F-8BA0-893A17C1480C}" destId="{F5837A19-21EE-4A70-95E5-724783B40F38}" srcOrd="0" destOrd="0" presId="urn:microsoft.com/office/officeart/2005/8/layout/radial6"/>
    <dgm:cxn modelId="{89345673-41D9-46AB-B3D7-92B143A8E6E5}" type="presOf" srcId="{8A95B639-02A0-4A98-A91C-90E06A0DA455}" destId="{A27638A7-DB59-41CE-B1EE-93EA2A49B523}" srcOrd="0" destOrd="0" presId="urn:microsoft.com/office/officeart/2005/8/layout/radial6"/>
    <dgm:cxn modelId="{0B93056B-D9FD-44B6-B548-F38409005CB9}" type="presOf" srcId="{432BCC3C-FD53-4FB5-8D8A-3B5A824A27A8}" destId="{E45906BC-3D35-4029-974D-0E385C9AB9C8}" srcOrd="0" destOrd="0" presId="urn:microsoft.com/office/officeart/2005/8/layout/radial6"/>
    <dgm:cxn modelId="{815D8795-9FA1-4035-BF38-D42F9DC92854}" type="presOf" srcId="{18EE977D-CBDE-4B0F-AE2B-8D01112ADD73}" destId="{530F18D0-EA6F-4DD6-8605-27AE69847271}" srcOrd="0" destOrd="0" presId="urn:microsoft.com/office/officeart/2005/8/layout/radial6"/>
    <dgm:cxn modelId="{8AB831AB-3FDF-43E5-9CAC-917897D32030}" type="presOf" srcId="{C59D08FE-686F-4349-9598-6E6728A8B485}" destId="{7172F3ED-5A30-4E29-AEAE-644018E1A5E1}" srcOrd="0" destOrd="0" presId="urn:microsoft.com/office/officeart/2005/8/layout/radial6"/>
    <dgm:cxn modelId="{03C8D122-7AE8-4425-A575-710B7B588315}" type="presOf" srcId="{0D5342E4-EC8D-4B2D-8A03-309D3F96D121}" destId="{FA8F06D9-E839-4743-BD4A-A43143388407}" srcOrd="0" destOrd="0" presId="urn:microsoft.com/office/officeart/2005/8/layout/radial6"/>
    <dgm:cxn modelId="{F605E82A-ADB5-4012-94EB-61D31396030E}" srcId="{414A1B5F-1CCA-4765-8CB1-9DF1AF8C68F5}" destId="{A1874364-E736-41B9-8E06-4D69A69E0ED3}" srcOrd="2" destOrd="0" parTransId="{8DB133DA-73CF-4C86-8E38-8D0C56AAD98A}" sibTransId="{432BCC3C-FD53-4FB5-8D8A-3B5A824A27A8}"/>
    <dgm:cxn modelId="{69C5DEAD-52EF-4B15-AED6-F3397001CF7A}" type="presOf" srcId="{637B2D76-30BB-49B5-99D6-DB32B47BC846}" destId="{7057AE43-3336-4777-B9B8-998BDF028DEA}" srcOrd="0" destOrd="0" presId="urn:microsoft.com/office/officeart/2005/8/layout/radial6"/>
    <dgm:cxn modelId="{2E332FCF-173C-4D41-9B7C-A85019E08212}" type="presOf" srcId="{1A3F0204-E5C9-4165-BFA6-DE8EA3D826DF}" destId="{1C3FCA1E-3D55-41C9-9271-81C876C841CC}" srcOrd="0" destOrd="0" presId="urn:microsoft.com/office/officeart/2005/8/layout/radial6"/>
    <dgm:cxn modelId="{C8A83DFD-730A-4C66-9C0D-98181304BC1A}" srcId="{414A1B5F-1CCA-4765-8CB1-9DF1AF8C68F5}" destId="{C59D08FE-686F-4349-9598-6E6728A8B485}" srcOrd="0" destOrd="0" parTransId="{7C96B8B6-938B-4AE5-A730-58C438601F28}" sibTransId="{18EE977D-CBDE-4B0F-AE2B-8D01112ADD73}"/>
    <dgm:cxn modelId="{51564E65-903C-414C-A385-BEC6A96FD0B8}" type="presOf" srcId="{414A1B5F-1CCA-4765-8CB1-9DF1AF8C68F5}" destId="{EA7EF491-00DA-4E36-96F1-32BCA03739D5}" srcOrd="0" destOrd="0" presId="urn:microsoft.com/office/officeart/2005/8/layout/radial6"/>
    <dgm:cxn modelId="{A7EB38C9-BC32-4ACA-9A15-27957AB060C2}" srcId="{414A1B5F-1CCA-4765-8CB1-9DF1AF8C68F5}" destId="{637B2D76-30BB-49B5-99D6-DB32B47BC846}" srcOrd="1" destOrd="0" parTransId="{A7372FBF-EAAF-4E46-9211-50409E060135}" sibTransId="{0D5342E4-EC8D-4B2D-8A03-309D3F96D121}"/>
    <dgm:cxn modelId="{671214A2-A560-4765-9FAD-D46182703AF8}" srcId="{BB1570F1-FC79-489F-8BA0-893A17C1480C}" destId="{414A1B5F-1CCA-4765-8CB1-9DF1AF8C68F5}" srcOrd="0" destOrd="0" parTransId="{CFA571A0-1DF8-41C6-99CF-E38AE72EE8F4}" sibTransId="{EF1E3A0F-1400-4F13-9A85-39B54C09685D}"/>
    <dgm:cxn modelId="{D4913EC6-58AA-4345-9516-31220E1B46FF}" type="presParOf" srcId="{F5837A19-21EE-4A70-95E5-724783B40F38}" destId="{EA7EF491-00DA-4E36-96F1-32BCA03739D5}" srcOrd="0" destOrd="0" presId="urn:microsoft.com/office/officeart/2005/8/layout/radial6"/>
    <dgm:cxn modelId="{505F84DE-6D35-4695-AC7A-EDE5F4F51A97}" type="presParOf" srcId="{F5837A19-21EE-4A70-95E5-724783B40F38}" destId="{7172F3ED-5A30-4E29-AEAE-644018E1A5E1}" srcOrd="1" destOrd="0" presId="urn:microsoft.com/office/officeart/2005/8/layout/radial6"/>
    <dgm:cxn modelId="{3E705E57-B3C0-46FC-9389-1D3FA28AD416}" type="presParOf" srcId="{F5837A19-21EE-4A70-95E5-724783B40F38}" destId="{886C36C8-BA7F-4776-BD9C-F0B36D2D4767}" srcOrd="2" destOrd="0" presId="urn:microsoft.com/office/officeart/2005/8/layout/radial6"/>
    <dgm:cxn modelId="{1C5CAC4B-F153-43F7-B197-0777F4EE7EC7}" type="presParOf" srcId="{F5837A19-21EE-4A70-95E5-724783B40F38}" destId="{530F18D0-EA6F-4DD6-8605-27AE69847271}" srcOrd="3" destOrd="0" presId="urn:microsoft.com/office/officeart/2005/8/layout/radial6"/>
    <dgm:cxn modelId="{549356FA-1691-4D22-8BD5-B7C852735E3E}" type="presParOf" srcId="{F5837A19-21EE-4A70-95E5-724783B40F38}" destId="{7057AE43-3336-4777-B9B8-998BDF028DEA}" srcOrd="4" destOrd="0" presId="urn:microsoft.com/office/officeart/2005/8/layout/radial6"/>
    <dgm:cxn modelId="{E545CFD4-F023-41EA-BC7F-80E621F97C35}" type="presParOf" srcId="{F5837A19-21EE-4A70-95E5-724783B40F38}" destId="{F891FA05-493D-409C-A343-059718298CF3}" srcOrd="5" destOrd="0" presId="urn:microsoft.com/office/officeart/2005/8/layout/radial6"/>
    <dgm:cxn modelId="{21F105FB-543D-42E0-AF89-C16B50DDEB60}" type="presParOf" srcId="{F5837A19-21EE-4A70-95E5-724783B40F38}" destId="{FA8F06D9-E839-4743-BD4A-A43143388407}" srcOrd="6" destOrd="0" presId="urn:microsoft.com/office/officeart/2005/8/layout/radial6"/>
    <dgm:cxn modelId="{D91662BA-AF63-4413-B2CD-3DA73EC9181B}" type="presParOf" srcId="{F5837A19-21EE-4A70-95E5-724783B40F38}" destId="{7971C6FF-6E00-4C7D-8926-3F5007DE3124}" srcOrd="7" destOrd="0" presId="urn:microsoft.com/office/officeart/2005/8/layout/radial6"/>
    <dgm:cxn modelId="{AD8FCD5D-38A0-4E1B-8389-0BEBBEA71847}" type="presParOf" srcId="{F5837A19-21EE-4A70-95E5-724783B40F38}" destId="{CE2C855A-A292-4D51-98E5-4633AB8C4B82}" srcOrd="8" destOrd="0" presId="urn:microsoft.com/office/officeart/2005/8/layout/radial6"/>
    <dgm:cxn modelId="{AC28571B-C20F-4BD5-8B1C-FAFCD0373479}" type="presParOf" srcId="{F5837A19-21EE-4A70-95E5-724783B40F38}" destId="{E45906BC-3D35-4029-974D-0E385C9AB9C8}" srcOrd="9" destOrd="0" presId="urn:microsoft.com/office/officeart/2005/8/layout/radial6"/>
    <dgm:cxn modelId="{F8BA25BB-1612-48E9-A35A-639130B02C67}" type="presParOf" srcId="{F5837A19-21EE-4A70-95E5-724783B40F38}" destId="{1C3FCA1E-3D55-41C9-9271-81C876C841CC}" srcOrd="10" destOrd="0" presId="urn:microsoft.com/office/officeart/2005/8/layout/radial6"/>
    <dgm:cxn modelId="{E785B5B1-E2E4-4D21-BA26-E80811736772}" type="presParOf" srcId="{F5837A19-21EE-4A70-95E5-724783B40F38}" destId="{51EB0198-A7E1-4619-ABCB-F1839577E5B1}" srcOrd="11" destOrd="0" presId="urn:microsoft.com/office/officeart/2005/8/layout/radial6"/>
    <dgm:cxn modelId="{15A8037B-FC56-4BEA-B50B-D73E97C5E107}" type="presParOf" srcId="{F5837A19-21EE-4A70-95E5-724783B40F38}" destId="{A27638A7-DB59-41CE-B1EE-93EA2A49B523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5C44649-2021-413F-A713-313E7FFFE328}" type="doc">
      <dgm:prSet loTypeId="urn:microsoft.com/office/officeart/2005/8/layout/gear1" loCatId="cycle" qsTypeId="urn:microsoft.com/office/officeart/2005/8/quickstyle/simple2" qsCatId="simple" csTypeId="urn:microsoft.com/office/officeart/2005/8/colors/accent4_5" csCatId="accent4" phldr="1"/>
      <dgm:spPr/>
      <dgm:t>
        <a:bodyPr/>
        <a:lstStyle/>
        <a:p>
          <a:endParaRPr lang="en-IE"/>
        </a:p>
      </dgm:t>
    </dgm:pt>
    <dgm:pt modelId="{DAFE4E8E-20BF-4B24-8826-E3775CFBA5EF}" type="pres">
      <dgm:prSet presAssocID="{15C44649-2021-413F-A713-313E7FFFE328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IE"/>
        </a:p>
      </dgm:t>
    </dgm:pt>
  </dgm:ptLst>
  <dgm:cxnLst>
    <dgm:cxn modelId="{F880C9D9-4B25-4A3E-AFAC-DAA8B47A6F0C}" type="presOf" srcId="{15C44649-2021-413F-A713-313E7FFFE328}" destId="{DAFE4E8E-20BF-4B24-8826-E3775CFBA5EF}" srcOrd="0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B1570F1-FC79-489F-8BA0-893A17C1480C}" type="doc">
      <dgm:prSet loTypeId="urn:microsoft.com/office/officeart/2005/8/layout/hierarchy4" loCatId="list" qsTypeId="urn:microsoft.com/office/officeart/2005/8/quickstyle/simple2" qsCatId="simple" csTypeId="urn:microsoft.com/office/officeart/2005/8/colors/accent4_5" csCatId="accent4" phldr="1"/>
      <dgm:spPr/>
      <dgm:t>
        <a:bodyPr/>
        <a:lstStyle/>
        <a:p>
          <a:endParaRPr lang="en-IE"/>
        </a:p>
      </dgm:t>
    </dgm:pt>
    <dgm:pt modelId="{B1473587-DB1B-40D1-BC4C-89EE6409D86D}" type="pres">
      <dgm:prSet presAssocID="{BB1570F1-FC79-489F-8BA0-893A17C1480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E"/>
        </a:p>
      </dgm:t>
    </dgm:pt>
  </dgm:ptLst>
  <dgm:cxnLst>
    <dgm:cxn modelId="{E6218DAB-0467-4083-9EB4-5FB36C80C138}" type="presOf" srcId="{BB1570F1-FC79-489F-8BA0-893A17C1480C}" destId="{B1473587-DB1B-40D1-BC4C-89EE6409D86D}" srcOrd="0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B1570F1-FC79-489F-8BA0-893A17C1480C}" type="doc">
      <dgm:prSet loTypeId="urn:microsoft.com/office/officeart/2009/layout/CircleArrowProcess" loCatId="process" qsTypeId="urn:microsoft.com/office/officeart/2005/8/quickstyle/3d5" qsCatId="3D" csTypeId="urn:microsoft.com/office/officeart/2005/8/colors/accent3_2" csCatId="accent3" phldr="1"/>
      <dgm:spPr/>
      <dgm:t>
        <a:bodyPr/>
        <a:lstStyle/>
        <a:p>
          <a:endParaRPr lang="en-IE"/>
        </a:p>
      </dgm:t>
    </dgm:pt>
    <dgm:pt modelId="{B84B301C-1B1A-49D0-A2DB-4432A92ACC9B}">
      <dgm:prSet custT="1"/>
      <dgm:spPr/>
      <dgm:t>
        <a:bodyPr/>
        <a:lstStyle/>
        <a:p>
          <a:pPr rtl="0"/>
          <a:r>
            <a:rPr lang="en-IE" sz="1400" dirty="0" smtClean="0"/>
            <a:t>The Plan</a:t>
          </a:r>
          <a:endParaRPr lang="en-IE" sz="1400" dirty="0"/>
        </a:p>
      </dgm:t>
    </dgm:pt>
    <dgm:pt modelId="{5A7E6F5E-1C1C-4770-9F20-9250F28875D4}" type="parTrans" cxnId="{F2AE0F92-40CA-4C21-8C8F-0741A6329AAF}">
      <dgm:prSet/>
      <dgm:spPr/>
      <dgm:t>
        <a:bodyPr/>
        <a:lstStyle/>
        <a:p>
          <a:endParaRPr lang="en-IE"/>
        </a:p>
      </dgm:t>
    </dgm:pt>
    <dgm:pt modelId="{7DADE6A4-3ED3-4B68-87D6-7BD87175E1EC}" type="sibTrans" cxnId="{F2AE0F92-40CA-4C21-8C8F-0741A6329AAF}">
      <dgm:prSet/>
      <dgm:spPr/>
      <dgm:t>
        <a:bodyPr/>
        <a:lstStyle/>
        <a:p>
          <a:endParaRPr lang="en-IE"/>
        </a:p>
      </dgm:t>
    </dgm:pt>
    <dgm:pt modelId="{30AD2500-86AF-41D4-A57C-3354FEB15CB1}">
      <dgm:prSet custT="1"/>
      <dgm:spPr/>
      <dgm:t>
        <a:bodyPr/>
        <a:lstStyle/>
        <a:p>
          <a:pPr rtl="0"/>
          <a:r>
            <a:rPr lang="en-IE" sz="1400" dirty="0" smtClean="0"/>
            <a:t>The Programmes</a:t>
          </a:r>
          <a:endParaRPr lang="en-IE" sz="1400" dirty="0"/>
        </a:p>
      </dgm:t>
    </dgm:pt>
    <dgm:pt modelId="{9A0B0993-92B8-4DE0-B23C-D73FA422B68D}" type="parTrans" cxnId="{07C7FAA2-CB1A-4542-951D-04C336D00D9D}">
      <dgm:prSet/>
      <dgm:spPr/>
      <dgm:t>
        <a:bodyPr/>
        <a:lstStyle/>
        <a:p>
          <a:endParaRPr lang="en-IE"/>
        </a:p>
      </dgm:t>
    </dgm:pt>
    <dgm:pt modelId="{AE50E66E-2E29-4880-BE8A-203F5A257717}" type="sibTrans" cxnId="{07C7FAA2-CB1A-4542-951D-04C336D00D9D}">
      <dgm:prSet/>
      <dgm:spPr/>
      <dgm:t>
        <a:bodyPr/>
        <a:lstStyle/>
        <a:p>
          <a:endParaRPr lang="en-IE"/>
        </a:p>
      </dgm:t>
    </dgm:pt>
    <dgm:pt modelId="{9896A25B-0C31-4E2E-870E-A4F0E52F90B4}">
      <dgm:prSet custT="1"/>
      <dgm:spPr/>
      <dgm:t>
        <a:bodyPr/>
        <a:lstStyle/>
        <a:p>
          <a:pPr rtl="0"/>
          <a:r>
            <a:rPr lang="en-IE" sz="1400" dirty="0" smtClean="0"/>
            <a:t>Coordination</a:t>
          </a:r>
          <a:endParaRPr lang="en-IE" sz="1400" dirty="0"/>
        </a:p>
      </dgm:t>
    </dgm:pt>
    <dgm:pt modelId="{17C29AFD-DD51-4C8C-877C-D7E30322E915}" type="parTrans" cxnId="{9C241E51-574D-4411-AF43-AB15903C4302}">
      <dgm:prSet/>
      <dgm:spPr/>
      <dgm:t>
        <a:bodyPr/>
        <a:lstStyle/>
        <a:p>
          <a:endParaRPr lang="en-IE"/>
        </a:p>
      </dgm:t>
    </dgm:pt>
    <dgm:pt modelId="{DC7B1E81-C8B0-4B04-BC04-2AC18D7D65DC}" type="sibTrans" cxnId="{9C241E51-574D-4411-AF43-AB15903C4302}">
      <dgm:prSet/>
      <dgm:spPr/>
      <dgm:t>
        <a:bodyPr/>
        <a:lstStyle/>
        <a:p>
          <a:endParaRPr lang="en-IE"/>
        </a:p>
      </dgm:t>
    </dgm:pt>
    <dgm:pt modelId="{E4746B15-4E1A-4FAF-8D28-043430427D33}" type="pres">
      <dgm:prSet presAssocID="{BB1570F1-FC79-489F-8BA0-893A17C1480C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IE"/>
        </a:p>
      </dgm:t>
    </dgm:pt>
    <dgm:pt modelId="{A46DA95D-DDAA-4007-915E-E197E898446F}" type="pres">
      <dgm:prSet presAssocID="{B84B301C-1B1A-49D0-A2DB-4432A92ACC9B}" presName="Accent1" presStyleCnt="0"/>
      <dgm:spPr/>
      <dgm:t>
        <a:bodyPr/>
        <a:lstStyle/>
        <a:p>
          <a:endParaRPr lang="en-IE"/>
        </a:p>
      </dgm:t>
    </dgm:pt>
    <dgm:pt modelId="{7736DD45-0156-41A0-896C-E31561A58E8D}" type="pres">
      <dgm:prSet presAssocID="{B84B301C-1B1A-49D0-A2DB-4432A92ACC9B}" presName="Accent" presStyleLbl="node1" presStyleIdx="0" presStyleCnt="3"/>
      <dgm:spPr/>
      <dgm:t>
        <a:bodyPr/>
        <a:lstStyle/>
        <a:p>
          <a:endParaRPr lang="en-IE"/>
        </a:p>
      </dgm:t>
    </dgm:pt>
    <dgm:pt modelId="{2D7D74C9-5A99-410D-B58F-B155187A2E6D}" type="pres">
      <dgm:prSet presAssocID="{B84B301C-1B1A-49D0-A2DB-4432A92ACC9B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37A59014-36FF-41BB-96E4-118DB361D39E}" type="pres">
      <dgm:prSet presAssocID="{30AD2500-86AF-41D4-A57C-3354FEB15CB1}" presName="Accent2" presStyleCnt="0"/>
      <dgm:spPr/>
      <dgm:t>
        <a:bodyPr/>
        <a:lstStyle/>
        <a:p>
          <a:endParaRPr lang="en-IE"/>
        </a:p>
      </dgm:t>
    </dgm:pt>
    <dgm:pt modelId="{A3C5DF88-5173-46F8-AF33-6D8612BCD1C8}" type="pres">
      <dgm:prSet presAssocID="{30AD2500-86AF-41D4-A57C-3354FEB15CB1}" presName="Accent" presStyleLbl="node1" presStyleIdx="1" presStyleCnt="3"/>
      <dgm:spPr/>
      <dgm:t>
        <a:bodyPr/>
        <a:lstStyle/>
        <a:p>
          <a:endParaRPr lang="en-IE"/>
        </a:p>
      </dgm:t>
    </dgm:pt>
    <dgm:pt modelId="{CBB9C13D-F75E-4C9A-8593-0531F095F5DA}" type="pres">
      <dgm:prSet presAssocID="{30AD2500-86AF-41D4-A57C-3354FEB15CB1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63F5D213-0014-4AFC-8ADA-1DD55B51B7B0}" type="pres">
      <dgm:prSet presAssocID="{9896A25B-0C31-4E2E-870E-A4F0E52F90B4}" presName="Accent3" presStyleCnt="0"/>
      <dgm:spPr/>
      <dgm:t>
        <a:bodyPr/>
        <a:lstStyle/>
        <a:p>
          <a:endParaRPr lang="en-IE"/>
        </a:p>
      </dgm:t>
    </dgm:pt>
    <dgm:pt modelId="{4468C06B-1FEF-4980-81EC-77D246E35583}" type="pres">
      <dgm:prSet presAssocID="{9896A25B-0C31-4E2E-870E-A4F0E52F90B4}" presName="Accent" presStyleLbl="node1" presStyleIdx="2" presStyleCnt="3"/>
      <dgm:spPr/>
      <dgm:t>
        <a:bodyPr/>
        <a:lstStyle/>
        <a:p>
          <a:endParaRPr lang="en-IE"/>
        </a:p>
      </dgm:t>
    </dgm:pt>
    <dgm:pt modelId="{0889B297-5ED6-4042-BEBA-C43F6E6E887B}" type="pres">
      <dgm:prSet presAssocID="{9896A25B-0C31-4E2E-870E-A4F0E52F90B4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IE"/>
        </a:p>
      </dgm:t>
    </dgm:pt>
  </dgm:ptLst>
  <dgm:cxnLst>
    <dgm:cxn modelId="{77A73744-FF57-435A-8B51-04B7F095D5EA}" type="presOf" srcId="{B84B301C-1B1A-49D0-A2DB-4432A92ACC9B}" destId="{2D7D74C9-5A99-410D-B58F-B155187A2E6D}" srcOrd="0" destOrd="0" presId="urn:microsoft.com/office/officeart/2009/layout/CircleArrowProcess"/>
    <dgm:cxn modelId="{DD5BDA84-E2E5-4CA1-9292-B6A0A66A836F}" type="presOf" srcId="{9896A25B-0C31-4E2E-870E-A4F0E52F90B4}" destId="{0889B297-5ED6-4042-BEBA-C43F6E6E887B}" srcOrd="0" destOrd="0" presId="urn:microsoft.com/office/officeart/2009/layout/CircleArrowProcess"/>
    <dgm:cxn modelId="{AE39F934-B0D8-4E6E-9DCF-D18C089895D8}" type="presOf" srcId="{30AD2500-86AF-41D4-A57C-3354FEB15CB1}" destId="{CBB9C13D-F75E-4C9A-8593-0531F095F5DA}" srcOrd="0" destOrd="0" presId="urn:microsoft.com/office/officeart/2009/layout/CircleArrowProcess"/>
    <dgm:cxn modelId="{53C6702C-7473-4864-94FA-AFC1B0A1F254}" type="presOf" srcId="{BB1570F1-FC79-489F-8BA0-893A17C1480C}" destId="{E4746B15-4E1A-4FAF-8D28-043430427D33}" srcOrd="0" destOrd="0" presId="urn:microsoft.com/office/officeart/2009/layout/CircleArrowProcess"/>
    <dgm:cxn modelId="{F2AE0F92-40CA-4C21-8C8F-0741A6329AAF}" srcId="{BB1570F1-FC79-489F-8BA0-893A17C1480C}" destId="{B84B301C-1B1A-49D0-A2DB-4432A92ACC9B}" srcOrd="0" destOrd="0" parTransId="{5A7E6F5E-1C1C-4770-9F20-9250F28875D4}" sibTransId="{7DADE6A4-3ED3-4B68-87D6-7BD87175E1EC}"/>
    <dgm:cxn modelId="{9C241E51-574D-4411-AF43-AB15903C4302}" srcId="{BB1570F1-FC79-489F-8BA0-893A17C1480C}" destId="{9896A25B-0C31-4E2E-870E-A4F0E52F90B4}" srcOrd="2" destOrd="0" parTransId="{17C29AFD-DD51-4C8C-877C-D7E30322E915}" sibTransId="{DC7B1E81-C8B0-4B04-BC04-2AC18D7D65DC}"/>
    <dgm:cxn modelId="{07C7FAA2-CB1A-4542-951D-04C336D00D9D}" srcId="{BB1570F1-FC79-489F-8BA0-893A17C1480C}" destId="{30AD2500-86AF-41D4-A57C-3354FEB15CB1}" srcOrd="1" destOrd="0" parTransId="{9A0B0993-92B8-4DE0-B23C-D73FA422B68D}" sibTransId="{AE50E66E-2E29-4880-BE8A-203F5A257717}"/>
    <dgm:cxn modelId="{BB32BDA1-30B9-467E-8C9F-DF9939149595}" type="presParOf" srcId="{E4746B15-4E1A-4FAF-8D28-043430427D33}" destId="{A46DA95D-DDAA-4007-915E-E197E898446F}" srcOrd="0" destOrd="0" presId="urn:microsoft.com/office/officeart/2009/layout/CircleArrowProcess"/>
    <dgm:cxn modelId="{56655BA3-932C-4960-BEE2-DFF23D5A18D2}" type="presParOf" srcId="{A46DA95D-DDAA-4007-915E-E197E898446F}" destId="{7736DD45-0156-41A0-896C-E31561A58E8D}" srcOrd="0" destOrd="0" presId="urn:microsoft.com/office/officeart/2009/layout/CircleArrowProcess"/>
    <dgm:cxn modelId="{8870A085-69C3-4D08-8738-1A75EAC66A78}" type="presParOf" srcId="{E4746B15-4E1A-4FAF-8D28-043430427D33}" destId="{2D7D74C9-5A99-410D-B58F-B155187A2E6D}" srcOrd="1" destOrd="0" presId="urn:microsoft.com/office/officeart/2009/layout/CircleArrowProcess"/>
    <dgm:cxn modelId="{31A39A62-79A8-4EF7-B8A1-FCBB1729F10C}" type="presParOf" srcId="{E4746B15-4E1A-4FAF-8D28-043430427D33}" destId="{37A59014-36FF-41BB-96E4-118DB361D39E}" srcOrd="2" destOrd="0" presId="urn:microsoft.com/office/officeart/2009/layout/CircleArrowProcess"/>
    <dgm:cxn modelId="{800D81BD-DE5D-457C-AA3A-D7521EC34F5B}" type="presParOf" srcId="{37A59014-36FF-41BB-96E4-118DB361D39E}" destId="{A3C5DF88-5173-46F8-AF33-6D8612BCD1C8}" srcOrd="0" destOrd="0" presId="urn:microsoft.com/office/officeart/2009/layout/CircleArrowProcess"/>
    <dgm:cxn modelId="{20839F7B-5700-4615-8942-62AEC8267A37}" type="presParOf" srcId="{E4746B15-4E1A-4FAF-8D28-043430427D33}" destId="{CBB9C13D-F75E-4C9A-8593-0531F095F5DA}" srcOrd="3" destOrd="0" presId="urn:microsoft.com/office/officeart/2009/layout/CircleArrowProcess"/>
    <dgm:cxn modelId="{75C70958-5DAC-450D-9333-F7D75901FE61}" type="presParOf" srcId="{E4746B15-4E1A-4FAF-8D28-043430427D33}" destId="{63F5D213-0014-4AFC-8ADA-1DD55B51B7B0}" srcOrd="4" destOrd="0" presId="urn:microsoft.com/office/officeart/2009/layout/CircleArrowProcess"/>
    <dgm:cxn modelId="{594F18E5-3B80-48E3-9E0F-6FBD8A368A09}" type="presParOf" srcId="{63F5D213-0014-4AFC-8ADA-1DD55B51B7B0}" destId="{4468C06B-1FEF-4980-81EC-77D246E35583}" srcOrd="0" destOrd="0" presId="urn:microsoft.com/office/officeart/2009/layout/CircleArrowProcess"/>
    <dgm:cxn modelId="{71AC9F09-CA4B-45B7-9351-1E8DF27AB2B7}" type="presParOf" srcId="{E4746B15-4E1A-4FAF-8D28-043430427D33}" destId="{0889B297-5ED6-4042-BEBA-C43F6E6E887B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5C44649-2021-413F-A713-313E7FFFE328}" type="doc">
      <dgm:prSet loTypeId="urn:microsoft.com/office/officeart/2005/8/layout/gear1" loCatId="cycle" qsTypeId="urn:microsoft.com/office/officeart/2005/8/quickstyle/simple2" qsCatId="simple" csTypeId="urn:microsoft.com/office/officeart/2005/8/colors/accent4_5" csCatId="accent4" phldr="1"/>
      <dgm:spPr/>
      <dgm:t>
        <a:bodyPr/>
        <a:lstStyle/>
        <a:p>
          <a:endParaRPr lang="en-IE"/>
        </a:p>
      </dgm:t>
    </dgm:pt>
    <dgm:pt modelId="{DAFE4E8E-20BF-4B24-8826-E3775CFBA5EF}" type="pres">
      <dgm:prSet presAssocID="{15C44649-2021-413F-A713-313E7FFFE328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IE"/>
        </a:p>
      </dgm:t>
    </dgm:pt>
  </dgm:ptLst>
  <dgm:cxnLst>
    <dgm:cxn modelId="{A9C33133-F0AE-40AD-8CCE-B9D49AB4A034}" type="presOf" srcId="{15C44649-2021-413F-A713-313E7FFFE328}" destId="{DAFE4E8E-20BF-4B24-8826-E3775CFBA5EF}" srcOrd="0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B1570F1-FC79-489F-8BA0-893A17C1480C}" type="doc">
      <dgm:prSet loTypeId="urn:microsoft.com/office/officeart/2005/8/layout/hierarchy4" loCatId="list" qsTypeId="urn:microsoft.com/office/officeart/2005/8/quickstyle/simple2" qsCatId="simple" csTypeId="urn:microsoft.com/office/officeart/2005/8/colors/accent4_5" csCatId="accent4" phldr="1"/>
      <dgm:spPr/>
      <dgm:t>
        <a:bodyPr/>
        <a:lstStyle/>
        <a:p>
          <a:endParaRPr lang="en-IE"/>
        </a:p>
      </dgm:t>
    </dgm:pt>
    <dgm:pt modelId="{B1473587-DB1B-40D1-BC4C-89EE6409D86D}" type="pres">
      <dgm:prSet presAssocID="{BB1570F1-FC79-489F-8BA0-893A17C1480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E"/>
        </a:p>
      </dgm:t>
    </dgm:pt>
  </dgm:ptLst>
  <dgm:cxnLst>
    <dgm:cxn modelId="{2C1D81B2-82F5-4593-9542-E902D5D0A333}" type="presOf" srcId="{BB1570F1-FC79-489F-8BA0-893A17C1480C}" destId="{B1473587-DB1B-40D1-BC4C-89EE6409D86D}" srcOrd="0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B1570F1-FC79-489F-8BA0-893A17C1480C}" type="doc">
      <dgm:prSet loTypeId="urn:microsoft.com/office/officeart/2005/8/layout/hList1" loCatId="list" qsTypeId="urn:microsoft.com/office/officeart/2005/8/quickstyle/simple2" qsCatId="simple" csTypeId="urn:microsoft.com/office/officeart/2005/8/colors/accent3_4" csCatId="accent3" phldr="1"/>
      <dgm:spPr/>
      <dgm:t>
        <a:bodyPr/>
        <a:lstStyle/>
        <a:p>
          <a:endParaRPr lang="en-IE"/>
        </a:p>
      </dgm:t>
    </dgm:pt>
    <dgm:pt modelId="{B84B301C-1B1A-49D0-A2DB-4432A92ACC9B}">
      <dgm:prSet/>
      <dgm:spPr/>
      <dgm:t>
        <a:bodyPr/>
        <a:lstStyle/>
        <a:p>
          <a:pPr rtl="0"/>
          <a:r>
            <a:rPr lang="en-IE" b="1" dirty="0" smtClean="0"/>
            <a:t>Community Representation</a:t>
          </a:r>
          <a:endParaRPr lang="en-IE" b="1" dirty="0"/>
        </a:p>
      </dgm:t>
    </dgm:pt>
    <dgm:pt modelId="{5A7E6F5E-1C1C-4770-9F20-9250F28875D4}" type="parTrans" cxnId="{F2AE0F92-40CA-4C21-8C8F-0741A6329AAF}">
      <dgm:prSet/>
      <dgm:spPr/>
      <dgm:t>
        <a:bodyPr/>
        <a:lstStyle/>
        <a:p>
          <a:endParaRPr lang="en-IE"/>
        </a:p>
      </dgm:t>
    </dgm:pt>
    <dgm:pt modelId="{7DADE6A4-3ED3-4B68-87D6-7BD87175E1EC}" type="sibTrans" cxnId="{F2AE0F92-40CA-4C21-8C8F-0741A6329AAF}">
      <dgm:prSet/>
      <dgm:spPr/>
      <dgm:t>
        <a:bodyPr/>
        <a:lstStyle/>
        <a:p>
          <a:endParaRPr lang="en-IE"/>
        </a:p>
      </dgm:t>
    </dgm:pt>
    <dgm:pt modelId="{30AD2500-86AF-41D4-A57C-3354FEB15CB1}">
      <dgm:prSet/>
      <dgm:spPr/>
      <dgm:t>
        <a:bodyPr/>
        <a:lstStyle/>
        <a:p>
          <a:pPr rtl="0"/>
          <a:r>
            <a:rPr lang="en-IE" b="1" dirty="0" smtClean="0"/>
            <a:t>Provide Local Input</a:t>
          </a:r>
          <a:endParaRPr lang="en-IE" b="1" dirty="0"/>
        </a:p>
      </dgm:t>
    </dgm:pt>
    <dgm:pt modelId="{9A0B0993-92B8-4DE0-B23C-D73FA422B68D}" type="parTrans" cxnId="{07C7FAA2-CB1A-4542-951D-04C336D00D9D}">
      <dgm:prSet/>
      <dgm:spPr/>
      <dgm:t>
        <a:bodyPr/>
        <a:lstStyle/>
        <a:p>
          <a:endParaRPr lang="en-IE"/>
        </a:p>
      </dgm:t>
    </dgm:pt>
    <dgm:pt modelId="{AE50E66E-2E29-4880-BE8A-203F5A257717}" type="sibTrans" cxnId="{07C7FAA2-CB1A-4542-951D-04C336D00D9D}">
      <dgm:prSet/>
      <dgm:spPr/>
      <dgm:t>
        <a:bodyPr/>
        <a:lstStyle/>
        <a:p>
          <a:endParaRPr lang="en-IE"/>
        </a:p>
      </dgm:t>
    </dgm:pt>
    <dgm:pt modelId="{9896A25B-0C31-4E2E-870E-A4F0E52F90B4}">
      <dgm:prSet/>
      <dgm:spPr/>
      <dgm:t>
        <a:bodyPr/>
        <a:lstStyle/>
        <a:p>
          <a:pPr rtl="0"/>
          <a:r>
            <a:rPr lang="en-IE" b="1" dirty="0" smtClean="0"/>
            <a:t>Key Partners </a:t>
          </a:r>
          <a:endParaRPr lang="en-IE" b="1" dirty="0"/>
        </a:p>
      </dgm:t>
    </dgm:pt>
    <dgm:pt modelId="{17C29AFD-DD51-4C8C-877C-D7E30322E915}" type="parTrans" cxnId="{9C241E51-574D-4411-AF43-AB15903C4302}">
      <dgm:prSet/>
      <dgm:spPr/>
      <dgm:t>
        <a:bodyPr/>
        <a:lstStyle/>
        <a:p>
          <a:endParaRPr lang="en-IE"/>
        </a:p>
      </dgm:t>
    </dgm:pt>
    <dgm:pt modelId="{DC7B1E81-C8B0-4B04-BC04-2AC18D7D65DC}" type="sibTrans" cxnId="{9C241E51-574D-4411-AF43-AB15903C4302}">
      <dgm:prSet/>
      <dgm:spPr/>
      <dgm:t>
        <a:bodyPr/>
        <a:lstStyle/>
        <a:p>
          <a:endParaRPr lang="en-IE"/>
        </a:p>
      </dgm:t>
    </dgm:pt>
    <dgm:pt modelId="{A58D6D1B-430D-434C-BDD1-F580FF1EE893}">
      <dgm:prSet/>
      <dgm:spPr/>
      <dgm:t>
        <a:bodyPr/>
        <a:lstStyle/>
        <a:p>
          <a:r>
            <a:rPr lang="en-IE" dirty="0" smtClean="0"/>
            <a:t>Unique position</a:t>
          </a:r>
          <a:endParaRPr lang="en-IE" dirty="0"/>
        </a:p>
      </dgm:t>
    </dgm:pt>
    <dgm:pt modelId="{C09E4B86-FFC7-4339-8912-5A9D2C929975}" type="parTrans" cxnId="{733C9DF3-8AE5-4E23-87F9-44877F6EB253}">
      <dgm:prSet/>
      <dgm:spPr/>
      <dgm:t>
        <a:bodyPr/>
        <a:lstStyle/>
        <a:p>
          <a:endParaRPr lang="en-IE"/>
        </a:p>
      </dgm:t>
    </dgm:pt>
    <dgm:pt modelId="{8D1BEC7B-56FD-454C-A5AF-57AD2C4111B0}" type="sibTrans" cxnId="{733C9DF3-8AE5-4E23-87F9-44877F6EB253}">
      <dgm:prSet/>
      <dgm:spPr/>
      <dgm:t>
        <a:bodyPr/>
        <a:lstStyle/>
        <a:p>
          <a:endParaRPr lang="en-IE"/>
        </a:p>
      </dgm:t>
    </dgm:pt>
    <dgm:pt modelId="{8563E2C2-A1F4-4176-988B-531AE3993660}">
      <dgm:prSet/>
      <dgm:spPr/>
      <dgm:t>
        <a:bodyPr/>
        <a:lstStyle/>
        <a:p>
          <a:pPr rtl="0"/>
          <a:r>
            <a:rPr lang="en-IE" dirty="0" smtClean="0"/>
            <a:t>Link  between communities &amp; LCDC</a:t>
          </a:r>
          <a:endParaRPr lang="en-IE" dirty="0"/>
        </a:p>
      </dgm:t>
    </dgm:pt>
    <dgm:pt modelId="{A5B7B7E6-6975-4438-8E69-9841D0FD39E3}" type="parTrans" cxnId="{FF396325-59D6-43E2-9A82-26342DE5954D}">
      <dgm:prSet/>
      <dgm:spPr/>
      <dgm:t>
        <a:bodyPr/>
        <a:lstStyle/>
        <a:p>
          <a:endParaRPr lang="en-IE"/>
        </a:p>
      </dgm:t>
    </dgm:pt>
    <dgm:pt modelId="{AE13E096-57C7-4A8B-98F8-B15F0D1800F7}" type="sibTrans" cxnId="{FF396325-59D6-43E2-9A82-26342DE5954D}">
      <dgm:prSet/>
      <dgm:spPr/>
      <dgm:t>
        <a:bodyPr/>
        <a:lstStyle/>
        <a:p>
          <a:endParaRPr lang="en-IE"/>
        </a:p>
      </dgm:t>
    </dgm:pt>
    <dgm:pt modelId="{09829CD2-80CD-4C2A-9E81-D3D80BA73DCC}">
      <dgm:prSet/>
      <dgm:spPr/>
      <dgm:t>
        <a:bodyPr/>
        <a:lstStyle/>
        <a:p>
          <a:pPr rtl="0"/>
          <a:r>
            <a:rPr lang="en-IE" dirty="0" smtClean="0"/>
            <a:t>Secure support for the LCDC and its work</a:t>
          </a:r>
          <a:endParaRPr lang="en-IE" dirty="0"/>
        </a:p>
      </dgm:t>
    </dgm:pt>
    <dgm:pt modelId="{10A6E005-2B69-468B-AC3A-9625D99BBD18}" type="parTrans" cxnId="{C70E74B7-039C-4FBE-B2FB-FD7E0A3D36A0}">
      <dgm:prSet/>
      <dgm:spPr/>
      <dgm:t>
        <a:bodyPr/>
        <a:lstStyle/>
        <a:p>
          <a:endParaRPr lang="en-IE"/>
        </a:p>
      </dgm:t>
    </dgm:pt>
    <dgm:pt modelId="{63F63600-E505-48C7-9AEB-301FDE201520}" type="sibTrans" cxnId="{C70E74B7-039C-4FBE-B2FB-FD7E0A3D36A0}">
      <dgm:prSet/>
      <dgm:spPr/>
      <dgm:t>
        <a:bodyPr/>
        <a:lstStyle/>
        <a:p>
          <a:endParaRPr lang="en-IE"/>
        </a:p>
      </dgm:t>
    </dgm:pt>
    <dgm:pt modelId="{074B308D-CEE7-406B-B0B9-0140E8436EC7}">
      <dgm:prSet/>
      <dgm:spPr/>
      <dgm:t>
        <a:bodyPr/>
        <a:lstStyle/>
        <a:p>
          <a:pPr rtl="0"/>
          <a:r>
            <a:rPr lang="en-IE" dirty="0" smtClean="0"/>
            <a:t>Provide expertise</a:t>
          </a:r>
          <a:endParaRPr lang="en-IE" dirty="0"/>
        </a:p>
      </dgm:t>
    </dgm:pt>
    <dgm:pt modelId="{3CED6D00-AB90-4AF6-BA88-5F8BB97BE7D2}" type="parTrans" cxnId="{45DA5B15-12D2-4CDE-A41E-694EFAB36D31}">
      <dgm:prSet/>
      <dgm:spPr/>
      <dgm:t>
        <a:bodyPr/>
        <a:lstStyle/>
        <a:p>
          <a:endParaRPr lang="en-IE"/>
        </a:p>
      </dgm:t>
    </dgm:pt>
    <dgm:pt modelId="{8592C18E-0FCF-416F-9A23-8710548920B1}" type="sibTrans" cxnId="{45DA5B15-12D2-4CDE-A41E-694EFAB36D31}">
      <dgm:prSet/>
      <dgm:spPr/>
      <dgm:t>
        <a:bodyPr/>
        <a:lstStyle/>
        <a:p>
          <a:endParaRPr lang="en-IE"/>
        </a:p>
      </dgm:t>
    </dgm:pt>
    <dgm:pt modelId="{4DC8867C-A33E-4688-9DB4-299C6E442694}">
      <dgm:prSet/>
      <dgm:spPr/>
      <dgm:t>
        <a:bodyPr/>
        <a:lstStyle/>
        <a:p>
          <a:pPr rtl="0"/>
          <a:endParaRPr lang="en-IE" dirty="0"/>
        </a:p>
      </dgm:t>
    </dgm:pt>
    <dgm:pt modelId="{60354118-BB93-40AB-A66B-E0E40EB92D98}" type="parTrans" cxnId="{4E155AE9-47BF-43AE-BFB8-84D79359B6AC}">
      <dgm:prSet/>
      <dgm:spPr/>
      <dgm:t>
        <a:bodyPr/>
        <a:lstStyle/>
        <a:p>
          <a:endParaRPr lang="en-IE"/>
        </a:p>
      </dgm:t>
    </dgm:pt>
    <dgm:pt modelId="{CC52C5B5-9A1F-4245-9D18-DDE5D22B17D2}" type="sibTrans" cxnId="{4E155AE9-47BF-43AE-BFB8-84D79359B6AC}">
      <dgm:prSet/>
      <dgm:spPr/>
      <dgm:t>
        <a:bodyPr/>
        <a:lstStyle/>
        <a:p>
          <a:endParaRPr lang="en-IE"/>
        </a:p>
      </dgm:t>
    </dgm:pt>
    <dgm:pt modelId="{0B7F3ECB-6EF8-45B3-936D-4DFCFDBD815E}">
      <dgm:prSet/>
      <dgm:spPr/>
      <dgm:t>
        <a:bodyPr/>
        <a:lstStyle/>
        <a:p>
          <a:pPr rtl="0"/>
          <a:endParaRPr lang="en-IE" dirty="0"/>
        </a:p>
      </dgm:t>
    </dgm:pt>
    <dgm:pt modelId="{EDFD80AE-472D-4486-8E04-635C8FBCC128}" type="parTrans" cxnId="{9C3BFF42-D18A-45B4-8F0B-5B3EB4397D60}">
      <dgm:prSet/>
      <dgm:spPr/>
      <dgm:t>
        <a:bodyPr/>
        <a:lstStyle/>
        <a:p>
          <a:endParaRPr lang="en-IE"/>
        </a:p>
      </dgm:t>
    </dgm:pt>
    <dgm:pt modelId="{024A12EF-6640-4755-BF70-A2942A9D53A6}" type="sibTrans" cxnId="{9C3BFF42-D18A-45B4-8F0B-5B3EB4397D60}">
      <dgm:prSet/>
      <dgm:spPr/>
      <dgm:t>
        <a:bodyPr/>
        <a:lstStyle/>
        <a:p>
          <a:endParaRPr lang="en-IE"/>
        </a:p>
      </dgm:t>
    </dgm:pt>
    <dgm:pt modelId="{3F7BD309-013C-49B8-8E25-D14D293CD503}">
      <dgm:prSet/>
      <dgm:spPr/>
      <dgm:t>
        <a:bodyPr/>
        <a:lstStyle/>
        <a:p>
          <a:endParaRPr lang="en-IE" dirty="0"/>
        </a:p>
      </dgm:t>
    </dgm:pt>
    <dgm:pt modelId="{89A092E7-6F02-458C-BAC9-E5709C53D427}" type="parTrans" cxnId="{E45A3B2D-D208-48EE-ACBE-CD690FE7ED72}">
      <dgm:prSet/>
      <dgm:spPr/>
      <dgm:t>
        <a:bodyPr/>
        <a:lstStyle/>
        <a:p>
          <a:endParaRPr lang="en-IE"/>
        </a:p>
      </dgm:t>
    </dgm:pt>
    <dgm:pt modelId="{788E0877-AA9E-4F00-BAA0-DD34D2E68A6E}" type="sibTrans" cxnId="{E45A3B2D-D208-48EE-ACBE-CD690FE7ED72}">
      <dgm:prSet/>
      <dgm:spPr/>
      <dgm:t>
        <a:bodyPr/>
        <a:lstStyle/>
        <a:p>
          <a:endParaRPr lang="en-IE"/>
        </a:p>
      </dgm:t>
    </dgm:pt>
    <dgm:pt modelId="{3BA4666B-66CF-42D2-847C-20E20DFE304B}">
      <dgm:prSet/>
      <dgm:spPr/>
      <dgm:t>
        <a:bodyPr/>
        <a:lstStyle/>
        <a:p>
          <a:r>
            <a:rPr lang="en-IE" dirty="0" smtClean="0"/>
            <a:t>Different perspective </a:t>
          </a:r>
          <a:endParaRPr lang="en-IE" dirty="0"/>
        </a:p>
      </dgm:t>
    </dgm:pt>
    <dgm:pt modelId="{DE7120D1-406E-40A2-A16A-0EBB9145B8BA}" type="parTrans" cxnId="{B3068362-5E7B-4206-A451-F5615063BB0D}">
      <dgm:prSet/>
      <dgm:spPr/>
      <dgm:t>
        <a:bodyPr/>
        <a:lstStyle/>
        <a:p>
          <a:endParaRPr lang="en-IE"/>
        </a:p>
      </dgm:t>
    </dgm:pt>
    <dgm:pt modelId="{F4ABC8DD-1F5A-4D59-8136-80F4EFACFD0B}" type="sibTrans" cxnId="{B3068362-5E7B-4206-A451-F5615063BB0D}">
      <dgm:prSet/>
      <dgm:spPr/>
      <dgm:t>
        <a:bodyPr/>
        <a:lstStyle/>
        <a:p>
          <a:endParaRPr lang="en-IE"/>
        </a:p>
      </dgm:t>
    </dgm:pt>
    <dgm:pt modelId="{6DBE402B-E508-46EF-A23D-B3D60282D94D}">
      <dgm:prSet/>
      <dgm:spPr/>
      <dgm:t>
        <a:bodyPr/>
        <a:lstStyle/>
        <a:p>
          <a:r>
            <a:rPr lang="en-IE" dirty="0" smtClean="0"/>
            <a:t>Represent communities</a:t>
          </a:r>
          <a:endParaRPr lang="en-IE" dirty="0"/>
        </a:p>
      </dgm:t>
    </dgm:pt>
    <dgm:pt modelId="{12D85DD4-5C2B-4324-B9FC-EA90E5AF190E}" type="parTrans" cxnId="{2D83236B-12A6-4522-914B-F2C3CFEDF18D}">
      <dgm:prSet/>
      <dgm:spPr/>
      <dgm:t>
        <a:bodyPr/>
        <a:lstStyle/>
        <a:p>
          <a:endParaRPr lang="en-IE"/>
        </a:p>
      </dgm:t>
    </dgm:pt>
    <dgm:pt modelId="{71740929-3003-46F6-B346-80B23890B1B4}" type="sibTrans" cxnId="{2D83236B-12A6-4522-914B-F2C3CFEDF18D}">
      <dgm:prSet/>
      <dgm:spPr/>
      <dgm:t>
        <a:bodyPr/>
        <a:lstStyle/>
        <a:p>
          <a:endParaRPr lang="en-IE"/>
        </a:p>
      </dgm:t>
    </dgm:pt>
    <dgm:pt modelId="{EB293DFB-17BE-4A1D-90B3-AC0DBD63A49E}">
      <dgm:prSet/>
      <dgm:spPr/>
      <dgm:t>
        <a:bodyPr/>
        <a:lstStyle/>
        <a:p>
          <a:pPr rtl="0"/>
          <a:r>
            <a:rPr lang="en-IE" dirty="0" smtClean="0"/>
            <a:t>Champion the LCDC in the community</a:t>
          </a:r>
          <a:endParaRPr lang="en-IE" dirty="0"/>
        </a:p>
      </dgm:t>
    </dgm:pt>
    <dgm:pt modelId="{C03A30E2-D656-4210-A086-0583A6F6817C}" type="sibTrans" cxnId="{D7E8B35E-2411-445F-AE2B-C5011CB3EA3E}">
      <dgm:prSet/>
      <dgm:spPr/>
      <dgm:t>
        <a:bodyPr/>
        <a:lstStyle/>
        <a:p>
          <a:endParaRPr lang="en-IE"/>
        </a:p>
      </dgm:t>
    </dgm:pt>
    <dgm:pt modelId="{5784EBE5-B79D-4C2F-9781-4DE0DCA3E911}" type="parTrans" cxnId="{D7E8B35E-2411-445F-AE2B-C5011CB3EA3E}">
      <dgm:prSet/>
      <dgm:spPr/>
      <dgm:t>
        <a:bodyPr/>
        <a:lstStyle/>
        <a:p>
          <a:endParaRPr lang="en-IE"/>
        </a:p>
      </dgm:t>
    </dgm:pt>
    <dgm:pt modelId="{D01BEC5A-6096-4FC7-A37F-D32B2AD93DAA}">
      <dgm:prSet/>
      <dgm:spPr/>
      <dgm:t>
        <a:bodyPr/>
        <a:lstStyle/>
        <a:p>
          <a:pPr rtl="0"/>
          <a:endParaRPr lang="en-IE" dirty="0"/>
        </a:p>
      </dgm:t>
    </dgm:pt>
    <dgm:pt modelId="{F10FE882-EC18-4083-9581-0CF3313E12D6}" type="sibTrans" cxnId="{C1D2B122-EEDC-4AD9-B575-9300CEF3AF99}">
      <dgm:prSet/>
      <dgm:spPr/>
      <dgm:t>
        <a:bodyPr/>
        <a:lstStyle/>
        <a:p>
          <a:endParaRPr lang="en-IE"/>
        </a:p>
      </dgm:t>
    </dgm:pt>
    <dgm:pt modelId="{204FE6FF-7025-43A3-A7B4-35D34A97D32D}" type="parTrans" cxnId="{C1D2B122-EEDC-4AD9-B575-9300CEF3AF99}">
      <dgm:prSet/>
      <dgm:spPr/>
      <dgm:t>
        <a:bodyPr/>
        <a:lstStyle/>
        <a:p>
          <a:endParaRPr lang="en-IE"/>
        </a:p>
      </dgm:t>
    </dgm:pt>
    <dgm:pt modelId="{3B02960A-4BD1-4BE3-B7A4-35BC48B91A5E}">
      <dgm:prSet/>
      <dgm:spPr/>
      <dgm:t>
        <a:bodyPr/>
        <a:lstStyle/>
        <a:p>
          <a:pPr rtl="0"/>
          <a:r>
            <a:rPr lang="en-IE" dirty="0" smtClean="0"/>
            <a:t>Share experience</a:t>
          </a:r>
          <a:endParaRPr lang="en-IE" dirty="0"/>
        </a:p>
      </dgm:t>
    </dgm:pt>
    <dgm:pt modelId="{2D83742E-F319-4A68-8DF3-394B25378FDF}" type="parTrans" cxnId="{C8A328D0-7229-4D2C-AF79-3620C8A346E4}">
      <dgm:prSet/>
      <dgm:spPr/>
      <dgm:t>
        <a:bodyPr/>
        <a:lstStyle/>
        <a:p>
          <a:endParaRPr lang="en-IE"/>
        </a:p>
      </dgm:t>
    </dgm:pt>
    <dgm:pt modelId="{7C00AC4D-1568-4BFE-88AA-470FBA558B45}" type="sibTrans" cxnId="{C8A328D0-7229-4D2C-AF79-3620C8A346E4}">
      <dgm:prSet/>
      <dgm:spPr/>
      <dgm:t>
        <a:bodyPr/>
        <a:lstStyle/>
        <a:p>
          <a:endParaRPr lang="en-IE"/>
        </a:p>
      </dgm:t>
    </dgm:pt>
    <dgm:pt modelId="{E2294CC0-0E70-4C62-9E94-B02A8A3DD342}">
      <dgm:prSet/>
      <dgm:spPr/>
      <dgm:t>
        <a:bodyPr/>
        <a:lstStyle/>
        <a:p>
          <a:pPr rtl="0"/>
          <a:endParaRPr lang="en-IE" dirty="0"/>
        </a:p>
      </dgm:t>
    </dgm:pt>
    <dgm:pt modelId="{69692A36-38E7-4040-92BC-72CFE1CE51BD}" type="parTrans" cxnId="{53C27B73-1D5A-445D-BEF7-66412CA9719E}">
      <dgm:prSet/>
      <dgm:spPr/>
      <dgm:t>
        <a:bodyPr/>
        <a:lstStyle/>
        <a:p>
          <a:endParaRPr lang="en-IE"/>
        </a:p>
      </dgm:t>
    </dgm:pt>
    <dgm:pt modelId="{0F303CF4-D03A-4E23-8D40-84F0563BE4C6}" type="sibTrans" cxnId="{53C27B73-1D5A-445D-BEF7-66412CA9719E}">
      <dgm:prSet/>
      <dgm:spPr/>
      <dgm:t>
        <a:bodyPr/>
        <a:lstStyle/>
        <a:p>
          <a:endParaRPr lang="en-IE"/>
        </a:p>
      </dgm:t>
    </dgm:pt>
    <dgm:pt modelId="{2C626BC6-9F28-49A5-8A28-3FFB5DF02097}">
      <dgm:prSet/>
      <dgm:spPr/>
      <dgm:t>
        <a:bodyPr/>
        <a:lstStyle/>
        <a:p>
          <a:pPr rtl="0"/>
          <a:r>
            <a:rPr lang="en-IE" dirty="0" smtClean="0"/>
            <a:t>Collaborate on projects</a:t>
          </a:r>
          <a:endParaRPr lang="en-IE" dirty="0"/>
        </a:p>
      </dgm:t>
    </dgm:pt>
    <dgm:pt modelId="{5A95EF1A-C22D-437A-BBC7-5EF7EECC1D97}" type="parTrans" cxnId="{10080DEE-EBD2-4046-BBC9-89650978B99E}">
      <dgm:prSet/>
      <dgm:spPr/>
      <dgm:t>
        <a:bodyPr/>
        <a:lstStyle/>
        <a:p>
          <a:endParaRPr lang="en-IE"/>
        </a:p>
      </dgm:t>
    </dgm:pt>
    <dgm:pt modelId="{E01F548A-B048-4DDE-B61E-0BDF6FCD097B}" type="sibTrans" cxnId="{10080DEE-EBD2-4046-BBC9-89650978B99E}">
      <dgm:prSet/>
      <dgm:spPr/>
      <dgm:t>
        <a:bodyPr/>
        <a:lstStyle/>
        <a:p>
          <a:endParaRPr lang="en-IE"/>
        </a:p>
      </dgm:t>
    </dgm:pt>
    <dgm:pt modelId="{BA6043EA-97BC-4DD3-8C89-3E647F708DBB}">
      <dgm:prSet/>
      <dgm:spPr/>
      <dgm:t>
        <a:bodyPr/>
        <a:lstStyle/>
        <a:p>
          <a:pPr rtl="0"/>
          <a:endParaRPr lang="en-IE" dirty="0"/>
        </a:p>
      </dgm:t>
    </dgm:pt>
    <dgm:pt modelId="{6913B91E-1604-4D82-B331-EB51764C2782}" type="parTrans" cxnId="{DEFA1620-45AB-46D9-809A-EA36B0656343}">
      <dgm:prSet/>
      <dgm:spPr/>
      <dgm:t>
        <a:bodyPr/>
        <a:lstStyle/>
        <a:p>
          <a:endParaRPr lang="en-IE"/>
        </a:p>
      </dgm:t>
    </dgm:pt>
    <dgm:pt modelId="{F0522465-A378-4CEE-8678-5F5FC806BD99}" type="sibTrans" cxnId="{DEFA1620-45AB-46D9-809A-EA36B0656343}">
      <dgm:prSet/>
      <dgm:spPr/>
      <dgm:t>
        <a:bodyPr/>
        <a:lstStyle/>
        <a:p>
          <a:endParaRPr lang="en-IE"/>
        </a:p>
      </dgm:t>
    </dgm:pt>
    <dgm:pt modelId="{C453B2D9-23A1-4613-8A3C-5613E5429ACB}">
      <dgm:prSet/>
      <dgm:spPr/>
      <dgm:t>
        <a:bodyPr/>
        <a:lstStyle/>
        <a:p>
          <a:pPr rtl="0"/>
          <a:endParaRPr lang="en-IE" dirty="0"/>
        </a:p>
      </dgm:t>
    </dgm:pt>
    <dgm:pt modelId="{EE3355DB-AA97-47F1-AB85-68ACE67EF9A3}" type="parTrans" cxnId="{38D3B5AD-6740-4E67-9AE0-6E5456D3EDE1}">
      <dgm:prSet/>
      <dgm:spPr/>
      <dgm:t>
        <a:bodyPr/>
        <a:lstStyle/>
        <a:p>
          <a:endParaRPr lang="en-IE"/>
        </a:p>
      </dgm:t>
    </dgm:pt>
    <dgm:pt modelId="{B3F530D5-8938-4528-B597-1F8510EA80AF}" type="sibTrans" cxnId="{38D3B5AD-6740-4E67-9AE0-6E5456D3EDE1}">
      <dgm:prSet/>
      <dgm:spPr/>
      <dgm:t>
        <a:bodyPr/>
        <a:lstStyle/>
        <a:p>
          <a:endParaRPr lang="en-IE"/>
        </a:p>
      </dgm:t>
    </dgm:pt>
    <dgm:pt modelId="{4F3D3661-EE17-4AE0-A6BF-C651C2C59A20}">
      <dgm:prSet/>
      <dgm:spPr/>
      <dgm:t>
        <a:bodyPr/>
        <a:lstStyle/>
        <a:p>
          <a:endParaRPr lang="en-IE" dirty="0"/>
        </a:p>
      </dgm:t>
    </dgm:pt>
    <dgm:pt modelId="{579B27EA-9512-4247-8278-1FEC04A651DF}" type="parTrans" cxnId="{D77610AF-598F-410B-A01D-B3C470161E85}">
      <dgm:prSet/>
      <dgm:spPr/>
      <dgm:t>
        <a:bodyPr/>
        <a:lstStyle/>
        <a:p>
          <a:endParaRPr lang="en-IE"/>
        </a:p>
      </dgm:t>
    </dgm:pt>
    <dgm:pt modelId="{5E50771B-03F4-4BDD-B235-42357A3F84B7}" type="sibTrans" cxnId="{D77610AF-598F-410B-A01D-B3C470161E85}">
      <dgm:prSet/>
      <dgm:spPr/>
      <dgm:t>
        <a:bodyPr/>
        <a:lstStyle/>
        <a:p>
          <a:endParaRPr lang="en-IE"/>
        </a:p>
      </dgm:t>
    </dgm:pt>
    <dgm:pt modelId="{8ADD44B5-7646-49C9-9A33-8144688B68BB}">
      <dgm:prSet/>
      <dgm:spPr/>
      <dgm:t>
        <a:bodyPr/>
        <a:lstStyle/>
        <a:p>
          <a:endParaRPr lang="en-IE" dirty="0"/>
        </a:p>
      </dgm:t>
    </dgm:pt>
    <dgm:pt modelId="{3B516D14-6959-4759-A679-CC83C146E489}" type="parTrans" cxnId="{33D15D17-1250-4543-A544-5E9E54BE6FFB}">
      <dgm:prSet/>
      <dgm:spPr/>
      <dgm:t>
        <a:bodyPr/>
        <a:lstStyle/>
        <a:p>
          <a:endParaRPr lang="en-IE"/>
        </a:p>
      </dgm:t>
    </dgm:pt>
    <dgm:pt modelId="{13D6BC04-AD50-4914-A08C-DAD98FFF2ADD}" type="sibTrans" cxnId="{33D15D17-1250-4543-A544-5E9E54BE6FFB}">
      <dgm:prSet/>
      <dgm:spPr/>
      <dgm:t>
        <a:bodyPr/>
        <a:lstStyle/>
        <a:p>
          <a:endParaRPr lang="en-IE"/>
        </a:p>
      </dgm:t>
    </dgm:pt>
    <dgm:pt modelId="{F5C0F61C-BB1E-4DB7-8845-EAD29BB613AA}" type="pres">
      <dgm:prSet presAssocID="{BB1570F1-FC79-489F-8BA0-893A17C1480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E"/>
        </a:p>
      </dgm:t>
    </dgm:pt>
    <dgm:pt modelId="{88FCB3B1-DC87-4F56-B44D-10CE6009E21D}" type="pres">
      <dgm:prSet presAssocID="{B84B301C-1B1A-49D0-A2DB-4432A92ACC9B}" presName="composite" presStyleCnt="0"/>
      <dgm:spPr/>
      <dgm:t>
        <a:bodyPr/>
        <a:lstStyle/>
        <a:p>
          <a:endParaRPr lang="en-IE"/>
        </a:p>
      </dgm:t>
    </dgm:pt>
    <dgm:pt modelId="{68B52610-EE28-4718-8D13-BCE86B3DA44D}" type="pres">
      <dgm:prSet presAssocID="{B84B301C-1B1A-49D0-A2DB-4432A92ACC9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B6BDD135-8C28-491F-83D0-0C6A031C99A7}" type="pres">
      <dgm:prSet presAssocID="{B84B301C-1B1A-49D0-A2DB-4432A92ACC9B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E1795C6F-45A5-4EB7-8B38-22DED685B712}" type="pres">
      <dgm:prSet presAssocID="{7DADE6A4-3ED3-4B68-87D6-7BD87175E1EC}" presName="space" presStyleCnt="0"/>
      <dgm:spPr/>
      <dgm:t>
        <a:bodyPr/>
        <a:lstStyle/>
        <a:p>
          <a:endParaRPr lang="en-IE"/>
        </a:p>
      </dgm:t>
    </dgm:pt>
    <dgm:pt modelId="{6F6F6A38-5F50-45FD-BC52-7F9044056D1C}" type="pres">
      <dgm:prSet presAssocID="{30AD2500-86AF-41D4-A57C-3354FEB15CB1}" presName="composite" presStyleCnt="0"/>
      <dgm:spPr/>
      <dgm:t>
        <a:bodyPr/>
        <a:lstStyle/>
        <a:p>
          <a:endParaRPr lang="en-IE"/>
        </a:p>
      </dgm:t>
    </dgm:pt>
    <dgm:pt modelId="{6B21F8BE-AE09-4EAF-B322-B940B2C3DF89}" type="pres">
      <dgm:prSet presAssocID="{30AD2500-86AF-41D4-A57C-3354FEB15CB1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E2D61639-672C-4603-9E2A-099562441BF1}" type="pres">
      <dgm:prSet presAssocID="{30AD2500-86AF-41D4-A57C-3354FEB15CB1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0CB3368A-FEAA-41F1-AA51-79B250C45ED2}" type="pres">
      <dgm:prSet presAssocID="{AE50E66E-2E29-4880-BE8A-203F5A257717}" presName="space" presStyleCnt="0"/>
      <dgm:spPr/>
      <dgm:t>
        <a:bodyPr/>
        <a:lstStyle/>
        <a:p>
          <a:endParaRPr lang="en-IE"/>
        </a:p>
      </dgm:t>
    </dgm:pt>
    <dgm:pt modelId="{F762BD87-59B9-4F07-B2C4-FE2F4A4F68EE}" type="pres">
      <dgm:prSet presAssocID="{9896A25B-0C31-4E2E-870E-A4F0E52F90B4}" presName="composite" presStyleCnt="0"/>
      <dgm:spPr/>
      <dgm:t>
        <a:bodyPr/>
        <a:lstStyle/>
        <a:p>
          <a:endParaRPr lang="en-IE"/>
        </a:p>
      </dgm:t>
    </dgm:pt>
    <dgm:pt modelId="{C385F561-6377-46FD-950F-949401433D1D}" type="pres">
      <dgm:prSet presAssocID="{9896A25B-0C31-4E2E-870E-A4F0E52F90B4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19EE554E-FFC4-4851-80A4-799B139155EE}" type="pres">
      <dgm:prSet presAssocID="{9896A25B-0C31-4E2E-870E-A4F0E52F90B4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</dgm:ptLst>
  <dgm:cxnLst>
    <dgm:cxn modelId="{D77610AF-598F-410B-A01D-B3C470161E85}" srcId="{B84B301C-1B1A-49D0-A2DB-4432A92ACC9B}" destId="{4F3D3661-EE17-4AE0-A6BF-C651C2C59A20}" srcOrd="2" destOrd="0" parTransId="{579B27EA-9512-4247-8278-1FEC04A651DF}" sibTransId="{5E50771B-03F4-4BDD-B235-42357A3F84B7}"/>
    <dgm:cxn modelId="{EE318363-DDDE-4F67-91ED-EF308E7EB927}" type="presOf" srcId="{4F3D3661-EE17-4AE0-A6BF-C651C2C59A20}" destId="{B6BDD135-8C28-491F-83D0-0C6A031C99A7}" srcOrd="0" destOrd="2" presId="urn:microsoft.com/office/officeart/2005/8/layout/hList1"/>
    <dgm:cxn modelId="{0FD35D31-2576-47B0-8646-3A648D10D7DF}" type="presOf" srcId="{09829CD2-80CD-4C2A-9E81-D3D80BA73DCC}" destId="{E2D61639-672C-4603-9E2A-099562441BF1}" srcOrd="0" destOrd="5" presId="urn:microsoft.com/office/officeart/2005/8/layout/hList1"/>
    <dgm:cxn modelId="{C70E74B7-039C-4FBE-B2FB-FD7E0A3D36A0}" srcId="{30AD2500-86AF-41D4-A57C-3354FEB15CB1}" destId="{09829CD2-80CD-4C2A-9E81-D3D80BA73DCC}" srcOrd="5" destOrd="0" parTransId="{10A6E005-2B69-468B-AC3A-9625D99BBD18}" sibTransId="{63F63600-E505-48C7-9AEB-301FDE201520}"/>
    <dgm:cxn modelId="{DCB509F1-FA6D-4FA5-93AB-AE4D5C1299C5}" type="presOf" srcId="{A58D6D1B-430D-434C-BDD1-F580FF1EE893}" destId="{B6BDD135-8C28-491F-83D0-0C6A031C99A7}" srcOrd="0" destOrd="1" presId="urn:microsoft.com/office/officeart/2005/8/layout/hList1"/>
    <dgm:cxn modelId="{F325E81F-B629-4858-9C04-6E67F14EB53A}" type="presOf" srcId="{2C626BC6-9F28-49A5-8A28-3FFB5DF02097}" destId="{19EE554E-FFC4-4851-80A4-799B139155EE}" srcOrd="0" destOrd="5" presId="urn:microsoft.com/office/officeart/2005/8/layout/hList1"/>
    <dgm:cxn modelId="{733C9DF3-8AE5-4E23-87F9-44877F6EB253}" srcId="{B84B301C-1B1A-49D0-A2DB-4432A92ACC9B}" destId="{A58D6D1B-430D-434C-BDD1-F580FF1EE893}" srcOrd="1" destOrd="0" parTransId="{C09E4B86-FFC7-4339-8912-5A9D2C929975}" sibTransId="{8D1BEC7B-56FD-454C-A5AF-57AD2C4111B0}"/>
    <dgm:cxn modelId="{D2BCDA2A-669E-494F-A4C7-B5AEE69EA2BA}" type="presOf" srcId="{074B308D-CEE7-406B-B0B9-0140E8436EC7}" destId="{19EE554E-FFC4-4851-80A4-799B139155EE}" srcOrd="0" destOrd="1" presId="urn:microsoft.com/office/officeart/2005/8/layout/hList1"/>
    <dgm:cxn modelId="{B3068362-5E7B-4206-A451-F5615063BB0D}" srcId="{B84B301C-1B1A-49D0-A2DB-4432A92ACC9B}" destId="{3BA4666B-66CF-42D2-847C-20E20DFE304B}" srcOrd="3" destOrd="0" parTransId="{DE7120D1-406E-40A2-A16A-0EBB9145B8BA}" sibTransId="{F4ABC8DD-1F5A-4D59-8136-80F4EFACFD0B}"/>
    <dgm:cxn modelId="{477CBEAE-28A5-4916-93E7-8E71112AB0F6}" type="presOf" srcId="{D01BEC5A-6096-4FC7-A37F-D32B2AD93DAA}" destId="{E2D61639-672C-4603-9E2A-099562441BF1}" srcOrd="0" destOrd="2" presId="urn:microsoft.com/office/officeart/2005/8/layout/hList1"/>
    <dgm:cxn modelId="{FF396325-59D6-43E2-9A82-26342DE5954D}" srcId="{30AD2500-86AF-41D4-A57C-3354FEB15CB1}" destId="{8563E2C2-A1F4-4176-988B-531AE3993660}" srcOrd="1" destOrd="0" parTransId="{A5B7B7E6-6975-4438-8E69-9841D0FD39E3}" sibTransId="{AE13E096-57C7-4A8B-98F8-B15F0D1800F7}"/>
    <dgm:cxn modelId="{53C27B73-1D5A-445D-BEF7-66412CA9719E}" srcId="{9896A25B-0C31-4E2E-870E-A4F0E52F90B4}" destId="{E2294CC0-0E70-4C62-9E94-B02A8A3DD342}" srcOrd="0" destOrd="0" parTransId="{69692A36-38E7-4040-92BC-72CFE1CE51BD}" sibTransId="{0F303CF4-D03A-4E23-8D40-84F0563BE4C6}"/>
    <dgm:cxn modelId="{2A6262ED-B9F2-47DA-BE22-60DB03AAA830}" type="presOf" srcId="{3B02960A-4BD1-4BE3-B7A4-35BC48B91A5E}" destId="{19EE554E-FFC4-4851-80A4-799B139155EE}" srcOrd="0" destOrd="3" presId="urn:microsoft.com/office/officeart/2005/8/layout/hList1"/>
    <dgm:cxn modelId="{B081B51C-C4A2-4051-AC08-B32052CEF047}" type="presOf" srcId="{8ADD44B5-7646-49C9-9A33-8144688B68BB}" destId="{B6BDD135-8C28-491F-83D0-0C6A031C99A7}" srcOrd="0" destOrd="4" presId="urn:microsoft.com/office/officeart/2005/8/layout/hList1"/>
    <dgm:cxn modelId="{E6D0A14B-D539-4CAA-B5F7-18903E8CF859}" type="presOf" srcId="{30AD2500-86AF-41D4-A57C-3354FEB15CB1}" destId="{6B21F8BE-AE09-4EAF-B322-B940B2C3DF89}" srcOrd="0" destOrd="0" presId="urn:microsoft.com/office/officeart/2005/8/layout/hList1"/>
    <dgm:cxn modelId="{6354AAC0-47B1-439F-BCB7-9F83AC73BB38}" type="presOf" srcId="{E2294CC0-0E70-4C62-9E94-B02A8A3DD342}" destId="{19EE554E-FFC4-4851-80A4-799B139155EE}" srcOrd="0" destOrd="0" presId="urn:microsoft.com/office/officeart/2005/8/layout/hList1"/>
    <dgm:cxn modelId="{9C241E51-574D-4411-AF43-AB15903C4302}" srcId="{BB1570F1-FC79-489F-8BA0-893A17C1480C}" destId="{9896A25B-0C31-4E2E-870E-A4F0E52F90B4}" srcOrd="2" destOrd="0" parTransId="{17C29AFD-DD51-4C8C-877C-D7E30322E915}" sibTransId="{DC7B1E81-C8B0-4B04-BC04-2AC18D7D65DC}"/>
    <dgm:cxn modelId="{C1D2B122-EEDC-4AD9-B575-9300CEF3AF99}" srcId="{30AD2500-86AF-41D4-A57C-3354FEB15CB1}" destId="{D01BEC5A-6096-4FC7-A37F-D32B2AD93DAA}" srcOrd="2" destOrd="0" parTransId="{204FE6FF-7025-43A3-A7B4-35D34A97D32D}" sibTransId="{F10FE882-EC18-4083-9581-0CF3313E12D6}"/>
    <dgm:cxn modelId="{F2AE0F92-40CA-4C21-8C8F-0741A6329AAF}" srcId="{BB1570F1-FC79-489F-8BA0-893A17C1480C}" destId="{B84B301C-1B1A-49D0-A2DB-4432A92ACC9B}" srcOrd="0" destOrd="0" parTransId="{5A7E6F5E-1C1C-4770-9F20-9250F28875D4}" sibTransId="{7DADE6A4-3ED3-4B68-87D6-7BD87175E1EC}"/>
    <dgm:cxn modelId="{45DA5B15-12D2-4CDE-A41E-694EFAB36D31}" srcId="{9896A25B-0C31-4E2E-870E-A4F0E52F90B4}" destId="{074B308D-CEE7-406B-B0B9-0140E8436EC7}" srcOrd="1" destOrd="0" parTransId="{3CED6D00-AB90-4AF6-BA88-5F8BB97BE7D2}" sibTransId="{8592C18E-0FCF-416F-9A23-8710548920B1}"/>
    <dgm:cxn modelId="{8E6DF8AD-9560-4B84-AB4C-66DDF94D4602}" type="presOf" srcId="{BA6043EA-97BC-4DD3-8C89-3E647F708DBB}" destId="{19EE554E-FFC4-4851-80A4-799B139155EE}" srcOrd="0" destOrd="2" presId="urn:microsoft.com/office/officeart/2005/8/layout/hList1"/>
    <dgm:cxn modelId="{873889BD-651F-463B-97D6-1458021B81E4}" type="presOf" srcId="{BB1570F1-FC79-489F-8BA0-893A17C1480C}" destId="{F5C0F61C-BB1E-4DB7-8845-EAD29BB613AA}" srcOrd="0" destOrd="0" presId="urn:microsoft.com/office/officeart/2005/8/layout/hList1"/>
    <dgm:cxn modelId="{2B41517E-F2EE-4908-B1B4-BD5EE7FE42D4}" type="presOf" srcId="{4DC8867C-A33E-4688-9DB4-299C6E442694}" destId="{E2D61639-672C-4603-9E2A-099562441BF1}" srcOrd="0" destOrd="0" presId="urn:microsoft.com/office/officeart/2005/8/layout/hList1"/>
    <dgm:cxn modelId="{E45A3B2D-D208-48EE-ACBE-CD690FE7ED72}" srcId="{B84B301C-1B1A-49D0-A2DB-4432A92ACC9B}" destId="{3F7BD309-013C-49B8-8E25-D14D293CD503}" srcOrd="0" destOrd="0" parTransId="{89A092E7-6F02-458C-BAC9-E5709C53D427}" sibTransId="{788E0877-AA9E-4F00-BAA0-DD34D2E68A6E}"/>
    <dgm:cxn modelId="{A783A451-6A82-4203-86A3-80A499E481DB}" type="presOf" srcId="{0B7F3ECB-6EF8-45B3-936D-4DFCFDBD815E}" destId="{E2D61639-672C-4603-9E2A-099562441BF1}" srcOrd="0" destOrd="4" presId="urn:microsoft.com/office/officeart/2005/8/layout/hList1"/>
    <dgm:cxn modelId="{10080DEE-EBD2-4046-BBC9-89650978B99E}" srcId="{9896A25B-0C31-4E2E-870E-A4F0E52F90B4}" destId="{2C626BC6-9F28-49A5-8A28-3FFB5DF02097}" srcOrd="5" destOrd="0" parTransId="{5A95EF1A-C22D-437A-BBC7-5EF7EECC1D97}" sibTransId="{E01F548A-B048-4DDE-B61E-0BDF6FCD097B}"/>
    <dgm:cxn modelId="{EBB4A863-CFF9-4742-854A-E36E18807F20}" type="presOf" srcId="{8563E2C2-A1F4-4176-988B-531AE3993660}" destId="{E2D61639-672C-4603-9E2A-099562441BF1}" srcOrd="0" destOrd="1" presId="urn:microsoft.com/office/officeart/2005/8/layout/hList1"/>
    <dgm:cxn modelId="{C8A328D0-7229-4D2C-AF79-3620C8A346E4}" srcId="{9896A25B-0C31-4E2E-870E-A4F0E52F90B4}" destId="{3B02960A-4BD1-4BE3-B7A4-35BC48B91A5E}" srcOrd="3" destOrd="0" parTransId="{2D83742E-F319-4A68-8DF3-394B25378FDF}" sibTransId="{7C00AC4D-1568-4BFE-88AA-470FBA558B45}"/>
    <dgm:cxn modelId="{2D83236B-12A6-4522-914B-F2C3CFEDF18D}" srcId="{B84B301C-1B1A-49D0-A2DB-4432A92ACC9B}" destId="{6DBE402B-E508-46EF-A23D-B3D60282D94D}" srcOrd="5" destOrd="0" parTransId="{12D85DD4-5C2B-4324-B9FC-EA90E5AF190E}" sibTransId="{71740929-3003-46F6-B346-80B23890B1B4}"/>
    <dgm:cxn modelId="{3E7C9274-801E-426E-827A-85674E73F83D}" type="presOf" srcId="{3BA4666B-66CF-42D2-847C-20E20DFE304B}" destId="{B6BDD135-8C28-491F-83D0-0C6A031C99A7}" srcOrd="0" destOrd="3" presId="urn:microsoft.com/office/officeart/2005/8/layout/hList1"/>
    <dgm:cxn modelId="{9C3BFF42-D18A-45B4-8F0B-5B3EB4397D60}" srcId="{30AD2500-86AF-41D4-A57C-3354FEB15CB1}" destId="{0B7F3ECB-6EF8-45B3-936D-4DFCFDBD815E}" srcOrd="4" destOrd="0" parTransId="{EDFD80AE-472D-4486-8E04-635C8FBCC128}" sibTransId="{024A12EF-6640-4755-BF70-A2942A9D53A6}"/>
    <dgm:cxn modelId="{4E155AE9-47BF-43AE-BFB8-84D79359B6AC}" srcId="{30AD2500-86AF-41D4-A57C-3354FEB15CB1}" destId="{4DC8867C-A33E-4688-9DB4-299C6E442694}" srcOrd="0" destOrd="0" parTransId="{60354118-BB93-40AB-A66B-E0E40EB92D98}" sibTransId="{CC52C5B5-9A1F-4245-9D18-DDE5D22B17D2}"/>
    <dgm:cxn modelId="{20033808-50C3-4132-AEC6-16EF2B22DA5B}" type="presOf" srcId="{B84B301C-1B1A-49D0-A2DB-4432A92ACC9B}" destId="{68B52610-EE28-4718-8D13-BCE86B3DA44D}" srcOrd="0" destOrd="0" presId="urn:microsoft.com/office/officeart/2005/8/layout/hList1"/>
    <dgm:cxn modelId="{F217DA87-2AA1-4D4A-9209-24579EF81A64}" type="presOf" srcId="{6DBE402B-E508-46EF-A23D-B3D60282D94D}" destId="{B6BDD135-8C28-491F-83D0-0C6A031C99A7}" srcOrd="0" destOrd="5" presId="urn:microsoft.com/office/officeart/2005/8/layout/hList1"/>
    <dgm:cxn modelId="{1A27501B-9B8F-4B0A-9501-E9C000714ECD}" type="presOf" srcId="{3F7BD309-013C-49B8-8E25-D14D293CD503}" destId="{B6BDD135-8C28-491F-83D0-0C6A031C99A7}" srcOrd="0" destOrd="0" presId="urn:microsoft.com/office/officeart/2005/8/layout/hList1"/>
    <dgm:cxn modelId="{33D15D17-1250-4543-A544-5E9E54BE6FFB}" srcId="{B84B301C-1B1A-49D0-A2DB-4432A92ACC9B}" destId="{8ADD44B5-7646-49C9-9A33-8144688B68BB}" srcOrd="4" destOrd="0" parTransId="{3B516D14-6959-4759-A679-CC83C146E489}" sibTransId="{13D6BC04-AD50-4914-A08C-DAD98FFF2ADD}"/>
    <dgm:cxn modelId="{B285D46B-9C6F-483E-A737-E793648F2DD8}" type="presOf" srcId="{9896A25B-0C31-4E2E-870E-A4F0E52F90B4}" destId="{C385F561-6377-46FD-950F-949401433D1D}" srcOrd="0" destOrd="0" presId="urn:microsoft.com/office/officeart/2005/8/layout/hList1"/>
    <dgm:cxn modelId="{DEFA1620-45AB-46D9-809A-EA36B0656343}" srcId="{9896A25B-0C31-4E2E-870E-A4F0E52F90B4}" destId="{BA6043EA-97BC-4DD3-8C89-3E647F708DBB}" srcOrd="2" destOrd="0" parTransId="{6913B91E-1604-4D82-B331-EB51764C2782}" sibTransId="{F0522465-A378-4CEE-8678-5F5FC806BD99}"/>
    <dgm:cxn modelId="{F34C1118-D1AC-4928-AAB4-F7B28DEFFB0B}" type="presOf" srcId="{EB293DFB-17BE-4A1D-90B3-AC0DBD63A49E}" destId="{E2D61639-672C-4603-9E2A-099562441BF1}" srcOrd="0" destOrd="3" presId="urn:microsoft.com/office/officeart/2005/8/layout/hList1"/>
    <dgm:cxn modelId="{21327355-04FE-4594-B986-01C26487A385}" type="presOf" srcId="{C453B2D9-23A1-4613-8A3C-5613E5429ACB}" destId="{19EE554E-FFC4-4851-80A4-799B139155EE}" srcOrd="0" destOrd="4" presId="urn:microsoft.com/office/officeart/2005/8/layout/hList1"/>
    <dgm:cxn modelId="{07C7FAA2-CB1A-4542-951D-04C336D00D9D}" srcId="{BB1570F1-FC79-489F-8BA0-893A17C1480C}" destId="{30AD2500-86AF-41D4-A57C-3354FEB15CB1}" srcOrd="1" destOrd="0" parTransId="{9A0B0993-92B8-4DE0-B23C-D73FA422B68D}" sibTransId="{AE50E66E-2E29-4880-BE8A-203F5A257717}"/>
    <dgm:cxn modelId="{38D3B5AD-6740-4E67-9AE0-6E5456D3EDE1}" srcId="{9896A25B-0C31-4E2E-870E-A4F0E52F90B4}" destId="{C453B2D9-23A1-4613-8A3C-5613E5429ACB}" srcOrd="4" destOrd="0" parTransId="{EE3355DB-AA97-47F1-AB85-68ACE67EF9A3}" sibTransId="{B3F530D5-8938-4528-B597-1F8510EA80AF}"/>
    <dgm:cxn modelId="{D7E8B35E-2411-445F-AE2B-C5011CB3EA3E}" srcId="{30AD2500-86AF-41D4-A57C-3354FEB15CB1}" destId="{EB293DFB-17BE-4A1D-90B3-AC0DBD63A49E}" srcOrd="3" destOrd="0" parTransId="{5784EBE5-B79D-4C2F-9781-4DE0DCA3E911}" sibTransId="{C03A30E2-D656-4210-A086-0583A6F6817C}"/>
    <dgm:cxn modelId="{8B1C69C5-F44F-43EA-8D33-6CBE03F464F3}" type="presParOf" srcId="{F5C0F61C-BB1E-4DB7-8845-EAD29BB613AA}" destId="{88FCB3B1-DC87-4F56-B44D-10CE6009E21D}" srcOrd="0" destOrd="0" presId="urn:microsoft.com/office/officeart/2005/8/layout/hList1"/>
    <dgm:cxn modelId="{E46422A8-5A49-4379-B3B5-09E098EA3F73}" type="presParOf" srcId="{88FCB3B1-DC87-4F56-B44D-10CE6009E21D}" destId="{68B52610-EE28-4718-8D13-BCE86B3DA44D}" srcOrd="0" destOrd="0" presId="urn:microsoft.com/office/officeart/2005/8/layout/hList1"/>
    <dgm:cxn modelId="{D2228589-83C8-40AE-8175-656DDA4134D2}" type="presParOf" srcId="{88FCB3B1-DC87-4F56-B44D-10CE6009E21D}" destId="{B6BDD135-8C28-491F-83D0-0C6A031C99A7}" srcOrd="1" destOrd="0" presId="urn:microsoft.com/office/officeart/2005/8/layout/hList1"/>
    <dgm:cxn modelId="{D9685BE2-F7C7-41CF-A894-636C495B2C1B}" type="presParOf" srcId="{F5C0F61C-BB1E-4DB7-8845-EAD29BB613AA}" destId="{E1795C6F-45A5-4EB7-8B38-22DED685B712}" srcOrd="1" destOrd="0" presId="urn:microsoft.com/office/officeart/2005/8/layout/hList1"/>
    <dgm:cxn modelId="{97A5E251-F17A-4BB4-9E73-87E39CA2BF88}" type="presParOf" srcId="{F5C0F61C-BB1E-4DB7-8845-EAD29BB613AA}" destId="{6F6F6A38-5F50-45FD-BC52-7F9044056D1C}" srcOrd="2" destOrd="0" presId="urn:microsoft.com/office/officeart/2005/8/layout/hList1"/>
    <dgm:cxn modelId="{20607F76-3639-4264-8FB8-8C211855B46A}" type="presParOf" srcId="{6F6F6A38-5F50-45FD-BC52-7F9044056D1C}" destId="{6B21F8BE-AE09-4EAF-B322-B940B2C3DF89}" srcOrd="0" destOrd="0" presId="urn:microsoft.com/office/officeart/2005/8/layout/hList1"/>
    <dgm:cxn modelId="{5E5F8039-D7E1-4129-B07E-21617A68D985}" type="presParOf" srcId="{6F6F6A38-5F50-45FD-BC52-7F9044056D1C}" destId="{E2D61639-672C-4603-9E2A-099562441BF1}" srcOrd="1" destOrd="0" presId="urn:microsoft.com/office/officeart/2005/8/layout/hList1"/>
    <dgm:cxn modelId="{ED416252-1B14-4EF6-9CE4-6342CF31108E}" type="presParOf" srcId="{F5C0F61C-BB1E-4DB7-8845-EAD29BB613AA}" destId="{0CB3368A-FEAA-41F1-AA51-79B250C45ED2}" srcOrd="3" destOrd="0" presId="urn:microsoft.com/office/officeart/2005/8/layout/hList1"/>
    <dgm:cxn modelId="{F9E6E297-12A2-47D9-8643-9C0463F44D98}" type="presParOf" srcId="{F5C0F61C-BB1E-4DB7-8845-EAD29BB613AA}" destId="{F762BD87-59B9-4F07-B2C4-FE2F4A4F68EE}" srcOrd="4" destOrd="0" presId="urn:microsoft.com/office/officeart/2005/8/layout/hList1"/>
    <dgm:cxn modelId="{F0D88606-90CA-439C-BA7A-A738DA3DEC1A}" type="presParOf" srcId="{F762BD87-59B9-4F07-B2C4-FE2F4A4F68EE}" destId="{C385F561-6377-46FD-950F-949401433D1D}" srcOrd="0" destOrd="0" presId="urn:microsoft.com/office/officeart/2005/8/layout/hList1"/>
    <dgm:cxn modelId="{9F17A196-81D7-4BAC-9E75-6B47D140CB18}" type="presParOf" srcId="{F762BD87-59B9-4F07-B2C4-FE2F4A4F68EE}" destId="{19EE554E-FFC4-4851-80A4-799B139155E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5C44649-2021-413F-A713-313E7FFFE328}" type="doc">
      <dgm:prSet loTypeId="urn:microsoft.com/office/officeart/2005/8/layout/gear1" loCatId="cycle" qsTypeId="urn:microsoft.com/office/officeart/2005/8/quickstyle/simple2" qsCatId="simple" csTypeId="urn:microsoft.com/office/officeart/2005/8/colors/accent4_5" csCatId="accent4" phldr="1"/>
      <dgm:spPr/>
      <dgm:t>
        <a:bodyPr/>
        <a:lstStyle/>
        <a:p>
          <a:endParaRPr lang="en-IE"/>
        </a:p>
      </dgm:t>
    </dgm:pt>
    <dgm:pt modelId="{DAFE4E8E-20BF-4B24-8826-E3775CFBA5EF}" type="pres">
      <dgm:prSet presAssocID="{15C44649-2021-413F-A713-313E7FFFE328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IE"/>
        </a:p>
      </dgm:t>
    </dgm:pt>
  </dgm:ptLst>
  <dgm:cxnLst>
    <dgm:cxn modelId="{F44B2B55-FB6D-4F57-AC6E-8B3F6652DFA1}" type="presOf" srcId="{15C44649-2021-413F-A713-313E7FFFE328}" destId="{DAFE4E8E-20BF-4B24-8826-E3775CFBA5EF}" srcOrd="0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B1570F1-FC79-489F-8BA0-893A17C1480C}" type="doc">
      <dgm:prSet loTypeId="urn:microsoft.com/office/officeart/2005/8/layout/hierarchy4" loCatId="list" qsTypeId="urn:microsoft.com/office/officeart/2005/8/quickstyle/simple2" qsCatId="simple" csTypeId="urn:microsoft.com/office/officeart/2005/8/colors/accent4_5" csCatId="accent4" phldr="1"/>
      <dgm:spPr/>
      <dgm:t>
        <a:bodyPr/>
        <a:lstStyle/>
        <a:p>
          <a:endParaRPr lang="en-IE"/>
        </a:p>
      </dgm:t>
    </dgm:pt>
    <dgm:pt modelId="{B1473587-DB1B-40D1-BC4C-89EE6409D86D}" type="pres">
      <dgm:prSet presAssocID="{BB1570F1-FC79-489F-8BA0-893A17C1480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E"/>
        </a:p>
      </dgm:t>
    </dgm:pt>
  </dgm:ptLst>
  <dgm:cxnLst>
    <dgm:cxn modelId="{78170113-C363-4B4C-B18D-E04491F3F164}" type="presOf" srcId="{BB1570F1-FC79-489F-8BA0-893A17C1480C}" destId="{B1473587-DB1B-40D1-BC4C-89EE6409D86D}" srcOrd="0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B1570F1-FC79-489F-8BA0-893A17C1480C}" type="doc">
      <dgm:prSet loTypeId="urn:microsoft.com/office/officeart/2005/8/layout/hList1" loCatId="list" qsTypeId="urn:microsoft.com/office/officeart/2005/8/quickstyle/3d6" qsCatId="3D" csTypeId="urn:microsoft.com/office/officeart/2005/8/colors/accent3_2" csCatId="accent3" phldr="1"/>
      <dgm:spPr/>
      <dgm:t>
        <a:bodyPr/>
        <a:lstStyle/>
        <a:p>
          <a:endParaRPr lang="en-IE"/>
        </a:p>
      </dgm:t>
    </dgm:pt>
    <dgm:pt modelId="{B84B301C-1B1A-49D0-A2DB-4432A92ACC9B}">
      <dgm:prSet custT="1"/>
      <dgm:spPr/>
      <dgm:t>
        <a:bodyPr/>
        <a:lstStyle/>
        <a:p>
          <a:pPr rtl="0"/>
          <a:r>
            <a:rPr lang="en-IE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Guide and Support</a:t>
          </a:r>
          <a:endParaRPr lang="en-IE" sz="2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A7E6F5E-1C1C-4770-9F20-9250F28875D4}" type="parTrans" cxnId="{F2AE0F92-40CA-4C21-8C8F-0741A6329AAF}">
      <dgm:prSet/>
      <dgm:spPr/>
      <dgm:t>
        <a:bodyPr/>
        <a:lstStyle/>
        <a:p>
          <a:endParaRPr lang="en-IE"/>
        </a:p>
      </dgm:t>
    </dgm:pt>
    <dgm:pt modelId="{7DADE6A4-3ED3-4B68-87D6-7BD87175E1EC}" type="sibTrans" cxnId="{F2AE0F92-40CA-4C21-8C8F-0741A6329AAF}">
      <dgm:prSet/>
      <dgm:spPr/>
      <dgm:t>
        <a:bodyPr/>
        <a:lstStyle/>
        <a:p>
          <a:endParaRPr lang="en-IE"/>
        </a:p>
      </dgm:t>
    </dgm:pt>
    <dgm:pt modelId="{30AD2500-86AF-41D4-A57C-3354FEB15CB1}">
      <dgm:prSet custT="1"/>
      <dgm:spPr/>
      <dgm:t>
        <a:bodyPr/>
        <a:lstStyle/>
        <a:p>
          <a:pPr rtl="0"/>
          <a:r>
            <a:rPr lang="en-IE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Coordinate</a:t>
          </a:r>
          <a:endParaRPr lang="en-IE" sz="2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A0B0993-92B8-4DE0-B23C-D73FA422B68D}" type="parTrans" cxnId="{07C7FAA2-CB1A-4542-951D-04C336D00D9D}">
      <dgm:prSet/>
      <dgm:spPr/>
      <dgm:t>
        <a:bodyPr/>
        <a:lstStyle/>
        <a:p>
          <a:endParaRPr lang="en-IE"/>
        </a:p>
      </dgm:t>
    </dgm:pt>
    <dgm:pt modelId="{AE50E66E-2E29-4880-BE8A-203F5A257717}" type="sibTrans" cxnId="{07C7FAA2-CB1A-4542-951D-04C336D00D9D}">
      <dgm:prSet/>
      <dgm:spPr/>
      <dgm:t>
        <a:bodyPr/>
        <a:lstStyle/>
        <a:p>
          <a:endParaRPr lang="en-IE"/>
        </a:p>
      </dgm:t>
    </dgm:pt>
    <dgm:pt modelId="{9896A25B-0C31-4E2E-870E-A4F0E52F90B4}">
      <dgm:prSet custT="1"/>
      <dgm:spPr/>
      <dgm:t>
        <a:bodyPr/>
        <a:lstStyle/>
        <a:p>
          <a:pPr rtl="0"/>
          <a:r>
            <a:rPr lang="en-IE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Proactive</a:t>
          </a:r>
        </a:p>
      </dgm:t>
    </dgm:pt>
    <dgm:pt modelId="{17C29AFD-DD51-4C8C-877C-D7E30322E915}" type="parTrans" cxnId="{9C241E51-574D-4411-AF43-AB15903C4302}">
      <dgm:prSet/>
      <dgm:spPr/>
      <dgm:t>
        <a:bodyPr/>
        <a:lstStyle/>
        <a:p>
          <a:endParaRPr lang="en-IE"/>
        </a:p>
      </dgm:t>
    </dgm:pt>
    <dgm:pt modelId="{DC7B1E81-C8B0-4B04-BC04-2AC18D7D65DC}" type="sibTrans" cxnId="{9C241E51-574D-4411-AF43-AB15903C4302}">
      <dgm:prSet/>
      <dgm:spPr/>
      <dgm:t>
        <a:bodyPr/>
        <a:lstStyle/>
        <a:p>
          <a:endParaRPr lang="en-IE"/>
        </a:p>
      </dgm:t>
    </dgm:pt>
    <dgm:pt modelId="{C384E684-5D41-41F1-838B-54E0B5AE5E4A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en-IE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Develop capacity of LCDC</a:t>
          </a:r>
          <a:endParaRPr lang="en-IE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59AFD80-A2BD-4A23-AA9E-BD5E57F975B4}" type="parTrans" cxnId="{E9DD3451-8533-4FE6-8E8A-E76B4338083D}">
      <dgm:prSet/>
      <dgm:spPr/>
      <dgm:t>
        <a:bodyPr/>
        <a:lstStyle/>
        <a:p>
          <a:endParaRPr lang="en-IE"/>
        </a:p>
      </dgm:t>
    </dgm:pt>
    <dgm:pt modelId="{3154F049-E376-4CEF-8257-2E9147B6A1E8}" type="sibTrans" cxnId="{E9DD3451-8533-4FE6-8E8A-E76B4338083D}">
      <dgm:prSet/>
      <dgm:spPr/>
      <dgm:t>
        <a:bodyPr/>
        <a:lstStyle/>
        <a:p>
          <a:endParaRPr lang="en-IE"/>
        </a:p>
      </dgm:t>
    </dgm:pt>
    <dgm:pt modelId="{A58D6D1B-430D-434C-BDD1-F580FF1EE893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IE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Partnership</a:t>
          </a:r>
          <a:endParaRPr lang="en-IE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09E4B86-FFC7-4339-8912-5A9D2C929975}" type="parTrans" cxnId="{733C9DF3-8AE5-4E23-87F9-44877F6EB253}">
      <dgm:prSet/>
      <dgm:spPr/>
      <dgm:t>
        <a:bodyPr/>
        <a:lstStyle/>
        <a:p>
          <a:endParaRPr lang="en-IE"/>
        </a:p>
      </dgm:t>
    </dgm:pt>
    <dgm:pt modelId="{8D1BEC7B-56FD-454C-A5AF-57AD2C4111B0}" type="sibTrans" cxnId="{733C9DF3-8AE5-4E23-87F9-44877F6EB253}">
      <dgm:prSet/>
      <dgm:spPr/>
      <dgm:t>
        <a:bodyPr/>
        <a:lstStyle/>
        <a:p>
          <a:endParaRPr lang="en-IE"/>
        </a:p>
      </dgm:t>
    </dgm:pt>
    <dgm:pt modelId="{8563E2C2-A1F4-4176-988B-531AE3993660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en-IE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Develop relationships locally</a:t>
          </a:r>
          <a:endParaRPr lang="en-IE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5B7B7E6-6975-4438-8E69-9841D0FD39E3}" type="parTrans" cxnId="{FF396325-59D6-43E2-9A82-26342DE5954D}">
      <dgm:prSet/>
      <dgm:spPr/>
      <dgm:t>
        <a:bodyPr/>
        <a:lstStyle/>
        <a:p>
          <a:endParaRPr lang="en-IE"/>
        </a:p>
      </dgm:t>
    </dgm:pt>
    <dgm:pt modelId="{AE13E096-57C7-4A8B-98F8-B15F0D1800F7}" type="sibTrans" cxnId="{FF396325-59D6-43E2-9A82-26342DE5954D}">
      <dgm:prSet/>
      <dgm:spPr/>
      <dgm:t>
        <a:bodyPr/>
        <a:lstStyle/>
        <a:p>
          <a:endParaRPr lang="en-IE"/>
        </a:p>
      </dgm:t>
    </dgm:pt>
    <dgm:pt modelId="{52534A58-9C5E-49A5-A943-90A9F1110BAE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IE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Provides strategic context </a:t>
          </a:r>
          <a:endParaRPr lang="en-IE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3A9CD-98E7-4B06-8992-617B45A0B4BD}" type="parTrans" cxnId="{11968F4D-2B4E-4606-B979-8AD8F5226968}">
      <dgm:prSet/>
      <dgm:spPr/>
      <dgm:t>
        <a:bodyPr/>
        <a:lstStyle/>
        <a:p>
          <a:endParaRPr lang="en-IE"/>
        </a:p>
      </dgm:t>
    </dgm:pt>
    <dgm:pt modelId="{6BFD83E4-0419-4E50-8B0E-6037D5D4A1B9}" type="sibTrans" cxnId="{11968F4D-2B4E-4606-B979-8AD8F5226968}">
      <dgm:prSet/>
      <dgm:spPr/>
      <dgm:t>
        <a:bodyPr/>
        <a:lstStyle/>
        <a:p>
          <a:endParaRPr lang="en-IE"/>
        </a:p>
      </dgm:t>
    </dgm:pt>
    <dgm:pt modelId="{074B308D-CEE7-406B-B0B9-0140E8436EC7}">
      <dgm:prSet custT="1"/>
      <dgm:spPr/>
      <dgm:t>
        <a:bodyPr/>
        <a:lstStyle/>
        <a:p>
          <a:pPr rtl="0">
            <a:lnSpc>
              <a:spcPct val="90000"/>
            </a:lnSpc>
          </a:pPr>
          <a:endParaRPr lang="en-IE" sz="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CED6D00-AB90-4AF6-BA88-5F8BB97BE7D2}" type="parTrans" cxnId="{45DA5B15-12D2-4CDE-A41E-694EFAB36D31}">
      <dgm:prSet/>
      <dgm:spPr/>
      <dgm:t>
        <a:bodyPr/>
        <a:lstStyle/>
        <a:p>
          <a:endParaRPr lang="en-IE"/>
        </a:p>
      </dgm:t>
    </dgm:pt>
    <dgm:pt modelId="{8592C18E-0FCF-416F-9A23-8710548920B1}" type="sibTrans" cxnId="{45DA5B15-12D2-4CDE-A41E-694EFAB36D31}">
      <dgm:prSet/>
      <dgm:spPr/>
      <dgm:t>
        <a:bodyPr/>
        <a:lstStyle/>
        <a:p>
          <a:endParaRPr lang="en-IE"/>
        </a:p>
      </dgm:t>
    </dgm:pt>
    <dgm:pt modelId="{4DC8867C-A33E-4688-9DB4-299C6E442694}">
      <dgm:prSet custT="1"/>
      <dgm:spPr/>
      <dgm:t>
        <a:bodyPr/>
        <a:lstStyle/>
        <a:p>
          <a:pPr rtl="0">
            <a:lnSpc>
              <a:spcPct val="90000"/>
            </a:lnSpc>
          </a:pPr>
          <a:endParaRPr lang="en-IE" sz="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0354118-BB93-40AB-A66B-E0E40EB92D98}" type="parTrans" cxnId="{4E155AE9-47BF-43AE-BFB8-84D79359B6AC}">
      <dgm:prSet/>
      <dgm:spPr/>
      <dgm:t>
        <a:bodyPr/>
        <a:lstStyle/>
        <a:p>
          <a:endParaRPr lang="en-IE"/>
        </a:p>
      </dgm:t>
    </dgm:pt>
    <dgm:pt modelId="{CC52C5B5-9A1F-4245-9D18-DDE5D22B17D2}" type="sibTrans" cxnId="{4E155AE9-47BF-43AE-BFB8-84D79359B6AC}">
      <dgm:prSet/>
      <dgm:spPr/>
      <dgm:t>
        <a:bodyPr/>
        <a:lstStyle/>
        <a:p>
          <a:endParaRPr lang="en-IE"/>
        </a:p>
      </dgm:t>
    </dgm:pt>
    <dgm:pt modelId="{0B7F3ECB-6EF8-45B3-936D-4DFCFDBD815E}">
      <dgm:prSet custT="1"/>
      <dgm:spPr/>
      <dgm:t>
        <a:bodyPr/>
        <a:lstStyle/>
        <a:p>
          <a:pPr rtl="0">
            <a:lnSpc>
              <a:spcPct val="150000"/>
            </a:lnSpc>
          </a:pPr>
          <a:endParaRPr lang="en-IE" sz="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FD80AE-472D-4486-8E04-635C8FBCC128}" type="parTrans" cxnId="{9C3BFF42-D18A-45B4-8F0B-5B3EB4397D60}">
      <dgm:prSet/>
      <dgm:spPr/>
      <dgm:t>
        <a:bodyPr/>
        <a:lstStyle/>
        <a:p>
          <a:endParaRPr lang="en-IE"/>
        </a:p>
      </dgm:t>
    </dgm:pt>
    <dgm:pt modelId="{024A12EF-6640-4755-BF70-A2942A9D53A6}" type="sibTrans" cxnId="{9C3BFF42-D18A-45B4-8F0B-5B3EB4397D60}">
      <dgm:prSet/>
      <dgm:spPr/>
      <dgm:t>
        <a:bodyPr/>
        <a:lstStyle/>
        <a:p>
          <a:endParaRPr lang="en-IE"/>
        </a:p>
      </dgm:t>
    </dgm:pt>
    <dgm:pt modelId="{3F7BD309-013C-49B8-8E25-D14D293CD503}">
      <dgm:prSet custT="1"/>
      <dgm:spPr/>
      <dgm:t>
        <a:bodyPr/>
        <a:lstStyle/>
        <a:p>
          <a:pPr>
            <a:lnSpc>
              <a:spcPct val="90000"/>
            </a:lnSpc>
          </a:pPr>
          <a:endParaRPr lang="en-IE" sz="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9A092E7-6F02-458C-BAC9-E5709C53D427}" type="parTrans" cxnId="{E45A3B2D-D208-48EE-ACBE-CD690FE7ED72}">
      <dgm:prSet/>
      <dgm:spPr/>
      <dgm:t>
        <a:bodyPr/>
        <a:lstStyle/>
        <a:p>
          <a:endParaRPr lang="en-IE"/>
        </a:p>
      </dgm:t>
    </dgm:pt>
    <dgm:pt modelId="{788E0877-AA9E-4F00-BAA0-DD34D2E68A6E}" type="sibTrans" cxnId="{E45A3B2D-D208-48EE-ACBE-CD690FE7ED72}">
      <dgm:prSet/>
      <dgm:spPr/>
      <dgm:t>
        <a:bodyPr/>
        <a:lstStyle/>
        <a:p>
          <a:endParaRPr lang="en-IE"/>
        </a:p>
      </dgm:t>
    </dgm:pt>
    <dgm:pt modelId="{3BA4666B-66CF-42D2-847C-20E20DFE304B}">
      <dgm:prSet custT="1"/>
      <dgm:spPr/>
      <dgm:t>
        <a:bodyPr/>
        <a:lstStyle/>
        <a:p>
          <a:pPr>
            <a:lnSpc>
              <a:spcPct val="150000"/>
            </a:lnSpc>
          </a:pPr>
          <a:endParaRPr lang="en-IE" sz="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E7120D1-406E-40A2-A16A-0EBB9145B8BA}" type="parTrans" cxnId="{B3068362-5E7B-4206-A451-F5615063BB0D}">
      <dgm:prSet/>
      <dgm:spPr/>
      <dgm:t>
        <a:bodyPr/>
        <a:lstStyle/>
        <a:p>
          <a:endParaRPr lang="en-IE"/>
        </a:p>
      </dgm:t>
    </dgm:pt>
    <dgm:pt modelId="{F4ABC8DD-1F5A-4D59-8136-80F4EFACFD0B}" type="sibTrans" cxnId="{B3068362-5E7B-4206-A451-F5615063BB0D}">
      <dgm:prSet/>
      <dgm:spPr/>
      <dgm:t>
        <a:bodyPr/>
        <a:lstStyle/>
        <a:p>
          <a:endParaRPr lang="en-IE"/>
        </a:p>
      </dgm:t>
    </dgm:pt>
    <dgm:pt modelId="{1273A985-83F2-4060-B265-46FFCFA079B4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en-IE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Identify opportunities</a:t>
          </a:r>
          <a:endParaRPr lang="en-IE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E93F2BB-C3E7-439A-B55A-6BB1DFEEC4AB}" type="parTrans" cxnId="{886E953F-415B-4A3E-AFBB-B48CBC078CD6}">
      <dgm:prSet/>
      <dgm:spPr/>
      <dgm:t>
        <a:bodyPr/>
        <a:lstStyle/>
        <a:p>
          <a:endParaRPr lang="en-IE"/>
        </a:p>
      </dgm:t>
    </dgm:pt>
    <dgm:pt modelId="{294E847F-09D1-4C55-B8D3-8EC89E33EF2F}" type="sibTrans" cxnId="{886E953F-415B-4A3E-AFBB-B48CBC078CD6}">
      <dgm:prSet/>
      <dgm:spPr/>
      <dgm:t>
        <a:bodyPr/>
        <a:lstStyle/>
        <a:p>
          <a:endParaRPr lang="en-IE"/>
        </a:p>
      </dgm:t>
    </dgm:pt>
    <dgm:pt modelId="{6DBE402B-E508-46EF-A23D-B3D60282D94D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IE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Experience and expertise</a:t>
          </a:r>
          <a:endParaRPr lang="en-IE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2D85DD4-5C2B-4324-B9FC-EA90E5AF190E}" type="parTrans" cxnId="{2D83236B-12A6-4522-914B-F2C3CFEDF18D}">
      <dgm:prSet/>
      <dgm:spPr/>
      <dgm:t>
        <a:bodyPr/>
        <a:lstStyle/>
        <a:p>
          <a:endParaRPr lang="en-IE"/>
        </a:p>
      </dgm:t>
    </dgm:pt>
    <dgm:pt modelId="{71740929-3003-46F6-B346-80B23890B1B4}" type="sibTrans" cxnId="{2D83236B-12A6-4522-914B-F2C3CFEDF18D}">
      <dgm:prSet/>
      <dgm:spPr/>
      <dgm:t>
        <a:bodyPr/>
        <a:lstStyle/>
        <a:p>
          <a:endParaRPr lang="en-IE"/>
        </a:p>
      </dgm:t>
    </dgm:pt>
    <dgm:pt modelId="{0B222E2D-1EE9-4539-9CB3-AC359E00D231}">
      <dgm:prSet custT="1"/>
      <dgm:spPr/>
      <dgm:t>
        <a:bodyPr/>
        <a:lstStyle/>
        <a:p>
          <a:pPr>
            <a:lnSpc>
              <a:spcPct val="150000"/>
            </a:lnSpc>
          </a:pPr>
          <a:endParaRPr lang="en-IE" sz="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A9CB05-7850-465D-9EDC-8EC5B36FBF91}" type="parTrans" cxnId="{27C1CCC2-4637-48FE-A62F-C596F2057B08}">
      <dgm:prSet/>
      <dgm:spPr/>
      <dgm:t>
        <a:bodyPr/>
        <a:lstStyle/>
        <a:p>
          <a:endParaRPr lang="en-IE"/>
        </a:p>
      </dgm:t>
    </dgm:pt>
    <dgm:pt modelId="{67FD5A1B-FFF7-4D7E-9D1B-8CD18A5827C1}" type="sibTrans" cxnId="{27C1CCC2-4637-48FE-A62F-C596F2057B08}">
      <dgm:prSet/>
      <dgm:spPr/>
      <dgm:t>
        <a:bodyPr/>
        <a:lstStyle/>
        <a:p>
          <a:endParaRPr lang="en-IE"/>
        </a:p>
      </dgm:t>
    </dgm:pt>
    <dgm:pt modelId="{4EF060E3-C19C-4247-B880-26FC77CC71F8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en-IE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Overcome obstacles</a:t>
          </a:r>
          <a:endParaRPr lang="en-IE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48623F3-A659-4D4D-B141-066CDF99A2F7}" type="parTrans" cxnId="{86F012A3-8024-48B3-B01B-3B05EB39AF08}">
      <dgm:prSet/>
      <dgm:spPr/>
      <dgm:t>
        <a:bodyPr/>
        <a:lstStyle/>
        <a:p>
          <a:endParaRPr lang="en-IE"/>
        </a:p>
      </dgm:t>
    </dgm:pt>
    <dgm:pt modelId="{DEECE95F-14AA-4E6C-86D4-167A3CD39D78}" type="sibTrans" cxnId="{86F012A3-8024-48B3-B01B-3B05EB39AF08}">
      <dgm:prSet/>
      <dgm:spPr/>
      <dgm:t>
        <a:bodyPr/>
        <a:lstStyle/>
        <a:p>
          <a:endParaRPr lang="en-IE"/>
        </a:p>
      </dgm:t>
    </dgm:pt>
    <dgm:pt modelId="{F1915C7B-0CB9-4DD7-B526-299266E421E3}">
      <dgm:prSet custT="1"/>
      <dgm:spPr/>
      <dgm:t>
        <a:bodyPr/>
        <a:lstStyle/>
        <a:p>
          <a:pPr rtl="0">
            <a:lnSpc>
              <a:spcPct val="150000"/>
            </a:lnSpc>
          </a:pPr>
          <a:endParaRPr lang="en-IE" sz="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0EF74B0-E9D9-4151-85BF-B0910F1B5EC6}" type="parTrans" cxnId="{9ABB5835-A171-4360-94B5-37265C98A808}">
      <dgm:prSet/>
      <dgm:spPr/>
      <dgm:t>
        <a:bodyPr/>
        <a:lstStyle/>
        <a:p>
          <a:endParaRPr lang="en-IE"/>
        </a:p>
      </dgm:t>
    </dgm:pt>
    <dgm:pt modelId="{4EFDDD10-4E99-49D8-BA0E-AC08E6BDC576}" type="sibTrans" cxnId="{9ABB5835-A171-4360-94B5-37265C98A808}">
      <dgm:prSet/>
      <dgm:spPr/>
      <dgm:t>
        <a:bodyPr/>
        <a:lstStyle/>
        <a:p>
          <a:endParaRPr lang="en-IE"/>
        </a:p>
      </dgm:t>
    </dgm:pt>
    <dgm:pt modelId="{55CE1A1D-05D5-4134-B25C-38948E9186C5}">
      <dgm:prSet custT="1"/>
      <dgm:spPr/>
      <dgm:t>
        <a:bodyPr/>
        <a:lstStyle/>
        <a:p>
          <a:pPr rtl="0">
            <a:lnSpc>
              <a:spcPct val="150000"/>
            </a:lnSpc>
          </a:pPr>
          <a:endParaRPr lang="en-IE" sz="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A00A2D4-0321-46D9-8A6C-3965522A964A}" type="parTrans" cxnId="{A4ECDB68-2F32-4114-8069-C6FD1EA17977}">
      <dgm:prSet/>
      <dgm:spPr/>
      <dgm:t>
        <a:bodyPr/>
        <a:lstStyle/>
        <a:p>
          <a:endParaRPr lang="en-IE"/>
        </a:p>
      </dgm:t>
    </dgm:pt>
    <dgm:pt modelId="{5F050C83-2A0D-4860-AD0A-B3A26FBDB8EC}" type="sibTrans" cxnId="{A4ECDB68-2F32-4114-8069-C6FD1EA17977}">
      <dgm:prSet/>
      <dgm:spPr/>
      <dgm:t>
        <a:bodyPr/>
        <a:lstStyle/>
        <a:p>
          <a:endParaRPr lang="en-IE"/>
        </a:p>
      </dgm:t>
    </dgm:pt>
    <dgm:pt modelId="{DCA89C1E-E3F6-46D5-8F6C-BDB857299404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en-IE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Link to the Council Chamber</a:t>
          </a:r>
          <a:endParaRPr lang="en-IE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CE8606-AF24-4D0D-9217-6AD4E6234171}" type="parTrans" cxnId="{3113599A-08CD-4E92-B2F0-67EA2A296FAD}">
      <dgm:prSet/>
      <dgm:spPr/>
      <dgm:t>
        <a:bodyPr/>
        <a:lstStyle/>
        <a:p>
          <a:endParaRPr lang="en-IE"/>
        </a:p>
      </dgm:t>
    </dgm:pt>
    <dgm:pt modelId="{0AEE0936-E401-4B0E-B705-1A2CBF75C530}" type="sibTrans" cxnId="{3113599A-08CD-4E92-B2F0-67EA2A296FAD}">
      <dgm:prSet/>
      <dgm:spPr/>
      <dgm:t>
        <a:bodyPr/>
        <a:lstStyle/>
        <a:p>
          <a:endParaRPr lang="en-IE"/>
        </a:p>
      </dgm:t>
    </dgm:pt>
    <dgm:pt modelId="{5D41DC24-4F6A-470F-AA08-CF5D49796D6B}">
      <dgm:prSet custT="1"/>
      <dgm:spPr/>
      <dgm:t>
        <a:bodyPr/>
        <a:lstStyle/>
        <a:p>
          <a:pPr rtl="0">
            <a:lnSpc>
              <a:spcPct val="150000"/>
            </a:lnSpc>
          </a:pPr>
          <a:endParaRPr lang="en-IE" sz="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54721B1-AC39-4D67-B625-000204050F54}" type="parTrans" cxnId="{D9E67942-7340-4D7A-8981-1387D698CBC5}">
      <dgm:prSet/>
      <dgm:spPr/>
      <dgm:t>
        <a:bodyPr/>
        <a:lstStyle/>
        <a:p>
          <a:endParaRPr lang="en-IE"/>
        </a:p>
      </dgm:t>
    </dgm:pt>
    <dgm:pt modelId="{4FBC30FA-8979-4328-BD50-C0A171FD452C}" type="sibTrans" cxnId="{D9E67942-7340-4D7A-8981-1387D698CBC5}">
      <dgm:prSet/>
      <dgm:spPr/>
      <dgm:t>
        <a:bodyPr/>
        <a:lstStyle/>
        <a:p>
          <a:endParaRPr lang="en-IE"/>
        </a:p>
      </dgm:t>
    </dgm:pt>
    <dgm:pt modelId="{F5C0F61C-BB1E-4DB7-8845-EAD29BB613AA}" type="pres">
      <dgm:prSet presAssocID="{BB1570F1-FC79-489F-8BA0-893A17C1480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E"/>
        </a:p>
      </dgm:t>
    </dgm:pt>
    <dgm:pt modelId="{88FCB3B1-DC87-4F56-B44D-10CE6009E21D}" type="pres">
      <dgm:prSet presAssocID="{B84B301C-1B1A-49D0-A2DB-4432A92ACC9B}" presName="composite" presStyleCnt="0"/>
      <dgm:spPr/>
      <dgm:t>
        <a:bodyPr/>
        <a:lstStyle/>
        <a:p>
          <a:endParaRPr lang="en-IE"/>
        </a:p>
      </dgm:t>
    </dgm:pt>
    <dgm:pt modelId="{68B52610-EE28-4718-8D13-BCE86B3DA44D}" type="pres">
      <dgm:prSet presAssocID="{B84B301C-1B1A-49D0-A2DB-4432A92ACC9B}" presName="parTx" presStyleLbl="alignNode1" presStyleIdx="0" presStyleCnt="3" custLinFactNeighborX="-10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B6BDD135-8C28-491F-83D0-0C6A031C99A7}" type="pres">
      <dgm:prSet presAssocID="{B84B301C-1B1A-49D0-A2DB-4432A92ACC9B}" presName="desTx" presStyleLbl="alignAccFollowNode1" presStyleIdx="0" presStyleCnt="3" custLinFactNeighborX="-103" custLinFactNeighborY="-1345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E1795C6F-45A5-4EB7-8B38-22DED685B712}" type="pres">
      <dgm:prSet presAssocID="{7DADE6A4-3ED3-4B68-87D6-7BD87175E1EC}" presName="space" presStyleCnt="0"/>
      <dgm:spPr/>
      <dgm:t>
        <a:bodyPr/>
        <a:lstStyle/>
        <a:p>
          <a:endParaRPr lang="en-IE"/>
        </a:p>
      </dgm:t>
    </dgm:pt>
    <dgm:pt modelId="{6F6F6A38-5F50-45FD-BC52-7F9044056D1C}" type="pres">
      <dgm:prSet presAssocID="{30AD2500-86AF-41D4-A57C-3354FEB15CB1}" presName="composite" presStyleCnt="0"/>
      <dgm:spPr/>
      <dgm:t>
        <a:bodyPr/>
        <a:lstStyle/>
        <a:p>
          <a:endParaRPr lang="en-IE"/>
        </a:p>
      </dgm:t>
    </dgm:pt>
    <dgm:pt modelId="{6B21F8BE-AE09-4EAF-B322-B940B2C3DF89}" type="pres">
      <dgm:prSet presAssocID="{30AD2500-86AF-41D4-A57C-3354FEB15CB1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E2D61639-672C-4603-9E2A-099562441BF1}" type="pres">
      <dgm:prSet presAssocID="{30AD2500-86AF-41D4-A57C-3354FEB15CB1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0CB3368A-FEAA-41F1-AA51-79B250C45ED2}" type="pres">
      <dgm:prSet presAssocID="{AE50E66E-2E29-4880-BE8A-203F5A257717}" presName="space" presStyleCnt="0"/>
      <dgm:spPr/>
      <dgm:t>
        <a:bodyPr/>
        <a:lstStyle/>
        <a:p>
          <a:endParaRPr lang="en-IE"/>
        </a:p>
      </dgm:t>
    </dgm:pt>
    <dgm:pt modelId="{F762BD87-59B9-4F07-B2C4-FE2F4A4F68EE}" type="pres">
      <dgm:prSet presAssocID="{9896A25B-0C31-4E2E-870E-A4F0E52F90B4}" presName="composite" presStyleCnt="0"/>
      <dgm:spPr/>
      <dgm:t>
        <a:bodyPr/>
        <a:lstStyle/>
        <a:p>
          <a:endParaRPr lang="en-IE"/>
        </a:p>
      </dgm:t>
    </dgm:pt>
    <dgm:pt modelId="{C385F561-6377-46FD-950F-949401433D1D}" type="pres">
      <dgm:prSet presAssocID="{9896A25B-0C31-4E2E-870E-A4F0E52F90B4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19EE554E-FFC4-4851-80A4-799B139155EE}" type="pres">
      <dgm:prSet presAssocID="{9896A25B-0C31-4E2E-870E-A4F0E52F90B4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</dgm:ptLst>
  <dgm:cxnLst>
    <dgm:cxn modelId="{886E953F-415B-4A3E-AFBB-B48CBC078CD6}" srcId="{9896A25B-0C31-4E2E-870E-A4F0E52F90B4}" destId="{1273A985-83F2-4060-B265-46FFCFA079B4}" srcOrd="1" destOrd="0" parTransId="{6E93F2BB-C3E7-439A-B55A-6BB1DFEEC4AB}" sibTransId="{294E847F-09D1-4C55-B8D3-8EC89E33EF2F}"/>
    <dgm:cxn modelId="{27C1CCC2-4637-48FE-A62F-C596F2057B08}" srcId="{B84B301C-1B1A-49D0-A2DB-4432A92ACC9B}" destId="{0B222E2D-1EE9-4539-9CB3-AC359E00D231}" srcOrd="4" destOrd="0" parTransId="{FEA9CB05-7850-465D-9EDC-8EC5B36FBF91}" sibTransId="{67FD5A1B-FFF7-4D7E-9D1B-8CD18A5827C1}"/>
    <dgm:cxn modelId="{4E155AE9-47BF-43AE-BFB8-84D79359B6AC}" srcId="{30AD2500-86AF-41D4-A57C-3354FEB15CB1}" destId="{4DC8867C-A33E-4688-9DB4-299C6E442694}" srcOrd="0" destOrd="0" parTransId="{60354118-BB93-40AB-A66B-E0E40EB92D98}" sibTransId="{CC52C5B5-9A1F-4245-9D18-DDE5D22B17D2}"/>
    <dgm:cxn modelId="{CFF9E85A-21B6-4C26-8C83-0949DBE3B30F}" type="presOf" srcId="{BB1570F1-FC79-489F-8BA0-893A17C1480C}" destId="{F5C0F61C-BB1E-4DB7-8845-EAD29BB613AA}" srcOrd="0" destOrd="0" presId="urn:microsoft.com/office/officeart/2005/8/layout/hList1"/>
    <dgm:cxn modelId="{C536F48F-CBDE-4316-BFBC-2D9DF06F679E}" type="presOf" srcId="{9896A25B-0C31-4E2E-870E-A4F0E52F90B4}" destId="{C385F561-6377-46FD-950F-949401433D1D}" srcOrd="0" destOrd="0" presId="urn:microsoft.com/office/officeart/2005/8/layout/hList1"/>
    <dgm:cxn modelId="{9C3BFF42-D18A-45B4-8F0B-5B3EB4397D60}" srcId="{30AD2500-86AF-41D4-A57C-3354FEB15CB1}" destId="{0B7F3ECB-6EF8-45B3-936D-4DFCFDBD815E}" srcOrd="6" destOrd="0" parTransId="{EDFD80AE-472D-4486-8E04-635C8FBCC128}" sibTransId="{024A12EF-6640-4755-BF70-A2942A9D53A6}"/>
    <dgm:cxn modelId="{45DA5B15-12D2-4CDE-A41E-694EFAB36D31}" srcId="{9896A25B-0C31-4E2E-870E-A4F0E52F90B4}" destId="{074B308D-CEE7-406B-B0B9-0140E8436EC7}" srcOrd="0" destOrd="0" parTransId="{3CED6D00-AB90-4AF6-BA88-5F8BB97BE7D2}" sibTransId="{8592C18E-0FCF-416F-9A23-8710548920B1}"/>
    <dgm:cxn modelId="{205BDBE9-6644-46BE-9BFD-6BE83A0832FF}" type="presOf" srcId="{5D41DC24-4F6A-470F-AA08-CF5D49796D6B}" destId="{E2D61639-672C-4603-9E2A-099562441BF1}" srcOrd="0" destOrd="4" presId="urn:microsoft.com/office/officeart/2005/8/layout/hList1"/>
    <dgm:cxn modelId="{9C241E51-574D-4411-AF43-AB15903C4302}" srcId="{BB1570F1-FC79-489F-8BA0-893A17C1480C}" destId="{9896A25B-0C31-4E2E-870E-A4F0E52F90B4}" srcOrd="2" destOrd="0" parTransId="{17C29AFD-DD51-4C8C-877C-D7E30322E915}" sibTransId="{DC7B1E81-C8B0-4B04-BC04-2AC18D7D65DC}"/>
    <dgm:cxn modelId="{D9E67942-7340-4D7A-8981-1387D698CBC5}" srcId="{30AD2500-86AF-41D4-A57C-3354FEB15CB1}" destId="{5D41DC24-4F6A-470F-AA08-CF5D49796D6B}" srcOrd="4" destOrd="0" parTransId="{A54721B1-AC39-4D67-B625-000204050F54}" sibTransId="{4FBC30FA-8979-4328-BD50-C0A171FD452C}"/>
    <dgm:cxn modelId="{E45A3B2D-D208-48EE-ACBE-CD690FE7ED72}" srcId="{B84B301C-1B1A-49D0-A2DB-4432A92ACC9B}" destId="{3F7BD309-013C-49B8-8E25-D14D293CD503}" srcOrd="0" destOrd="0" parTransId="{89A092E7-6F02-458C-BAC9-E5709C53D427}" sibTransId="{788E0877-AA9E-4F00-BAA0-DD34D2E68A6E}"/>
    <dgm:cxn modelId="{A4ECDB68-2F32-4114-8069-C6FD1EA17977}" srcId="{9896A25B-0C31-4E2E-870E-A4F0E52F90B4}" destId="{55CE1A1D-05D5-4134-B25C-38948E9186C5}" srcOrd="2" destOrd="0" parTransId="{8A00A2D4-0321-46D9-8A6C-3965522A964A}" sibTransId="{5F050C83-2A0D-4860-AD0A-B3A26FBDB8EC}"/>
    <dgm:cxn modelId="{68A3D84E-27E8-4295-A8DB-E54A8C37C435}" type="presOf" srcId="{DCA89C1E-E3F6-46D5-8F6C-BDB857299404}" destId="{E2D61639-672C-4603-9E2A-099562441BF1}" srcOrd="0" destOrd="5" presId="urn:microsoft.com/office/officeart/2005/8/layout/hList1"/>
    <dgm:cxn modelId="{733C9DF3-8AE5-4E23-87F9-44877F6EB253}" srcId="{B84B301C-1B1A-49D0-A2DB-4432A92ACC9B}" destId="{A58D6D1B-430D-434C-BDD1-F580FF1EE893}" srcOrd="1" destOrd="0" parTransId="{C09E4B86-FFC7-4339-8912-5A9D2C929975}" sibTransId="{8D1BEC7B-56FD-454C-A5AF-57AD2C4111B0}"/>
    <dgm:cxn modelId="{4974415D-EE6B-48A8-80F2-153BAA13D6AE}" type="presOf" srcId="{55CE1A1D-05D5-4134-B25C-38948E9186C5}" destId="{19EE554E-FFC4-4851-80A4-799B139155EE}" srcOrd="0" destOrd="2" presId="urn:microsoft.com/office/officeart/2005/8/layout/hList1"/>
    <dgm:cxn modelId="{424FD0F3-EB90-4E4B-88D0-BDEA7C59F649}" type="presOf" srcId="{3F7BD309-013C-49B8-8E25-D14D293CD503}" destId="{B6BDD135-8C28-491F-83D0-0C6A031C99A7}" srcOrd="0" destOrd="0" presId="urn:microsoft.com/office/officeart/2005/8/layout/hList1"/>
    <dgm:cxn modelId="{E5BC0339-6B51-4B08-84AC-3EBB05B9EDD4}" type="presOf" srcId="{30AD2500-86AF-41D4-A57C-3354FEB15CB1}" destId="{6B21F8BE-AE09-4EAF-B322-B940B2C3DF89}" srcOrd="0" destOrd="0" presId="urn:microsoft.com/office/officeart/2005/8/layout/hList1"/>
    <dgm:cxn modelId="{852B835E-2335-4038-90CB-88DE0F151302}" type="presOf" srcId="{0B7F3ECB-6EF8-45B3-936D-4DFCFDBD815E}" destId="{E2D61639-672C-4603-9E2A-099562441BF1}" srcOrd="0" destOrd="6" presId="urn:microsoft.com/office/officeart/2005/8/layout/hList1"/>
    <dgm:cxn modelId="{616435AF-0409-49DE-8207-71EA8FE7D04C}" type="presOf" srcId="{3BA4666B-66CF-42D2-847C-20E20DFE304B}" destId="{B6BDD135-8C28-491F-83D0-0C6A031C99A7}" srcOrd="0" destOrd="2" presId="urn:microsoft.com/office/officeart/2005/8/layout/hList1"/>
    <dgm:cxn modelId="{86F012A3-8024-48B3-B01B-3B05EB39AF08}" srcId="{30AD2500-86AF-41D4-A57C-3354FEB15CB1}" destId="{4EF060E3-C19C-4247-B880-26FC77CC71F8}" srcOrd="3" destOrd="0" parTransId="{C48623F3-A659-4D4D-B141-066CDF99A2F7}" sibTransId="{DEECE95F-14AA-4E6C-86D4-167A3CD39D78}"/>
    <dgm:cxn modelId="{D5EFFFC6-C388-4E0E-AA2D-14B73A257FFD}" type="presOf" srcId="{4EF060E3-C19C-4247-B880-26FC77CC71F8}" destId="{E2D61639-672C-4603-9E2A-099562441BF1}" srcOrd="0" destOrd="3" presId="urn:microsoft.com/office/officeart/2005/8/layout/hList1"/>
    <dgm:cxn modelId="{2D83236B-12A6-4522-914B-F2C3CFEDF18D}" srcId="{B84B301C-1B1A-49D0-A2DB-4432A92ACC9B}" destId="{6DBE402B-E508-46EF-A23D-B3D60282D94D}" srcOrd="5" destOrd="0" parTransId="{12D85DD4-5C2B-4324-B9FC-EA90E5AF190E}" sibTransId="{71740929-3003-46F6-B346-80B23890B1B4}"/>
    <dgm:cxn modelId="{6C0F9E82-3EAF-4BD9-A094-C1789ED4729F}" type="presOf" srcId="{074B308D-CEE7-406B-B0B9-0140E8436EC7}" destId="{19EE554E-FFC4-4851-80A4-799B139155EE}" srcOrd="0" destOrd="0" presId="urn:microsoft.com/office/officeart/2005/8/layout/hList1"/>
    <dgm:cxn modelId="{E9DD3451-8533-4FE6-8E8A-E76B4338083D}" srcId="{9896A25B-0C31-4E2E-870E-A4F0E52F90B4}" destId="{C384E684-5D41-41F1-838B-54E0B5AE5E4A}" srcOrd="3" destOrd="0" parTransId="{659AFD80-A2BD-4A23-AA9E-BD5E57F975B4}" sibTransId="{3154F049-E376-4CEF-8257-2E9147B6A1E8}"/>
    <dgm:cxn modelId="{35669A16-176D-4423-9B0A-C3A3999D6C25}" type="presOf" srcId="{4DC8867C-A33E-4688-9DB4-299C6E442694}" destId="{E2D61639-672C-4603-9E2A-099562441BF1}" srcOrd="0" destOrd="0" presId="urn:microsoft.com/office/officeart/2005/8/layout/hList1"/>
    <dgm:cxn modelId="{3113599A-08CD-4E92-B2F0-67EA2A296FAD}" srcId="{30AD2500-86AF-41D4-A57C-3354FEB15CB1}" destId="{DCA89C1E-E3F6-46D5-8F6C-BDB857299404}" srcOrd="5" destOrd="0" parTransId="{1FCE8606-AF24-4D0D-9217-6AD4E6234171}" sibTransId="{0AEE0936-E401-4B0E-B705-1A2CBF75C530}"/>
    <dgm:cxn modelId="{2823EC27-017A-43E3-9782-BDE205E4456B}" type="presOf" srcId="{B84B301C-1B1A-49D0-A2DB-4432A92ACC9B}" destId="{68B52610-EE28-4718-8D13-BCE86B3DA44D}" srcOrd="0" destOrd="0" presId="urn:microsoft.com/office/officeart/2005/8/layout/hList1"/>
    <dgm:cxn modelId="{427E3301-F5F3-434C-A81E-D5798555FDF4}" type="presOf" srcId="{6DBE402B-E508-46EF-A23D-B3D60282D94D}" destId="{B6BDD135-8C28-491F-83D0-0C6A031C99A7}" srcOrd="0" destOrd="5" presId="urn:microsoft.com/office/officeart/2005/8/layout/hList1"/>
    <dgm:cxn modelId="{B2C7AE3C-3B0A-47FD-81B7-463F103195AB}" type="presOf" srcId="{A58D6D1B-430D-434C-BDD1-F580FF1EE893}" destId="{B6BDD135-8C28-491F-83D0-0C6A031C99A7}" srcOrd="0" destOrd="1" presId="urn:microsoft.com/office/officeart/2005/8/layout/hList1"/>
    <dgm:cxn modelId="{E363CDCB-C99A-495A-86A4-7AD2105E0A21}" type="presOf" srcId="{C384E684-5D41-41F1-838B-54E0B5AE5E4A}" destId="{19EE554E-FFC4-4851-80A4-799B139155EE}" srcOrd="0" destOrd="3" presId="urn:microsoft.com/office/officeart/2005/8/layout/hList1"/>
    <dgm:cxn modelId="{F2AE0F92-40CA-4C21-8C8F-0741A6329AAF}" srcId="{BB1570F1-FC79-489F-8BA0-893A17C1480C}" destId="{B84B301C-1B1A-49D0-A2DB-4432A92ACC9B}" srcOrd="0" destOrd="0" parTransId="{5A7E6F5E-1C1C-4770-9F20-9250F28875D4}" sibTransId="{7DADE6A4-3ED3-4B68-87D6-7BD87175E1EC}"/>
    <dgm:cxn modelId="{07C7FAA2-CB1A-4542-951D-04C336D00D9D}" srcId="{BB1570F1-FC79-489F-8BA0-893A17C1480C}" destId="{30AD2500-86AF-41D4-A57C-3354FEB15CB1}" srcOrd="1" destOrd="0" parTransId="{9A0B0993-92B8-4DE0-B23C-D73FA422B68D}" sibTransId="{AE50E66E-2E29-4880-BE8A-203F5A257717}"/>
    <dgm:cxn modelId="{007D5382-DEC1-4FC0-8AF3-5FD19CACFDC9}" type="presOf" srcId="{0B222E2D-1EE9-4539-9CB3-AC359E00D231}" destId="{B6BDD135-8C28-491F-83D0-0C6A031C99A7}" srcOrd="0" destOrd="4" presId="urn:microsoft.com/office/officeart/2005/8/layout/hList1"/>
    <dgm:cxn modelId="{3365A56E-8883-4213-842A-9D31AE5F9782}" type="presOf" srcId="{F1915C7B-0CB9-4DD7-B526-299266E421E3}" destId="{E2D61639-672C-4603-9E2A-099562441BF1}" srcOrd="0" destOrd="2" presId="urn:microsoft.com/office/officeart/2005/8/layout/hList1"/>
    <dgm:cxn modelId="{11968F4D-2B4E-4606-B979-8AD8F5226968}" srcId="{B84B301C-1B1A-49D0-A2DB-4432A92ACC9B}" destId="{52534A58-9C5E-49A5-A943-90A9F1110BAE}" srcOrd="3" destOrd="0" parTransId="{B893A9CD-98E7-4B06-8992-617B45A0B4BD}" sibTransId="{6BFD83E4-0419-4E50-8B0E-6037D5D4A1B9}"/>
    <dgm:cxn modelId="{AB4C74A7-0580-472E-B545-01C5E79A10B8}" type="presOf" srcId="{52534A58-9C5E-49A5-A943-90A9F1110BAE}" destId="{B6BDD135-8C28-491F-83D0-0C6A031C99A7}" srcOrd="0" destOrd="3" presId="urn:microsoft.com/office/officeart/2005/8/layout/hList1"/>
    <dgm:cxn modelId="{C03BC582-9A60-4F9A-9FD7-5939866AF48A}" type="presOf" srcId="{8563E2C2-A1F4-4176-988B-531AE3993660}" destId="{E2D61639-672C-4603-9E2A-099562441BF1}" srcOrd="0" destOrd="1" presId="urn:microsoft.com/office/officeart/2005/8/layout/hList1"/>
    <dgm:cxn modelId="{9ABB5835-A171-4360-94B5-37265C98A808}" srcId="{30AD2500-86AF-41D4-A57C-3354FEB15CB1}" destId="{F1915C7B-0CB9-4DD7-B526-299266E421E3}" srcOrd="2" destOrd="0" parTransId="{D0EF74B0-E9D9-4151-85BF-B0910F1B5EC6}" sibTransId="{4EFDDD10-4E99-49D8-BA0E-AC08E6BDC576}"/>
    <dgm:cxn modelId="{F69083C1-599F-4BCD-A17C-689EB3E504AF}" type="presOf" srcId="{1273A985-83F2-4060-B265-46FFCFA079B4}" destId="{19EE554E-FFC4-4851-80A4-799B139155EE}" srcOrd="0" destOrd="1" presId="urn:microsoft.com/office/officeart/2005/8/layout/hList1"/>
    <dgm:cxn modelId="{FF396325-59D6-43E2-9A82-26342DE5954D}" srcId="{30AD2500-86AF-41D4-A57C-3354FEB15CB1}" destId="{8563E2C2-A1F4-4176-988B-531AE3993660}" srcOrd="1" destOrd="0" parTransId="{A5B7B7E6-6975-4438-8E69-9841D0FD39E3}" sibTransId="{AE13E096-57C7-4A8B-98F8-B15F0D1800F7}"/>
    <dgm:cxn modelId="{B3068362-5E7B-4206-A451-F5615063BB0D}" srcId="{B84B301C-1B1A-49D0-A2DB-4432A92ACC9B}" destId="{3BA4666B-66CF-42D2-847C-20E20DFE304B}" srcOrd="2" destOrd="0" parTransId="{DE7120D1-406E-40A2-A16A-0EBB9145B8BA}" sibTransId="{F4ABC8DD-1F5A-4D59-8136-80F4EFACFD0B}"/>
    <dgm:cxn modelId="{40220FDE-4DEF-43F9-A3D0-24AB1F909EAF}" type="presParOf" srcId="{F5C0F61C-BB1E-4DB7-8845-EAD29BB613AA}" destId="{88FCB3B1-DC87-4F56-B44D-10CE6009E21D}" srcOrd="0" destOrd="0" presId="urn:microsoft.com/office/officeart/2005/8/layout/hList1"/>
    <dgm:cxn modelId="{203235DA-0CB5-423A-A017-853325EF7F9F}" type="presParOf" srcId="{88FCB3B1-DC87-4F56-B44D-10CE6009E21D}" destId="{68B52610-EE28-4718-8D13-BCE86B3DA44D}" srcOrd="0" destOrd="0" presId="urn:microsoft.com/office/officeart/2005/8/layout/hList1"/>
    <dgm:cxn modelId="{D5BD9628-59B0-4291-B236-5D6FB1754A75}" type="presParOf" srcId="{88FCB3B1-DC87-4F56-B44D-10CE6009E21D}" destId="{B6BDD135-8C28-491F-83D0-0C6A031C99A7}" srcOrd="1" destOrd="0" presId="urn:microsoft.com/office/officeart/2005/8/layout/hList1"/>
    <dgm:cxn modelId="{936CD288-C711-412D-B61E-A177022D0A3B}" type="presParOf" srcId="{F5C0F61C-BB1E-4DB7-8845-EAD29BB613AA}" destId="{E1795C6F-45A5-4EB7-8B38-22DED685B712}" srcOrd="1" destOrd="0" presId="urn:microsoft.com/office/officeart/2005/8/layout/hList1"/>
    <dgm:cxn modelId="{33C18601-212E-4743-B0D5-CD0BEA635BBE}" type="presParOf" srcId="{F5C0F61C-BB1E-4DB7-8845-EAD29BB613AA}" destId="{6F6F6A38-5F50-45FD-BC52-7F9044056D1C}" srcOrd="2" destOrd="0" presId="urn:microsoft.com/office/officeart/2005/8/layout/hList1"/>
    <dgm:cxn modelId="{1C11F56C-DA85-447A-8F7B-B34E84BBC7A7}" type="presParOf" srcId="{6F6F6A38-5F50-45FD-BC52-7F9044056D1C}" destId="{6B21F8BE-AE09-4EAF-B322-B940B2C3DF89}" srcOrd="0" destOrd="0" presId="urn:microsoft.com/office/officeart/2005/8/layout/hList1"/>
    <dgm:cxn modelId="{9812DCE2-556B-4862-A17A-CB2B07CF7F0D}" type="presParOf" srcId="{6F6F6A38-5F50-45FD-BC52-7F9044056D1C}" destId="{E2D61639-672C-4603-9E2A-099562441BF1}" srcOrd="1" destOrd="0" presId="urn:microsoft.com/office/officeart/2005/8/layout/hList1"/>
    <dgm:cxn modelId="{EFFD12CE-00B9-4705-9ECE-AA8D6ACA7C3D}" type="presParOf" srcId="{F5C0F61C-BB1E-4DB7-8845-EAD29BB613AA}" destId="{0CB3368A-FEAA-41F1-AA51-79B250C45ED2}" srcOrd="3" destOrd="0" presId="urn:microsoft.com/office/officeart/2005/8/layout/hList1"/>
    <dgm:cxn modelId="{DEECEF85-AB2F-4459-8C23-6EEFB3FF716A}" type="presParOf" srcId="{F5C0F61C-BB1E-4DB7-8845-EAD29BB613AA}" destId="{F762BD87-59B9-4F07-B2C4-FE2F4A4F68EE}" srcOrd="4" destOrd="0" presId="urn:microsoft.com/office/officeart/2005/8/layout/hList1"/>
    <dgm:cxn modelId="{FA107C04-9324-4919-821A-E8D3C5BA3999}" type="presParOf" srcId="{F762BD87-59B9-4F07-B2C4-FE2F4A4F68EE}" destId="{C385F561-6377-46FD-950F-949401433D1D}" srcOrd="0" destOrd="0" presId="urn:microsoft.com/office/officeart/2005/8/layout/hList1"/>
    <dgm:cxn modelId="{EDEC249A-0F5C-4ED4-847D-F68A7A8ED015}" type="presParOf" srcId="{F762BD87-59B9-4F07-B2C4-FE2F4A4F68EE}" destId="{19EE554E-FFC4-4851-80A4-799B139155E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B0307304-F646-42F7-9430-A330522DDDBF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D0AE7AF4-8BCF-46F3-B1FC-5E5AACDCE49A}">
      <dgm:prSet phldrT="[Text]" custT="1"/>
      <dgm:spPr/>
      <dgm:t>
        <a:bodyPr/>
        <a:lstStyle/>
        <a:p>
          <a:r>
            <a:rPr lang="en-IE" sz="1100" dirty="0" smtClean="0"/>
            <a:t>Economic</a:t>
          </a:r>
          <a:r>
            <a:rPr lang="en-IE" sz="900" dirty="0" smtClean="0"/>
            <a:t> </a:t>
          </a:r>
          <a:endParaRPr lang="en-IE" sz="900" dirty="0"/>
        </a:p>
      </dgm:t>
    </dgm:pt>
    <dgm:pt modelId="{D3FD7AC4-5759-40E8-AF43-347EA75F9A15}" type="parTrans" cxnId="{691D6610-8541-4EED-B3FB-83044F27C958}">
      <dgm:prSet/>
      <dgm:spPr/>
      <dgm:t>
        <a:bodyPr/>
        <a:lstStyle/>
        <a:p>
          <a:endParaRPr lang="en-IE"/>
        </a:p>
      </dgm:t>
    </dgm:pt>
    <dgm:pt modelId="{B687ECF1-A4C1-4BA0-BD54-66D28280E47E}" type="sibTrans" cxnId="{691D6610-8541-4EED-B3FB-83044F27C958}">
      <dgm:prSet/>
      <dgm:spPr/>
      <dgm:t>
        <a:bodyPr/>
        <a:lstStyle/>
        <a:p>
          <a:endParaRPr lang="en-IE"/>
        </a:p>
      </dgm:t>
    </dgm:pt>
    <dgm:pt modelId="{5E63BED0-CCE6-4C3E-959B-3DD6F3BFFF44}">
      <dgm:prSet phldrT="[Text]" custT="1"/>
      <dgm:spPr/>
      <dgm:t>
        <a:bodyPr/>
        <a:lstStyle/>
        <a:p>
          <a:r>
            <a:rPr lang="en-IE" sz="1050" dirty="0" smtClean="0"/>
            <a:t>Community</a:t>
          </a:r>
          <a:endParaRPr lang="en-IE" sz="1050" dirty="0"/>
        </a:p>
      </dgm:t>
    </dgm:pt>
    <dgm:pt modelId="{C0CA4F7E-E959-42E6-9C6C-55E6EBEB4F04}" type="parTrans" cxnId="{7189BD9C-DF63-49B6-9155-5FB18D26D7F4}">
      <dgm:prSet/>
      <dgm:spPr/>
      <dgm:t>
        <a:bodyPr/>
        <a:lstStyle/>
        <a:p>
          <a:endParaRPr lang="en-IE"/>
        </a:p>
      </dgm:t>
    </dgm:pt>
    <dgm:pt modelId="{62C428A6-6F7A-405E-9665-AEBD37EE49B2}" type="sibTrans" cxnId="{7189BD9C-DF63-49B6-9155-5FB18D26D7F4}">
      <dgm:prSet/>
      <dgm:spPr/>
      <dgm:t>
        <a:bodyPr/>
        <a:lstStyle/>
        <a:p>
          <a:endParaRPr lang="en-IE"/>
        </a:p>
      </dgm:t>
    </dgm:pt>
    <dgm:pt modelId="{99857339-21D1-4A38-8512-E26B94FFAFAA}">
      <dgm:prSet phldrT="[Text]"/>
      <dgm:spPr/>
      <dgm:t>
        <a:bodyPr/>
        <a:lstStyle/>
        <a:p>
          <a:r>
            <a:rPr lang="en-IE" dirty="0" smtClean="0"/>
            <a:t>LECP</a:t>
          </a:r>
          <a:endParaRPr lang="en-IE" dirty="0"/>
        </a:p>
      </dgm:t>
    </dgm:pt>
    <dgm:pt modelId="{49461ED8-4B63-4687-9E28-7653AA6DB65F}" type="parTrans" cxnId="{FE79F2DA-DC04-4C25-A181-1E8B8F392859}">
      <dgm:prSet/>
      <dgm:spPr/>
      <dgm:t>
        <a:bodyPr/>
        <a:lstStyle/>
        <a:p>
          <a:endParaRPr lang="en-IE"/>
        </a:p>
      </dgm:t>
    </dgm:pt>
    <dgm:pt modelId="{078ADA7B-C630-4659-9076-EF2BDE957B74}" type="sibTrans" cxnId="{FE79F2DA-DC04-4C25-A181-1E8B8F392859}">
      <dgm:prSet/>
      <dgm:spPr/>
      <dgm:t>
        <a:bodyPr/>
        <a:lstStyle/>
        <a:p>
          <a:endParaRPr lang="en-IE"/>
        </a:p>
      </dgm:t>
    </dgm:pt>
    <dgm:pt modelId="{F8E14C33-4D30-48BA-9E0D-FBD71D8E94D4}" type="pres">
      <dgm:prSet presAssocID="{B0307304-F646-42F7-9430-A330522DDDBF}" presName="linearFlow" presStyleCnt="0">
        <dgm:presLayoutVars>
          <dgm:dir/>
          <dgm:resizeHandles val="exact"/>
        </dgm:presLayoutVars>
      </dgm:prSet>
      <dgm:spPr/>
    </dgm:pt>
    <dgm:pt modelId="{6EB731CC-D97E-4191-AEC7-88C6A9DA3A25}" type="pres">
      <dgm:prSet presAssocID="{D0AE7AF4-8BCF-46F3-B1FC-5E5AACDCE49A}" presName="node" presStyleLbl="node1" presStyleIdx="0" presStyleCnt="3" custScaleX="136912" custLinFactNeighborX="-355" custLinFactNeighborY="-53809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39F64144-35F9-42A7-A635-6F6926F30BC9}" type="pres">
      <dgm:prSet presAssocID="{B687ECF1-A4C1-4BA0-BD54-66D28280E47E}" presName="spacerL" presStyleCnt="0"/>
      <dgm:spPr/>
    </dgm:pt>
    <dgm:pt modelId="{AF702729-7AB1-4DA6-9BFA-477926842619}" type="pres">
      <dgm:prSet presAssocID="{B687ECF1-A4C1-4BA0-BD54-66D28280E47E}" presName="sibTrans" presStyleLbl="sibTrans2D1" presStyleIdx="0" presStyleCnt="2" custLinFactY="-59204" custLinFactNeighborX="-59381" custLinFactNeighborY="-100000"/>
      <dgm:spPr/>
      <dgm:t>
        <a:bodyPr/>
        <a:lstStyle/>
        <a:p>
          <a:endParaRPr lang="en-IE"/>
        </a:p>
      </dgm:t>
    </dgm:pt>
    <dgm:pt modelId="{DF6B3569-67A2-45D8-8B43-8E1BE1E1BE85}" type="pres">
      <dgm:prSet presAssocID="{B687ECF1-A4C1-4BA0-BD54-66D28280E47E}" presName="spacerR" presStyleCnt="0"/>
      <dgm:spPr/>
    </dgm:pt>
    <dgm:pt modelId="{63303C28-9A61-4212-8F16-B787EE0748F8}" type="pres">
      <dgm:prSet presAssocID="{5E63BED0-CCE6-4C3E-959B-3DD6F3BFFF44}" presName="node" presStyleLbl="node1" presStyleIdx="1" presStyleCnt="3" custScaleX="141706" custLinFactX="-10232" custLinFactNeighborX="-100000" custLinFactNeighborY="-53809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8571FC88-3FA1-4EE3-8A8C-19D826D1647C}" type="pres">
      <dgm:prSet presAssocID="{62C428A6-6F7A-405E-9665-AEBD37EE49B2}" presName="spacerL" presStyleCnt="0"/>
      <dgm:spPr/>
    </dgm:pt>
    <dgm:pt modelId="{91937A80-E1F9-4832-A05B-00B45B38DB35}" type="pres">
      <dgm:prSet presAssocID="{62C428A6-6F7A-405E-9665-AEBD37EE49B2}" presName="sibTrans" presStyleLbl="sibTrans2D1" presStyleIdx="1" presStyleCnt="2" custLinFactX="-19059" custLinFactY="-74316" custLinFactNeighborX="-100000" custLinFactNeighborY="-100000"/>
      <dgm:spPr/>
      <dgm:t>
        <a:bodyPr/>
        <a:lstStyle/>
        <a:p>
          <a:endParaRPr lang="en-IE"/>
        </a:p>
      </dgm:t>
    </dgm:pt>
    <dgm:pt modelId="{EB2A7FC7-EC74-4C6B-9B0C-F47251DA108C}" type="pres">
      <dgm:prSet presAssocID="{62C428A6-6F7A-405E-9665-AEBD37EE49B2}" presName="spacerR" presStyleCnt="0"/>
      <dgm:spPr/>
    </dgm:pt>
    <dgm:pt modelId="{AA6B6180-05C3-4C6D-A66A-23895D32B244}" type="pres">
      <dgm:prSet presAssocID="{99857339-21D1-4A38-8512-E26B94FFAFAA}" presName="node" presStyleLbl="node1" presStyleIdx="2" presStyleCnt="3" custLinFactX="-7054" custLinFactNeighborX="-100000" custLinFactNeighborY="-53809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</dgm:ptLst>
  <dgm:cxnLst>
    <dgm:cxn modelId="{0A1CB588-3BC7-4DBA-95FC-3F3B79E0E4EB}" type="presOf" srcId="{99857339-21D1-4A38-8512-E26B94FFAFAA}" destId="{AA6B6180-05C3-4C6D-A66A-23895D32B244}" srcOrd="0" destOrd="0" presId="urn:microsoft.com/office/officeart/2005/8/layout/equation1"/>
    <dgm:cxn modelId="{B84DF5A5-4294-428F-B534-B8B1A0A632BD}" type="presOf" srcId="{B687ECF1-A4C1-4BA0-BD54-66D28280E47E}" destId="{AF702729-7AB1-4DA6-9BFA-477926842619}" srcOrd="0" destOrd="0" presId="urn:microsoft.com/office/officeart/2005/8/layout/equation1"/>
    <dgm:cxn modelId="{5DABF9E0-DD7F-4C4A-9866-1D5F7A9A3405}" type="presOf" srcId="{B0307304-F646-42F7-9430-A330522DDDBF}" destId="{F8E14C33-4D30-48BA-9E0D-FBD71D8E94D4}" srcOrd="0" destOrd="0" presId="urn:microsoft.com/office/officeart/2005/8/layout/equation1"/>
    <dgm:cxn modelId="{132D7338-FDD3-412D-8D51-8BCA16C1BCFD}" type="presOf" srcId="{62C428A6-6F7A-405E-9665-AEBD37EE49B2}" destId="{91937A80-E1F9-4832-A05B-00B45B38DB35}" srcOrd="0" destOrd="0" presId="urn:microsoft.com/office/officeart/2005/8/layout/equation1"/>
    <dgm:cxn modelId="{FE79F2DA-DC04-4C25-A181-1E8B8F392859}" srcId="{B0307304-F646-42F7-9430-A330522DDDBF}" destId="{99857339-21D1-4A38-8512-E26B94FFAFAA}" srcOrd="2" destOrd="0" parTransId="{49461ED8-4B63-4687-9E28-7653AA6DB65F}" sibTransId="{078ADA7B-C630-4659-9076-EF2BDE957B74}"/>
    <dgm:cxn modelId="{691D6610-8541-4EED-B3FB-83044F27C958}" srcId="{B0307304-F646-42F7-9430-A330522DDDBF}" destId="{D0AE7AF4-8BCF-46F3-B1FC-5E5AACDCE49A}" srcOrd="0" destOrd="0" parTransId="{D3FD7AC4-5759-40E8-AF43-347EA75F9A15}" sibTransId="{B687ECF1-A4C1-4BA0-BD54-66D28280E47E}"/>
    <dgm:cxn modelId="{4B289E07-3AF5-4D5C-9D92-3B57A7D51B19}" type="presOf" srcId="{5E63BED0-CCE6-4C3E-959B-3DD6F3BFFF44}" destId="{63303C28-9A61-4212-8F16-B787EE0748F8}" srcOrd="0" destOrd="0" presId="urn:microsoft.com/office/officeart/2005/8/layout/equation1"/>
    <dgm:cxn modelId="{7189BD9C-DF63-49B6-9155-5FB18D26D7F4}" srcId="{B0307304-F646-42F7-9430-A330522DDDBF}" destId="{5E63BED0-CCE6-4C3E-959B-3DD6F3BFFF44}" srcOrd="1" destOrd="0" parTransId="{C0CA4F7E-E959-42E6-9C6C-55E6EBEB4F04}" sibTransId="{62C428A6-6F7A-405E-9665-AEBD37EE49B2}"/>
    <dgm:cxn modelId="{876018F3-7364-4452-97C8-304CA5FA9739}" type="presOf" srcId="{D0AE7AF4-8BCF-46F3-B1FC-5E5AACDCE49A}" destId="{6EB731CC-D97E-4191-AEC7-88C6A9DA3A25}" srcOrd="0" destOrd="0" presId="urn:microsoft.com/office/officeart/2005/8/layout/equation1"/>
    <dgm:cxn modelId="{B6EF9C70-856A-4BA2-B803-DEE9D5EF084B}" type="presParOf" srcId="{F8E14C33-4D30-48BA-9E0D-FBD71D8E94D4}" destId="{6EB731CC-D97E-4191-AEC7-88C6A9DA3A25}" srcOrd="0" destOrd="0" presId="urn:microsoft.com/office/officeart/2005/8/layout/equation1"/>
    <dgm:cxn modelId="{75D03374-53AA-4B57-A9F0-BA5805BDDEA9}" type="presParOf" srcId="{F8E14C33-4D30-48BA-9E0D-FBD71D8E94D4}" destId="{39F64144-35F9-42A7-A635-6F6926F30BC9}" srcOrd="1" destOrd="0" presId="urn:microsoft.com/office/officeart/2005/8/layout/equation1"/>
    <dgm:cxn modelId="{85DD89A1-CFF2-41E0-9AE3-4BEEAD546F8B}" type="presParOf" srcId="{F8E14C33-4D30-48BA-9E0D-FBD71D8E94D4}" destId="{AF702729-7AB1-4DA6-9BFA-477926842619}" srcOrd="2" destOrd="0" presId="urn:microsoft.com/office/officeart/2005/8/layout/equation1"/>
    <dgm:cxn modelId="{2A709DEF-9D2B-48F5-A9CD-6A2D50362864}" type="presParOf" srcId="{F8E14C33-4D30-48BA-9E0D-FBD71D8E94D4}" destId="{DF6B3569-67A2-45D8-8B43-8E1BE1E1BE85}" srcOrd="3" destOrd="0" presId="urn:microsoft.com/office/officeart/2005/8/layout/equation1"/>
    <dgm:cxn modelId="{8D1DE27A-AE65-4F51-B071-633B834D9EAA}" type="presParOf" srcId="{F8E14C33-4D30-48BA-9E0D-FBD71D8E94D4}" destId="{63303C28-9A61-4212-8F16-B787EE0748F8}" srcOrd="4" destOrd="0" presId="urn:microsoft.com/office/officeart/2005/8/layout/equation1"/>
    <dgm:cxn modelId="{92EFC389-CD00-4774-A3BB-9C8FBC9B9E70}" type="presParOf" srcId="{F8E14C33-4D30-48BA-9E0D-FBD71D8E94D4}" destId="{8571FC88-3FA1-4EE3-8A8C-19D826D1647C}" srcOrd="5" destOrd="0" presId="urn:microsoft.com/office/officeart/2005/8/layout/equation1"/>
    <dgm:cxn modelId="{5AAEED39-3F60-4865-996A-5AFB6BBF3F9D}" type="presParOf" srcId="{F8E14C33-4D30-48BA-9E0D-FBD71D8E94D4}" destId="{91937A80-E1F9-4832-A05B-00B45B38DB35}" srcOrd="6" destOrd="0" presId="urn:microsoft.com/office/officeart/2005/8/layout/equation1"/>
    <dgm:cxn modelId="{62303599-FCBB-42F3-A679-AC7A5BF32104}" type="presParOf" srcId="{F8E14C33-4D30-48BA-9E0D-FBD71D8E94D4}" destId="{EB2A7FC7-EC74-4C6B-9B0C-F47251DA108C}" srcOrd="7" destOrd="0" presId="urn:microsoft.com/office/officeart/2005/8/layout/equation1"/>
    <dgm:cxn modelId="{13826013-EE58-4441-BAC7-AA2CEC9FA1B9}" type="presParOf" srcId="{F8E14C33-4D30-48BA-9E0D-FBD71D8E94D4}" destId="{AA6B6180-05C3-4C6D-A66A-23895D32B244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074D9343-2757-42BE-8B0C-007A2A15C644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B03C05CA-5ACB-4406-B12F-0F3B2709AECA}">
      <dgm:prSet phldrT="[Text]"/>
      <dgm:spPr/>
      <dgm:t>
        <a:bodyPr/>
        <a:lstStyle/>
        <a:p>
          <a:r>
            <a:rPr lang="en-IE" dirty="0" smtClean="0"/>
            <a:t>Goals</a:t>
          </a:r>
          <a:endParaRPr lang="en-IE" dirty="0"/>
        </a:p>
      </dgm:t>
    </dgm:pt>
    <dgm:pt modelId="{45914946-199C-4F7E-B4D7-AEDC0D3794A6}" type="parTrans" cxnId="{3418CFF6-5DC8-469D-B446-D1C925D9E83D}">
      <dgm:prSet/>
      <dgm:spPr/>
      <dgm:t>
        <a:bodyPr/>
        <a:lstStyle/>
        <a:p>
          <a:endParaRPr lang="en-IE"/>
        </a:p>
      </dgm:t>
    </dgm:pt>
    <dgm:pt modelId="{2D7A7ABE-0A3D-4D5B-B050-0E57AD9B20EF}" type="sibTrans" cxnId="{3418CFF6-5DC8-469D-B446-D1C925D9E83D}">
      <dgm:prSet/>
      <dgm:spPr/>
      <dgm:t>
        <a:bodyPr/>
        <a:lstStyle/>
        <a:p>
          <a:endParaRPr lang="en-IE"/>
        </a:p>
      </dgm:t>
    </dgm:pt>
    <dgm:pt modelId="{2E5E76B9-B834-450D-B199-81A4B3EC9550}">
      <dgm:prSet phldrT="[Text]"/>
      <dgm:spPr/>
      <dgm:t>
        <a:bodyPr/>
        <a:lstStyle/>
        <a:p>
          <a:r>
            <a:rPr lang="en-IE" dirty="0" smtClean="0"/>
            <a:t>Sustainable Objectives</a:t>
          </a:r>
          <a:endParaRPr lang="en-IE" dirty="0"/>
        </a:p>
      </dgm:t>
    </dgm:pt>
    <dgm:pt modelId="{C740C5A0-2858-4009-802D-A2C640B5F434}" type="parTrans" cxnId="{8797DB72-AAC5-4975-977A-7A33E06127EA}">
      <dgm:prSet/>
      <dgm:spPr/>
      <dgm:t>
        <a:bodyPr/>
        <a:lstStyle/>
        <a:p>
          <a:endParaRPr lang="en-IE"/>
        </a:p>
      </dgm:t>
    </dgm:pt>
    <dgm:pt modelId="{4E44DEB0-724B-46BE-BF08-F0CF77351AE4}" type="sibTrans" cxnId="{8797DB72-AAC5-4975-977A-7A33E06127EA}">
      <dgm:prSet/>
      <dgm:spPr/>
      <dgm:t>
        <a:bodyPr/>
        <a:lstStyle/>
        <a:p>
          <a:endParaRPr lang="en-IE"/>
        </a:p>
      </dgm:t>
    </dgm:pt>
    <dgm:pt modelId="{DF74BFEA-8AB6-40DE-9542-4EAF6EA72C9F}">
      <dgm:prSet phldrT="[Text]"/>
      <dgm:spPr/>
      <dgm:t>
        <a:bodyPr/>
        <a:lstStyle/>
        <a:p>
          <a:r>
            <a:rPr lang="en-IE" dirty="0" smtClean="0"/>
            <a:t>Actions</a:t>
          </a:r>
        </a:p>
        <a:p>
          <a:r>
            <a:rPr lang="en-IE" dirty="0" smtClean="0"/>
            <a:t>- Specific </a:t>
          </a:r>
        </a:p>
        <a:p>
          <a:r>
            <a:rPr lang="en-IE" dirty="0" smtClean="0"/>
            <a:t>-Time Bound </a:t>
          </a:r>
        </a:p>
        <a:p>
          <a:r>
            <a:rPr lang="en-IE" dirty="0" smtClean="0"/>
            <a:t>- Measurable</a:t>
          </a:r>
          <a:endParaRPr lang="en-IE" dirty="0"/>
        </a:p>
      </dgm:t>
    </dgm:pt>
    <dgm:pt modelId="{5495C04C-98C7-478C-92B1-049FDB35BF98}" type="parTrans" cxnId="{1F005BDE-FDFE-4F6C-9270-F29764547DF2}">
      <dgm:prSet/>
      <dgm:spPr/>
      <dgm:t>
        <a:bodyPr/>
        <a:lstStyle/>
        <a:p>
          <a:endParaRPr lang="en-IE"/>
        </a:p>
      </dgm:t>
    </dgm:pt>
    <dgm:pt modelId="{E4590E85-E969-4883-B7D9-2418ABAB92B7}" type="sibTrans" cxnId="{1F005BDE-FDFE-4F6C-9270-F29764547DF2}">
      <dgm:prSet/>
      <dgm:spPr/>
      <dgm:t>
        <a:bodyPr/>
        <a:lstStyle/>
        <a:p>
          <a:endParaRPr lang="en-IE"/>
        </a:p>
      </dgm:t>
    </dgm:pt>
    <dgm:pt modelId="{670D9AC1-B9E1-4563-8190-BEB2BA72A959}" type="pres">
      <dgm:prSet presAssocID="{074D9343-2757-42BE-8B0C-007A2A15C64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E"/>
        </a:p>
      </dgm:t>
    </dgm:pt>
    <dgm:pt modelId="{6B7994F1-381B-4C56-85AF-EE8A2C94B6F3}" type="pres">
      <dgm:prSet presAssocID="{B03C05CA-5ACB-4406-B12F-0F3B2709AECA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A56EBC6D-5E5E-4992-95D1-C4BACF857FA1}" type="pres">
      <dgm:prSet presAssocID="{2D7A7ABE-0A3D-4D5B-B050-0E57AD9B20EF}" presName="sibTrans" presStyleCnt="0"/>
      <dgm:spPr/>
    </dgm:pt>
    <dgm:pt modelId="{D605B588-DC0B-4430-A2E3-DF7E3CAF3F30}" type="pres">
      <dgm:prSet presAssocID="{2E5E76B9-B834-450D-B199-81A4B3EC955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F5B3AE97-66C6-4FF3-8A1D-1F1957C47E84}" type="pres">
      <dgm:prSet presAssocID="{4E44DEB0-724B-46BE-BF08-F0CF77351AE4}" presName="sibTrans" presStyleCnt="0"/>
      <dgm:spPr/>
    </dgm:pt>
    <dgm:pt modelId="{505C3587-AAF9-4E26-B63B-C6A2B7840E0D}" type="pres">
      <dgm:prSet presAssocID="{DF74BFEA-8AB6-40DE-9542-4EAF6EA72C9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</dgm:ptLst>
  <dgm:cxnLst>
    <dgm:cxn modelId="{8797DB72-AAC5-4975-977A-7A33E06127EA}" srcId="{074D9343-2757-42BE-8B0C-007A2A15C644}" destId="{2E5E76B9-B834-450D-B199-81A4B3EC9550}" srcOrd="1" destOrd="0" parTransId="{C740C5A0-2858-4009-802D-A2C640B5F434}" sibTransId="{4E44DEB0-724B-46BE-BF08-F0CF77351AE4}"/>
    <dgm:cxn modelId="{3418CFF6-5DC8-469D-B446-D1C925D9E83D}" srcId="{074D9343-2757-42BE-8B0C-007A2A15C644}" destId="{B03C05CA-5ACB-4406-B12F-0F3B2709AECA}" srcOrd="0" destOrd="0" parTransId="{45914946-199C-4F7E-B4D7-AEDC0D3794A6}" sibTransId="{2D7A7ABE-0A3D-4D5B-B050-0E57AD9B20EF}"/>
    <dgm:cxn modelId="{079AA1B1-09D7-45BE-ABC3-2B15C99650E1}" type="presOf" srcId="{074D9343-2757-42BE-8B0C-007A2A15C644}" destId="{670D9AC1-B9E1-4563-8190-BEB2BA72A959}" srcOrd="0" destOrd="0" presId="urn:microsoft.com/office/officeart/2005/8/layout/hList6"/>
    <dgm:cxn modelId="{F4FAB39A-1C8E-47EE-8EA0-4920D177A2ED}" type="presOf" srcId="{2E5E76B9-B834-450D-B199-81A4B3EC9550}" destId="{D605B588-DC0B-4430-A2E3-DF7E3CAF3F30}" srcOrd="0" destOrd="0" presId="urn:microsoft.com/office/officeart/2005/8/layout/hList6"/>
    <dgm:cxn modelId="{21417969-0438-43C7-8EA9-BC3BA6F9EE62}" type="presOf" srcId="{DF74BFEA-8AB6-40DE-9542-4EAF6EA72C9F}" destId="{505C3587-AAF9-4E26-B63B-C6A2B7840E0D}" srcOrd="0" destOrd="0" presId="urn:microsoft.com/office/officeart/2005/8/layout/hList6"/>
    <dgm:cxn modelId="{1F005BDE-FDFE-4F6C-9270-F29764547DF2}" srcId="{074D9343-2757-42BE-8B0C-007A2A15C644}" destId="{DF74BFEA-8AB6-40DE-9542-4EAF6EA72C9F}" srcOrd="2" destOrd="0" parTransId="{5495C04C-98C7-478C-92B1-049FDB35BF98}" sibTransId="{E4590E85-E969-4883-B7D9-2418ABAB92B7}"/>
    <dgm:cxn modelId="{1EBE5438-E087-49C4-9379-BF66B00D9304}" type="presOf" srcId="{B03C05CA-5ACB-4406-B12F-0F3B2709AECA}" destId="{6B7994F1-381B-4C56-85AF-EE8A2C94B6F3}" srcOrd="0" destOrd="0" presId="urn:microsoft.com/office/officeart/2005/8/layout/hList6"/>
    <dgm:cxn modelId="{1B5E4FDC-0C1E-4122-8D9C-2E6397250F64}" type="presParOf" srcId="{670D9AC1-B9E1-4563-8190-BEB2BA72A959}" destId="{6B7994F1-381B-4C56-85AF-EE8A2C94B6F3}" srcOrd="0" destOrd="0" presId="urn:microsoft.com/office/officeart/2005/8/layout/hList6"/>
    <dgm:cxn modelId="{FF148946-B082-4373-AFDB-3A88F7F32334}" type="presParOf" srcId="{670D9AC1-B9E1-4563-8190-BEB2BA72A959}" destId="{A56EBC6D-5E5E-4992-95D1-C4BACF857FA1}" srcOrd="1" destOrd="0" presId="urn:microsoft.com/office/officeart/2005/8/layout/hList6"/>
    <dgm:cxn modelId="{284ECA51-8607-443D-B2A5-DB9B574414FA}" type="presParOf" srcId="{670D9AC1-B9E1-4563-8190-BEB2BA72A959}" destId="{D605B588-DC0B-4430-A2E3-DF7E3CAF3F30}" srcOrd="2" destOrd="0" presId="urn:microsoft.com/office/officeart/2005/8/layout/hList6"/>
    <dgm:cxn modelId="{BB01799A-F03D-4A4F-8815-310DA662F999}" type="presParOf" srcId="{670D9AC1-B9E1-4563-8190-BEB2BA72A959}" destId="{F5B3AE97-66C6-4FF3-8A1D-1F1957C47E84}" srcOrd="3" destOrd="0" presId="urn:microsoft.com/office/officeart/2005/8/layout/hList6"/>
    <dgm:cxn modelId="{7E368480-9737-45F6-88AE-B63D9C9B5375}" type="presParOf" srcId="{670D9AC1-B9E1-4563-8190-BEB2BA72A959}" destId="{505C3587-AAF9-4E26-B63B-C6A2B7840E0D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15C44649-2021-413F-A713-313E7FFFE328}" type="doc">
      <dgm:prSet loTypeId="urn:microsoft.com/office/officeart/2005/8/layout/gear1" loCatId="cycle" qsTypeId="urn:microsoft.com/office/officeart/2005/8/quickstyle/simple2" qsCatId="simple" csTypeId="urn:microsoft.com/office/officeart/2005/8/colors/accent4_5" csCatId="accent4" phldr="1"/>
      <dgm:spPr/>
      <dgm:t>
        <a:bodyPr/>
        <a:lstStyle/>
        <a:p>
          <a:endParaRPr lang="en-IE"/>
        </a:p>
      </dgm:t>
    </dgm:pt>
    <dgm:pt modelId="{DAFE4E8E-20BF-4B24-8826-E3775CFBA5EF}" type="pres">
      <dgm:prSet presAssocID="{15C44649-2021-413F-A713-313E7FFFE328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IE"/>
        </a:p>
      </dgm:t>
    </dgm:pt>
  </dgm:ptLst>
  <dgm:cxnLst>
    <dgm:cxn modelId="{B4DDCD82-F207-4061-A05C-90AC16EAC9E7}" type="presOf" srcId="{15C44649-2021-413F-A713-313E7FFFE328}" destId="{DAFE4E8E-20BF-4B24-8826-E3775CFBA5EF}" srcOrd="0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BB1570F1-FC79-489F-8BA0-893A17C1480C}" type="doc">
      <dgm:prSet loTypeId="urn:microsoft.com/office/officeart/2005/8/layout/hierarchy4" loCatId="list" qsTypeId="urn:microsoft.com/office/officeart/2005/8/quickstyle/simple2" qsCatId="simple" csTypeId="urn:microsoft.com/office/officeart/2005/8/colors/accent4_5" csCatId="accent4" phldr="1"/>
      <dgm:spPr/>
      <dgm:t>
        <a:bodyPr/>
        <a:lstStyle/>
        <a:p>
          <a:endParaRPr lang="en-IE"/>
        </a:p>
      </dgm:t>
    </dgm:pt>
    <dgm:pt modelId="{B1473587-DB1B-40D1-BC4C-89EE6409D86D}" type="pres">
      <dgm:prSet presAssocID="{BB1570F1-FC79-489F-8BA0-893A17C1480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E"/>
        </a:p>
      </dgm:t>
    </dgm:pt>
  </dgm:ptLst>
  <dgm:cxnLst>
    <dgm:cxn modelId="{A3EE63B6-F3EE-44DD-A7B8-C9CA045240A5}" type="presOf" srcId="{BB1570F1-FC79-489F-8BA0-893A17C1480C}" destId="{B1473587-DB1B-40D1-BC4C-89EE6409D86D}" srcOrd="0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BB1570F1-FC79-489F-8BA0-893A17C1480C}" type="doc">
      <dgm:prSet loTypeId="urn:microsoft.com/office/officeart/2005/8/layout/matrix1" loCatId="matrix" qsTypeId="urn:microsoft.com/office/officeart/2005/8/quickstyle/3d6" qsCatId="3D" csTypeId="urn:microsoft.com/office/officeart/2005/8/colors/accent3_2" csCatId="accent3" phldr="1"/>
      <dgm:spPr/>
      <dgm:t>
        <a:bodyPr/>
        <a:lstStyle/>
        <a:p>
          <a:endParaRPr lang="en-IE"/>
        </a:p>
      </dgm:t>
    </dgm:pt>
    <dgm:pt modelId="{B84B301C-1B1A-49D0-A2DB-4432A92ACC9B}">
      <dgm:prSet custT="1"/>
      <dgm:spPr/>
      <dgm:t>
        <a:bodyPr/>
        <a:lstStyle/>
        <a:p>
          <a:pPr rtl="0"/>
          <a:r>
            <a:rPr lang="en-IE" sz="3200" dirty="0" smtClean="0"/>
            <a:t>Summary</a:t>
          </a:r>
          <a:endParaRPr lang="en-IE" sz="3200" dirty="0"/>
        </a:p>
      </dgm:t>
    </dgm:pt>
    <dgm:pt modelId="{5A7E6F5E-1C1C-4770-9F20-9250F28875D4}" type="parTrans" cxnId="{F2AE0F92-40CA-4C21-8C8F-0741A6329AAF}">
      <dgm:prSet/>
      <dgm:spPr/>
      <dgm:t>
        <a:bodyPr/>
        <a:lstStyle/>
        <a:p>
          <a:endParaRPr lang="en-IE"/>
        </a:p>
      </dgm:t>
    </dgm:pt>
    <dgm:pt modelId="{7DADE6A4-3ED3-4B68-87D6-7BD87175E1EC}" type="sibTrans" cxnId="{F2AE0F92-40CA-4C21-8C8F-0741A6329AAF}">
      <dgm:prSet/>
      <dgm:spPr/>
      <dgm:t>
        <a:bodyPr/>
        <a:lstStyle/>
        <a:p>
          <a:endParaRPr lang="en-IE"/>
        </a:p>
      </dgm:t>
    </dgm:pt>
    <dgm:pt modelId="{A58D6D1B-430D-434C-BDD1-F580FF1EE893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IE" sz="3200" dirty="0" smtClean="0"/>
            <a:t>More effective use of public funding</a:t>
          </a:r>
          <a:endParaRPr lang="en-IE" sz="3200" dirty="0"/>
        </a:p>
      </dgm:t>
    </dgm:pt>
    <dgm:pt modelId="{C09E4B86-FFC7-4339-8912-5A9D2C929975}" type="parTrans" cxnId="{733C9DF3-8AE5-4E23-87F9-44877F6EB253}">
      <dgm:prSet/>
      <dgm:spPr/>
      <dgm:t>
        <a:bodyPr/>
        <a:lstStyle/>
        <a:p>
          <a:endParaRPr lang="en-IE"/>
        </a:p>
      </dgm:t>
    </dgm:pt>
    <dgm:pt modelId="{8D1BEC7B-56FD-454C-A5AF-57AD2C4111B0}" type="sibTrans" cxnId="{733C9DF3-8AE5-4E23-87F9-44877F6EB253}">
      <dgm:prSet/>
      <dgm:spPr/>
      <dgm:t>
        <a:bodyPr/>
        <a:lstStyle/>
        <a:p>
          <a:endParaRPr lang="en-IE"/>
        </a:p>
      </dgm:t>
    </dgm:pt>
    <dgm:pt modelId="{3F7BD309-013C-49B8-8E25-D14D293CD503}">
      <dgm:prSet custT="1"/>
      <dgm:spPr/>
      <dgm:t>
        <a:bodyPr/>
        <a:lstStyle/>
        <a:p>
          <a:pPr>
            <a:lnSpc>
              <a:spcPct val="90000"/>
            </a:lnSpc>
          </a:pPr>
          <a:r>
            <a:rPr lang="en-IE" sz="4000" dirty="0" smtClean="0"/>
            <a:t>Innovative Approach</a:t>
          </a:r>
          <a:endParaRPr lang="en-IE" sz="4000" dirty="0"/>
        </a:p>
      </dgm:t>
    </dgm:pt>
    <dgm:pt modelId="{89A092E7-6F02-458C-BAC9-E5709C53D427}" type="parTrans" cxnId="{E45A3B2D-D208-48EE-ACBE-CD690FE7ED72}">
      <dgm:prSet/>
      <dgm:spPr/>
      <dgm:t>
        <a:bodyPr/>
        <a:lstStyle/>
        <a:p>
          <a:endParaRPr lang="en-IE"/>
        </a:p>
      </dgm:t>
    </dgm:pt>
    <dgm:pt modelId="{788E0877-AA9E-4F00-BAA0-DD34D2E68A6E}" type="sibTrans" cxnId="{E45A3B2D-D208-48EE-ACBE-CD690FE7ED72}">
      <dgm:prSet/>
      <dgm:spPr/>
      <dgm:t>
        <a:bodyPr/>
        <a:lstStyle/>
        <a:p>
          <a:endParaRPr lang="en-IE"/>
        </a:p>
      </dgm:t>
    </dgm:pt>
    <dgm:pt modelId="{3BA4666B-66CF-42D2-847C-20E20DFE304B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IE" sz="3200" dirty="0" smtClean="0"/>
            <a:t>Focal Point for Collaboration</a:t>
          </a:r>
          <a:endParaRPr lang="en-IE" sz="3200" dirty="0"/>
        </a:p>
      </dgm:t>
    </dgm:pt>
    <dgm:pt modelId="{DE7120D1-406E-40A2-A16A-0EBB9145B8BA}" type="parTrans" cxnId="{B3068362-5E7B-4206-A451-F5615063BB0D}">
      <dgm:prSet/>
      <dgm:spPr/>
      <dgm:t>
        <a:bodyPr/>
        <a:lstStyle/>
        <a:p>
          <a:endParaRPr lang="en-IE"/>
        </a:p>
      </dgm:t>
    </dgm:pt>
    <dgm:pt modelId="{F4ABC8DD-1F5A-4D59-8136-80F4EFACFD0B}" type="sibTrans" cxnId="{B3068362-5E7B-4206-A451-F5615063BB0D}">
      <dgm:prSet/>
      <dgm:spPr/>
      <dgm:t>
        <a:bodyPr/>
        <a:lstStyle/>
        <a:p>
          <a:endParaRPr lang="en-IE"/>
        </a:p>
      </dgm:t>
    </dgm:pt>
    <dgm:pt modelId="{0B222E2D-1EE9-4539-9CB3-AC359E00D231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en-IE" sz="3200" dirty="0" smtClean="0"/>
            <a:t>Leading the Way</a:t>
          </a:r>
          <a:endParaRPr lang="en-IE" sz="3200" dirty="0"/>
        </a:p>
      </dgm:t>
    </dgm:pt>
    <dgm:pt modelId="{FEA9CB05-7850-465D-9EDC-8EC5B36FBF91}" type="parTrans" cxnId="{27C1CCC2-4637-48FE-A62F-C596F2057B08}">
      <dgm:prSet/>
      <dgm:spPr/>
      <dgm:t>
        <a:bodyPr/>
        <a:lstStyle/>
        <a:p>
          <a:endParaRPr lang="en-IE"/>
        </a:p>
      </dgm:t>
    </dgm:pt>
    <dgm:pt modelId="{67FD5A1B-FFF7-4D7E-9D1B-8CD18A5827C1}" type="sibTrans" cxnId="{27C1CCC2-4637-48FE-A62F-C596F2057B08}">
      <dgm:prSet/>
      <dgm:spPr/>
      <dgm:t>
        <a:bodyPr/>
        <a:lstStyle/>
        <a:p>
          <a:endParaRPr lang="en-IE"/>
        </a:p>
      </dgm:t>
    </dgm:pt>
    <dgm:pt modelId="{2855A208-A34A-4BEC-A43B-18B03A21AD33}" type="pres">
      <dgm:prSet presAssocID="{BB1570F1-FC79-489F-8BA0-893A17C1480C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IE"/>
        </a:p>
      </dgm:t>
    </dgm:pt>
    <dgm:pt modelId="{77A9A4F0-F8E2-49C6-AEA7-B3A18FD6693A}" type="pres">
      <dgm:prSet presAssocID="{BB1570F1-FC79-489F-8BA0-893A17C1480C}" presName="matrix" presStyleCnt="0"/>
      <dgm:spPr/>
    </dgm:pt>
    <dgm:pt modelId="{A0779B06-1307-4EA5-9408-D503B235099F}" type="pres">
      <dgm:prSet presAssocID="{BB1570F1-FC79-489F-8BA0-893A17C1480C}" presName="tile1" presStyleLbl="node1" presStyleIdx="0" presStyleCnt="4"/>
      <dgm:spPr/>
      <dgm:t>
        <a:bodyPr/>
        <a:lstStyle/>
        <a:p>
          <a:endParaRPr lang="en-IE"/>
        </a:p>
      </dgm:t>
    </dgm:pt>
    <dgm:pt modelId="{E9F3F45D-983C-468C-979F-1AB5BADC64D9}" type="pres">
      <dgm:prSet presAssocID="{BB1570F1-FC79-489F-8BA0-893A17C1480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4B119B1D-9AE9-44ED-949A-B60B77E2A48E}" type="pres">
      <dgm:prSet presAssocID="{BB1570F1-FC79-489F-8BA0-893A17C1480C}" presName="tile2" presStyleLbl="node1" presStyleIdx="1" presStyleCnt="4"/>
      <dgm:spPr/>
      <dgm:t>
        <a:bodyPr/>
        <a:lstStyle/>
        <a:p>
          <a:endParaRPr lang="en-IE"/>
        </a:p>
      </dgm:t>
    </dgm:pt>
    <dgm:pt modelId="{9CF27D9A-8791-49CA-92FE-B49DC6DEC1DC}" type="pres">
      <dgm:prSet presAssocID="{BB1570F1-FC79-489F-8BA0-893A17C1480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AA483D1F-FDAB-4985-B1C3-3F405A92599D}" type="pres">
      <dgm:prSet presAssocID="{BB1570F1-FC79-489F-8BA0-893A17C1480C}" presName="tile3" presStyleLbl="node1" presStyleIdx="2" presStyleCnt="4"/>
      <dgm:spPr/>
      <dgm:t>
        <a:bodyPr/>
        <a:lstStyle/>
        <a:p>
          <a:endParaRPr lang="en-IE"/>
        </a:p>
      </dgm:t>
    </dgm:pt>
    <dgm:pt modelId="{1CA3823A-C477-4653-BA36-FA63E90C28A0}" type="pres">
      <dgm:prSet presAssocID="{BB1570F1-FC79-489F-8BA0-893A17C1480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7C216884-FB96-48B6-B46A-5E2E83BC3297}" type="pres">
      <dgm:prSet presAssocID="{BB1570F1-FC79-489F-8BA0-893A17C1480C}" presName="tile4" presStyleLbl="node1" presStyleIdx="3" presStyleCnt="4"/>
      <dgm:spPr/>
      <dgm:t>
        <a:bodyPr/>
        <a:lstStyle/>
        <a:p>
          <a:endParaRPr lang="en-IE"/>
        </a:p>
      </dgm:t>
    </dgm:pt>
    <dgm:pt modelId="{3C0AABB5-D214-4D63-9CFB-42FFB48122B9}" type="pres">
      <dgm:prSet presAssocID="{BB1570F1-FC79-489F-8BA0-893A17C1480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047357BA-75CD-4B66-85B9-ABAA0A71C46A}" type="pres">
      <dgm:prSet presAssocID="{BB1570F1-FC79-489F-8BA0-893A17C1480C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n-IE"/>
        </a:p>
      </dgm:t>
    </dgm:pt>
  </dgm:ptLst>
  <dgm:cxnLst>
    <dgm:cxn modelId="{F2AE0F92-40CA-4C21-8C8F-0741A6329AAF}" srcId="{BB1570F1-FC79-489F-8BA0-893A17C1480C}" destId="{B84B301C-1B1A-49D0-A2DB-4432A92ACC9B}" srcOrd="0" destOrd="0" parTransId="{5A7E6F5E-1C1C-4770-9F20-9250F28875D4}" sibTransId="{7DADE6A4-3ED3-4B68-87D6-7BD87175E1EC}"/>
    <dgm:cxn modelId="{19355687-CBE8-4E99-AA13-072DD42567BB}" type="presOf" srcId="{A58D6D1B-430D-434C-BDD1-F580FF1EE893}" destId="{4B119B1D-9AE9-44ED-949A-B60B77E2A48E}" srcOrd="0" destOrd="0" presId="urn:microsoft.com/office/officeart/2005/8/layout/matrix1"/>
    <dgm:cxn modelId="{383CDAA6-2499-4BEC-8C0F-F66619F06E96}" type="presOf" srcId="{BB1570F1-FC79-489F-8BA0-893A17C1480C}" destId="{2855A208-A34A-4BEC-A43B-18B03A21AD33}" srcOrd="0" destOrd="0" presId="urn:microsoft.com/office/officeart/2005/8/layout/matrix1"/>
    <dgm:cxn modelId="{27C1CCC2-4637-48FE-A62F-C596F2057B08}" srcId="{B84B301C-1B1A-49D0-A2DB-4432A92ACC9B}" destId="{0B222E2D-1EE9-4539-9CB3-AC359E00D231}" srcOrd="3" destOrd="0" parTransId="{FEA9CB05-7850-465D-9EDC-8EC5B36FBF91}" sibTransId="{67FD5A1B-FFF7-4D7E-9D1B-8CD18A5827C1}"/>
    <dgm:cxn modelId="{733C9DF3-8AE5-4E23-87F9-44877F6EB253}" srcId="{B84B301C-1B1A-49D0-A2DB-4432A92ACC9B}" destId="{A58D6D1B-430D-434C-BDD1-F580FF1EE893}" srcOrd="1" destOrd="0" parTransId="{C09E4B86-FFC7-4339-8912-5A9D2C929975}" sibTransId="{8D1BEC7B-56FD-454C-A5AF-57AD2C4111B0}"/>
    <dgm:cxn modelId="{21BA8755-5747-4492-93F3-F31D76E0D91E}" type="presOf" srcId="{B84B301C-1B1A-49D0-A2DB-4432A92ACC9B}" destId="{047357BA-75CD-4B66-85B9-ABAA0A71C46A}" srcOrd="0" destOrd="0" presId="urn:microsoft.com/office/officeart/2005/8/layout/matrix1"/>
    <dgm:cxn modelId="{9DB4DF26-4BB1-4FF7-A5C1-8CB867C84862}" type="presOf" srcId="{3F7BD309-013C-49B8-8E25-D14D293CD503}" destId="{E9F3F45D-983C-468C-979F-1AB5BADC64D9}" srcOrd="1" destOrd="0" presId="urn:microsoft.com/office/officeart/2005/8/layout/matrix1"/>
    <dgm:cxn modelId="{BFEE5C37-1C64-46E5-BC62-B49F1E7D4039}" type="presOf" srcId="{3BA4666B-66CF-42D2-847C-20E20DFE304B}" destId="{1CA3823A-C477-4653-BA36-FA63E90C28A0}" srcOrd="1" destOrd="0" presId="urn:microsoft.com/office/officeart/2005/8/layout/matrix1"/>
    <dgm:cxn modelId="{B3068362-5E7B-4206-A451-F5615063BB0D}" srcId="{B84B301C-1B1A-49D0-A2DB-4432A92ACC9B}" destId="{3BA4666B-66CF-42D2-847C-20E20DFE304B}" srcOrd="2" destOrd="0" parTransId="{DE7120D1-406E-40A2-A16A-0EBB9145B8BA}" sibTransId="{F4ABC8DD-1F5A-4D59-8136-80F4EFACFD0B}"/>
    <dgm:cxn modelId="{EFCDEB5D-393E-4668-9188-640808B74531}" type="presOf" srcId="{0B222E2D-1EE9-4539-9CB3-AC359E00D231}" destId="{7C216884-FB96-48B6-B46A-5E2E83BC3297}" srcOrd="0" destOrd="0" presId="urn:microsoft.com/office/officeart/2005/8/layout/matrix1"/>
    <dgm:cxn modelId="{D65475CB-1FBF-41CE-8BE2-BC7CBCECA1C0}" type="presOf" srcId="{3F7BD309-013C-49B8-8E25-D14D293CD503}" destId="{A0779B06-1307-4EA5-9408-D503B235099F}" srcOrd="0" destOrd="0" presId="urn:microsoft.com/office/officeart/2005/8/layout/matrix1"/>
    <dgm:cxn modelId="{CAF86A60-3A42-44EF-9593-4547691E6658}" type="presOf" srcId="{A58D6D1B-430D-434C-BDD1-F580FF1EE893}" destId="{9CF27D9A-8791-49CA-92FE-B49DC6DEC1DC}" srcOrd="1" destOrd="0" presId="urn:microsoft.com/office/officeart/2005/8/layout/matrix1"/>
    <dgm:cxn modelId="{503A36A6-9455-4123-B54C-9994F5FE9C2B}" type="presOf" srcId="{0B222E2D-1EE9-4539-9CB3-AC359E00D231}" destId="{3C0AABB5-D214-4D63-9CFB-42FFB48122B9}" srcOrd="1" destOrd="0" presId="urn:microsoft.com/office/officeart/2005/8/layout/matrix1"/>
    <dgm:cxn modelId="{1C8821D6-C91A-452B-A125-FFEEF7D9CF25}" type="presOf" srcId="{3BA4666B-66CF-42D2-847C-20E20DFE304B}" destId="{AA483D1F-FDAB-4985-B1C3-3F405A92599D}" srcOrd="0" destOrd="0" presId="urn:microsoft.com/office/officeart/2005/8/layout/matrix1"/>
    <dgm:cxn modelId="{E45A3B2D-D208-48EE-ACBE-CD690FE7ED72}" srcId="{B84B301C-1B1A-49D0-A2DB-4432A92ACC9B}" destId="{3F7BD309-013C-49B8-8E25-D14D293CD503}" srcOrd="0" destOrd="0" parTransId="{89A092E7-6F02-458C-BAC9-E5709C53D427}" sibTransId="{788E0877-AA9E-4F00-BAA0-DD34D2E68A6E}"/>
    <dgm:cxn modelId="{B5A41493-D026-486F-BDE3-DF5C2386EBCE}" type="presParOf" srcId="{2855A208-A34A-4BEC-A43B-18B03A21AD33}" destId="{77A9A4F0-F8E2-49C6-AEA7-B3A18FD6693A}" srcOrd="0" destOrd="0" presId="urn:microsoft.com/office/officeart/2005/8/layout/matrix1"/>
    <dgm:cxn modelId="{C3B826A8-88AA-45A3-BBF4-245211B66728}" type="presParOf" srcId="{77A9A4F0-F8E2-49C6-AEA7-B3A18FD6693A}" destId="{A0779B06-1307-4EA5-9408-D503B235099F}" srcOrd="0" destOrd="0" presId="urn:microsoft.com/office/officeart/2005/8/layout/matrix1"/>
    <dgm:cxn modelId="{DABB3FA2-462A-4BDB-87F9-06ACC9BA4804}" type="presParOf" srcId="{77A9A4F0-F8E2-49C6-AEA7-B3A18FD6693A}" destId="{E9F3F45D-983C-468C-979F-1AB5BADC64D9}" srcOrd="1" destOrd="0" presId="urn:microsoft.com/office/officeart/2005/8/layout/matrix1"/>
    <dgm:cxn modelId="{687449B9-D367-4000-B04D-E051ADEB512A}" type="presParOf" srcId="{77A9A4F0-F8E2-49C6-AEA7-B3A18FD6693A}" destId="{4B119B1D-9AE9-44ED-949A-B60B77E2A48E}" srcOrd="2" destOrd="0" presId="urn:microsoft.com/office/officeart/2005/8/layout/matrix1"/>
    <dgm:cxn modelId="{C8995F01-0DC2-49BB-8A8F-70152BA8CC4A}" type="presParOf" srcId="{77A9A4F0-F8E2-49C6-AEA7-B3A18FD6693A}" destId="{9CF27D9A-8791-49CA-92FE-B49DC6DEC1DC}" srcOrd="3" destOrd="0" presId="urn:microsoft.com/office/officeart/2005/8/layout/matrix1"/>
    <dgm:cxn modelId="{45A41CCF-97D6-4323-B3BF-D89C05FCD74E}" type="presParOf" srcId="{77A9A4F0-F8E2-49C6-AEA7-B3A18FD6693A}" destId="{AA483D1F-FDAB-4985-B1C3-3F405A92599D}" srcOrd="4" destOrd="0" presId="urn:microsoft.com/office/officeart/2005/8/layout/matrix1"/>
    <dgm:cxn modelId="{A57E9E26-322B-4CC8-AE92-AD92827D5C09}" type="presParOf" srcId="{77A9A4F0-F8E2-49C6-AEA7-B3A18FD6693A}" destId="{1CA3823A-C477-4653-BA36-FA63E90C28A0}" srcOrd="5" destOrd="0" presId="urn:microsoft.com/office/officeart/2005/8/layout/matrix1"/>
    <dgm:cxn modelId="{70A99D5F-555B-491C-B00A-759B8285C1C8}" type="presParOf" srcId="{77A9A4F0-F8E2-49C6-AEA7-B3A18FD6693A}" destId="{7C216884-FB96-48B6-B46A-5E2E83BC3297}" srcOrd="6" destOrd="0" presId="urn:microsoft.com/office/officeart/2005/8/layout/matrix1"/>
    <dgm:cxn modelId="{EF1AEFF3-F64C-4641-8570-BAB47D1E4CE3}" type="presParOf" srcId="{77A9A4F0-F8E2-49C6-AEA7-B3A18FD6693A}" destId="{3C0AABB5-D214-4D63-9CFB-42FFB48122B9}" srcOrd="7" destOrd="0" presId="urn:microsoft.com/office/officeart/2005/8/layout/matrix1"/>
    <dgm:cxn modelId="{C69ABDAF-4D93-4151-BEBE-A68CEBE129C0}" type="presParOf" srcId="{2855A208-A34A-4BEC-A43B-18B03A21AD33}" destId="{047357BA-75CD-4B66-85B9-ABAA0A71C46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667D942-69E1-4EA5-8E28-721A8DDA8C64}">
      <dsp:nvSpPr>
        <dsp:cNvPr id="0" name=""/>
        <dsp:cNvSpPr/>
      </dsp:nvSpPr>
      <dsp:spPr>
        <a:xfrm>
          <a:off x="2898" y="1543"/>
          <a:ext cx="8060289" cy="18719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60000"/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shade val="60000"/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shade val="60000"/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shade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IE" sz="6500" kern="1200" dirty="0" smtClean="0"/>
            <a:t>A New Approach</a:t>
          </a:r>
        </a:p>
      </dsp:txBody>
      <dsp:txXfrm>
        <a:off x="2898" y="1543"/>
        <a:ext cx="8060289" cy="1871926"/>
      </dsp:txXfrm>
    </dsp:sp>
    <dsp:sp modelId="{655316C8-EA1C-4E30-B5DD-51A964E5B9EA}">
      <dsp:nvSpPr>
        <dsp:cNvPr id="0" name=""/>
        <dsp:cNvSpPr/>
      </dsp:nvSpPr>
      <dsp:spPr>
        <a:xfrm>
          <a:off x="2898" y="2086969"/>
          <a:ext cx="2544283" cy="18719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shade val="80000"/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shade val="8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500" kern="1200" dirty="0" smtClean="0"/>
            <a:t>Local Government</a:t>
          </a:r>
        </a:p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500" kern="1200" dirty="0" smtClean="0"/>
            <a:t>Reform Act 2014</a:t>
          </a:r>
          <a:endParaRPr lang="en-IE" sz="2500" kern="1200" dirty="0"/>
        </a:p>
      </dsp:txBody>
      <dsp:txXfrm>
        <a:off x="2898" y="2086969"/>
        <a:ext cx="2544283" cy="1871926"/>
      </dsp:txXfrm>
    </dsp:sp>
    <dsp:sp modelId="{B3903268-D84B-4843-A365-EF789E0508D1}">
      <dsp:nvSpPr>
        <dsp:cNvPr id="0" name=""/>
        <dsp:cNvSpPr/>
      </dsp:nvSpPr>
      <dsp:spPr>
        <a:xfrm>
          <a:off x="2760901" y="2086969"/>
          <a:ext cx="2544283" cy="18719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shade val="80000"/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shade val="8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500" kern="1200" dirty="0" smtClean="0"/>
            <a:t>Local Community Development Committees</a:t>
          </a:r>
          <a:endParaRPr lang="en-IE" sz="2500" kern="1200" dirty="0"/>
        </a:p>
      </dsp:txBody>
      <dsp:txXfrm>
        <a:off x="2760901" y="2086969"/>
        <a:ext cx="2544283" cy="1871926"/>
      </dsp:txXfrm>
    </dsp:sp>
    <dsp:sp modelId="{2C0DEDB4-E505-4CB5-A3A9-A19A4EFC06ED}">
      <dsp:nvSpPr>
        <dsp:cNvPr id="0" name=""/>
        <dsp:cNvSpPr/>
      </dsp:nvSpPr>
      <dsp:spPr>
        <a:xfrm>
          <a:off x="5518904" y="2086969"/>
          <a:ext cx="2544283" cy="18719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shade val="80000"/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shade val="8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500" kern="1200" dirty="0" smtClean="0"/>
            <a:t>Local Economic &amp; Community Plans</a:t>
          </a:r>
          <a:endParaRPr lang="en-IE" sz="2500" kern="1200" dirty="0"/>
        </a:p>
      </dsp:txBody>
      <dsp:txXfrm>
        <a:off x="5518904" y="2086969"/>
        <a:ext cx="2544283" cy="187192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8E2825D-DCC9-4D50-822B-F790B52E9C65}">
      <dsp:nvSpPr>
        <dsp:cNvPr id="0" name=""/>
        <dsp:cNvSpPr/>
      </dsp:nvSpPr>
      <dsp:spPr>
        <a:xfrm>
          <a:off x="5513147" y="889033"/>
          <a:ext cx="2326366" cy="232679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l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ED6C3CC-D19A-4540-BE2E-B249B99120C0}">
      <dsp:nvSpPr>
        <dsp:cNvPr id="0" name=""/>
        <dsp:cNvSpPr/>
      </dsp:nvSpPr>
      <dsp:spPr>
        <a:xfrm>
          <a:off x="5362342" y="738583"/>
          <a:ext cx="2627976" cy="2627696"/>
        </a:xfrm>
        <a:prstGeom prst="ellipse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Better Targeting of Public Funding</a:t>
          </a:r>
          <a:endParaRPr lang="en-IE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738029" y="1114039"/>
        <a:ext cx="1876602" cy="1876785"/>
      </dsp:txXfrm>
    </dsp:sp>
    <dsp:sp modelId="{8A062929-A24A-47A0-AB15-B459EB363E23}">
      <dsp:nvSpPr>
        <dsp:cNvPr id="0" name=""/>
        <dsp:cNvSpPr/>
      </dsp:nvSpPr>
      <dsp:spPr>
        <a:xfrm rot="2700000">
          <a:off x="3111581" y="891846"/>
          <a:ext cx="2320763" cy="2320763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l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34804E2-57F4-4AEE-88B0-436958EF3ECF}">
      <dsp:nvSpPr>
        <dsp:cNvPr id="0" name=""/>
        <dsp:cNvSpPr/>
      </dsp:nvSpPr>
      <dsp:spPr>
        <a:xfrm>
          <a:off x="2957975" y="738583"/>
          <a:ext cx="2627976" cy="2627696"/>
        </a:xfrm>
        <a:prstGeom prst="ellipse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E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Greater Involvement for  Local Authorities</a:t>
          </a:r>
        </a:p>
      </dsp:txBody>
      <dsp:txXfrm>
        <a:off x="3333662" y="1114039"/>
        <a:ext cx="1876602" cy="1876785"/>
      </dsp:txXfrm>
    </dsp:sp>
    <dsp:sp modelId="{F10AAF1F-199F-4CCA-8EDB-3E5B435234F5}">
      <dsp:nvSpPr>
        <dsp:cNvPr id="0" name=""/>
        <dsp:cNvSpPr/>
      </dsp:nvSpPr>
      <dsp:spPr>
        <a:xfrm rot="2700000">
          <a:off x="707214" y="891846"/>
          <a:ext cx="2320763" cy="2320763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l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621968B-6936-4BB2-9FF1-32B1688F521F}">
      <dsp:nvSpPr>
        <dsp:cNvPr id="0" name=""/>
        <dsp:cNvSpPr/>
      </dsp:nvSpPr>
      <dsp:spPr>
        <a:xfrm>
          <a:off x="445253" y="630087"/>
          <a:ext cx="2844687" cy="2844688"/>
        </a:xfrm>
        <a:prstGeom prst="ellipse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Participation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&amp;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Collaboration</a:t>
          </a:r>
        </a:p>
      </dsp:txBody>
      <dsp:txXfrm>
        <a:off x="851920" y="1036548"/>
        <a:ext cx="2031352" cy="203176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TabbedArc+Icon">
  <dgm:title val="Tabbed Arc"/>
  <dgm:desc val="Use to show a set of related items arcing over a common area.  Best with small amounts of text."/>
  <dgm:catLst>
    <dgm:cat type="relationship" pri="20500"/>
    <dgm:cat type="officeonline" pri="4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1">
        <dgm:alg type="cycle"/>
      </dgm:if>
      <dgm:else name="Name3">
        <dgm:choose name="Name4">
          <dgm:if name="Name5" axis="ch" ptType="node" func="cnt" op="lte" val="3">
            <dgm:choose name="Name6">
              <dgm:if name="Name7" func="var" arg="dir" op="equ" val="norm">
                <dgm:alg type="cycle">
                  <dgm:param type="stAng" val="-40"/>
                  <dgm:param type="spanAng" val="80"/>
                  <dgm:param type="rotPath" val="alongPath"/>
                </dgm:alg>
              </dgm:if>
              <dgm:else name="Name8">
                <dgm:alg type="cycle">
                  <dgm:param type="stAng" val="40"/>
                  <dgm:param type="spanAng" val="-80"/>
                  <dgm:param type="rotPath" val="alongPath"/>
                </dgm:alg>
              </dgm:else>
            </dgm:choose>
          </dgm:if>
          <dgm:else name="Name9">
            <dgm:choose name="Name10">
              <dgm:if name="Name11" func="var" arg="dir" op="equ" val="norm">
                <dgm:alg type="cycle">
                  <dgm:param type="stAng" val="-60"/>
                  <dgm:param type="spanAng" val="120"/>
                  <dgm:param type="rotPath" val="alongPath"/>
                </dgm:alg>
              </dgm:if>
              <dgm:else name="Name12">
                <dgm:alg type="cycle">
                  <dgm:param type="stAng" val="60"/>
                  <dgm:param type="spanAng" val="-120"/>
                  <dgm:param type="rotPath" val="alongPath"/>
                </dgm:alg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hoose name="Name13">
      <dgm:if name="Name14" axis="ch" ptType="node" func="cnt" op="equ" val="2">
        <dgm:constrLst>
          <dgm:constr type="w" for="ch" ptType="node" refType="w"/>
          <dgm:constr type="primFontSz" for="ch" ptType="node" op="equ" val="65"/>
          <dgm:constr type="sibSp" refType="w" fact="0.22"/>
        </dgm:constrLst>
      </dgm:if>
      <dgm:else name="Name15">
        <dgm:constrLst>
          <dgm:constr type="w" for="ch" ptType="node" refType="w"/>
          <dgm:constr type="primFontSz" for="ch" ptType="node" op="equ" val="65"/>
          <dgm:constr type="sibSp" refType="w" fact="0.14"/>
        </dgm:constrLst>
      </dgm:else>
    </dgm:choose>
    <dgm:ruleLst/>
    <dgm:forEach name="Name16" axis="ch" ptType="node">
      <dgm:choose name="Name17">
        <dgm:if name="Name18" axis="par ch" ptType="doc node" func="cnt" op="equ" val="1">
          <dgm:layoutNode name="one">
            <dgm:varLst>
              <dgm:bulletEnabled val="1"/>
            </dgm:varLst>
            <dgm:alg type="tx"/>
            <dgm:shape xmlns:r="http://schemas.openxmlformats.org/officeDocument/2006/relationships" type="round2SameRect" r:blip="">
              <dgm:adjLst/>
            </dgm:shape>
            <dgm:presOf axis="desOrSelf" ptType="node"/>
            <dgm:constrLst>
              <dgm:constr type="h" refType="w" fact="0.65"/>
              <dgm:constr type="tMarg" refType="primFontSz" fact="0.1"/>
              <dgm:constr type="bMarg" refType="primFontSz" fact="0.1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9">
          <dgm:layoutNode name="twoplus">
            <dgm:varLst>
              <dgm:bulletEnabled val="1"/>
            </dgm:varLst>
            <dgm:alg type="tx">
              <dgm:param type="autoTxRot" val="grav"/>
            </dgm:alg>
            <dgm:shape xmlns:r="http://schemas.openxmlformats.org/officeDocument/2006/relationships" type="round2SameRect" r:blip="">
              <dgm:adjLst/>
            </dgm:shape>
            <dgm:presOf axis="desOrSelf" ptType="node"/>
            <dgm:constrLst>
              <dgm:constr type="h" refType="w" fact="0.65"/>
              <dgm:constr type="tMarg" refType="primFontSz" fact="0.1"/>
              <dgm:constr type="bMarg" refType="primFontSz" fact="0.1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1CF3C2-C105-429D-9AA8-2ECF7201C76B}" type="datetimeFigureOut">
              <a:rPr lang="en-IE" smtClean="0"/>
              <a:pPr/>
              <a:t>28/08/2018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808899-B0CA-4FC5-9B04-5474F2D32303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E" i="1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7821" y="4342665"/>
            <a:ext cx="6388925" cy="4497025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E" dirty="0" smtClean="0"/>
          </a:p>
          <a:p>
            <a:pPr marL="171436" indent="-171436" eaLnBrk="1" hangingPunct="1">
              <a:buFont typeface="Arial" pitchFamily="34" charset="0"/>
              <a:buChar char="•"/>
            </a:pPr>
            <a:endParaRPr lang="en-IE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E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1256" y="4342666"/>
            <a:ext cx="6242052" cy="41148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E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IE" b="1" u="sng" dirty="0" smtClean="0"/>
              <a:t> </a:t>
            </a:r>
            <a:endParaRPr lang="en-IE" b="1" u="sng" dirty="0"/>
          </a:p>
          <a:p>
            <a:pPr marL="628596" lvl="1" indent="-171436" eaLnBrk="1" hangingPunct="1">
              <a:buFont typeface="Arial" pitchFamily="34" charset="0"/>
              <a:buChar char="•"/>
            </a:pPr>
            <a:endParaRPr lang="en-IE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7821" y="4342665"/>
            <a:ext cx="6315489" cy="516385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E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E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IE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680E-D88E-4CC9-A9C6-5E22E8AC12B4}" type="datetimeFigureOut">
              <a:rPr lang="en-IE" smtClean="0"/>
              <a:pPr/>
              <a:t>28/08/2018</a:t>
            </a:fld>
            <a:endParaRPr lang="en-IE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C503-400D-4BA5-AAE2-AF23F4C0D592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680E-D88E-4CC9-A9C6-5E22E8AC12B4}" type="datetimeFigureOut">
              <a:rPr lang="en-IE" smtClean="0"/>
              <a:pPr/>
              <a:t>28/08/2018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C503-400D-4BA5-AAE2-AF23F4C0D592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680E-D88E-4CC9-A9C6-5E22E8AC12B4}" type="datetimeFigureOut">
              <a:rPr lang="en-IE" smtClean="0"/>
              <a:pPr/>
              <a:t>28/08/2018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C503-400D-4BA5-AAE2-AF23F4C0D592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680E-D88E-4CC9-A9C6-5E22E8AC12B4}" type="datetimeFigureOut">
              <a:rPr lang="en-IE" smtClean="0"/>
              <a:pPr/>
              <a:t>28/08/2018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C503-400D-4BA5-AAE2-AF23F4C0D592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680E-D88E-4CC9-A9C6-5E22E8AC12B4}" type="datetimeFigureOut">
              <a:rPr lang="en-IE" smtClean="0"/>
              <a:pPr/>
              <a:t>28/08/2018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C503-400D-4BA5-AAE2-AF23F4C0D592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680E-D88E-4CC9-A9C6-5E22E8AC12B4}" type="datetimeFigureOut">
              <a:rPr lang="en-IE" smtClean="0"/>
              <a:pPr/>
              <a:t>28/08/2018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C503-400D-4BA5-AAE2-AF23F4C0D592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680E-D88E-4CC9-A9C6-5E22E8AC12B4}" type="datetimeFigureOut">
              <a:rPr lang="en-IE" smtClean="0"/>
              <a:pPr/>
              <a:t>28/08/2018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C503-400D-4BA5-AAE2-AF23F4C0D592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680E-D88E-4CC9-A9C6-5E22E8AC12B4}" type="datetimeFigureOut">
              <a:rPr lang="en-IE" smtClean="0"/>
              <a:pPr/>
              <a:t>28/08/2018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C503-400D-4BA5-AAE2-AF23F4C0D592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680E-D88E-4CC9-A9C6-5E22E8AC12B4}" type="datetimeFigureOut">
              <a:rPr lang="en-IE" smtClean="0"/>
              <a:pPr/>
              <a:t>28/08/2018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141C503-400D-4BA5-AAE2-AF23F4C0D592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680E-D88E-4CC9-A9C6-5E22E8AC12B4}" type="datetimeFigureOut">
              <a:rPr lang="en-IE" smtClean="0"/>
              <a:pPr/>
              <a:t>28/08/2018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C503-400D-4BA5-AAE2-AF23F4C0D592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9680E-D88E-4CC9-A9C6-5E22E8AC12B4}" type="datetimeFigureOut">
              <a:rPr lang="en-IE" smtClean="0"/>
              <a:pPr/>
              <a:t>28/08/2018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1C503-400D-4BA5-AAE2-AF23F4C0D592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BA9680E-D88E-4CC9-A9C6-5E22E8AC12B4}" type="datetimeFigureOut">
              <a:rPr lang="en-IE" smtClean="0"/>
              <a:pPr/>
              <a:t>28/08/2018</a:t>
            </a:fld>
            <a:endParaRPr lang="en-IE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141C503-400D-4BA5-AAE2-AF23F4C0D592}" type="slidenum">
              <a:rPr lang="en-IE" smtClean="0"/>
              <a:pPr/>
              <a:t>‹#›</a:t>
            </a:fld>
            <a:endParaRPr lang="en-IE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diagramData" Target="../diagrams/data6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17" Type="http://schemas.microsoft.com/office/2007/relationships/diagramDrawing" Target="../diagrams/drawing6.xml"/><Relationship Id="rId2" Type="http://schemas.openxmlformats.org/officeDocument/2006/relationships/notesSlide" Target="../notesSlides/notesSlide3.xml"/><Relationship Id="rId16" Type="http://schemas.openxmlformats.org/officeDocument/2006/relationships/diagramColors" Target="../diagrams/colors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Relationship Id="rId1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13" Type="http://schemas.openxmlformats.org/officeDocument/2006/relationships/diagramData" Target="../diagrams/data11.xml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17" Type="http://schemas.microsoft.com/office/2007/relationships/diagramDrawing" Target="../diagrams/drawing11.xml"/><Relationship Id="rId2" Type="http://schemas.openxmlformats.org/officeDocument/2006/relationships/notesSlide" Target="../notesSlides/notesSlide5.xml"/><Relationship Id="rId16" Type="http://schemas.openxmlformats.org/officeDocument/2006/relationships/diagramColors" Target="../diagrams/colors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5" Type="http://schemas.openxmlformats.org/officeDocument/2006/relationships/diagramQuickStyle" Target="../diagrams/quickStyle11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Relationship Id="rId14" Type="http://schemas.openxmlformats.org/officeDocument/2006/relationships/diagramLayout" Target="../diagrams/layout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3.xml"/><Relationship Id="rId13" Type="http://schemas.openxmlformats.org/officeDocument/2006/relationships/diagramData" Target="../diagrams/data14.xml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12" Type="http://schemas.microsoft.com/office/2007/relationships/diagramDrawing" Target="../diagrams/drawing13.xml"/><Relationship Id="rId17" Type="http://schemas.microsoft.com/office/2007/relationships/diagramDrawing" Target="../diagrams/drawing14.xml"/><Relationship Id="rId2" Type="http://schemas.openxmlformats.org/officeDocument/2006/relationships/notesSlide" Target="../notesSlides/notesSlide6.xml"/><Relationship Id="rId16" Type="http://schemas.openxmlformats.org/officeDocument/2006/relationships/diagramColors" Target="../diagrams/colors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11" Type="http://schemas.openxmlformats.org/officeDocument/2006/relationships/diagramColors" Target="../diagrams/colors13.xml"/><Relationship Id="rId5" Type="http://schemas.openxmlformats.org/officeDocument/2006/relationships/diagramQuickStyle" Target="../diagrams/quickStyle12.xml"/><Relationship Id="rId15" Type="http://schemas.openxmlformats.org/officeDocument/2006/relationships/diagramQuickStyle" Target="../diagrams/quickStyle14.xml"/><Relationship Id="rId10" Type="http://schemas.openxmlformats.org/officeDocument/2006/relationships/diagramQuickStyle" Target="../diagrams/quickStyle13.xml"/><Relationship Id="rId4" Type="http://schemas.openxmlformats.org/officeDocument/2006/relationships/diagramLayout" Target="../diagrams/layout12.xml"/><Relationship Id="rId9" Type="http://schemas.openxmlformats.org/officeDocument/2006/relationships/diagramLayout" Target="../diagrams/layout13.xml"/><Relationship Id="rId14" Type="http://schemas.openxmlformats.org/officeDocument/2006/relationships/diagramLayout" Target="../diagrams/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6.xml"/><Relationship Id="rId13" Type="http://schemas.openxmlformats.org/officeDocument/2006/relationships/diagramData" Target="../diagrams/data17.xml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12" Type="http://schemas.microsoft.com/office/2007/relationships/diagramDrawing" Target="../diagrams/drawing16.xml"/><Relationship Id="rId17" Type="http://schemas.microsoft.com/office/2007/relationships/diagramDrawing" Target="../diagrams/drawing17.xml"/><Relationship Id="rId2" Type="http://schemas.openxmlformats.org/officeDocument/2006/relationships/notesSlide" Target="../notesSlides/notesSlide7.xml"/><Relationship Id="rId16" Type="http://schemas.openxmlformats.org/officeDocument/2006/relationships/diagramColors" Target="../diagrams/colors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11" Type="http://schemas.openxmlformats.org/officeDocument/2006/relationships/diagramColors" Target="../diagrams/colors16.xml"/><Relationship Id="rId5" Type="http://schemas.openxmlformats.org/officeDocument/2006/relationships/diagramQuickStyle" Target="../diagrams/quickStyle15.xml"/><Relationship Id="rId15" Type="http://schemas.openxmlformats.org/officeDocument/2006/relationships/diagramQuickStyle" Target="../diagrams/quickStyle17.xml"/><Relationship Id="rId10" Type="http://schemas.openxmlformats.org/officeDocument/2006/relationships/diagramQuickStyle" Target="../diagrams/quickStyle16.xml"/><Relationship Id="rId4" Type="http://schemas.openxmlformats.org/officeDocument/2006/relationships/diagramLayout" Target="../diagrams/layout15.xml"/><Relationship Id="rId9" Type="http://schemas.openxmlformats.org/officeDocument/2006/relationships/diagramLayout" Target="../diagrams/layout16.xml"/><Relationship Id="rId14" Type="http://schemas.openxmlformats.org/officeDocument/2006/relationships/diagramLayout" Target="../diagrams/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1.xml"/><Relationship Id="rId13" Type="http://schemas.openxmlformats.org/officeDocument/2006/relationships/diagramData" Target="../diagrams/data22.xml"/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12" Type="http://schemas.microsoft.com/office/2007/relationships/diagramDrawing" Target="../diagrams/drawing21.xml"/><Relationship Id="rId17" Type="http://schemas.microsoft.com/office/2007/relationships/diagramDrawing" Target="../diagrams/drawing22.xml"/><Relationship Id="rId2" Type="http://schemas.openxmlformats.org/officeDocument/2006/relationships/notesSlide" Target="../notesSlides/notesSlide8.xml"/><Relationship Id="rId16" Type="http://schemas.openxmlformats.org/officeDocument/2006/relationships/diagramColors" Target="../diagrams/colors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11" Type="http://schemas.openxmlformats.org/officeDocument/2006/relationships/diagramColors" Target="../diagrams/colors21.xml"/><Relationship Id="rId5" Type="http://schemas.openxmlformats.org/officeDocument/2006/relationships/diagramQuickStyle" Target="../diagrams/quickStyle20.xml"/><Relationship Id="rId15" Type="http://schemas.openxmlformats.org/officeDocument/2006/relationships/diagramQuickStyle" Target="../diagrams/quickStyle22.xml"/><Relationship Id="rId10" Type="http://schemas.openxmlformats.org/officeDocument/2006/relationships/diagramQuickStyle" Target="../diagrams/quickStyle21.xml"/><Relationship Id="rId4" Type="http://schemas.openxmlformats.org/officeDocument/2006/relationships/diagramLayout" Target="../diagrams/layout20.xml"/><Relationship Id="rId9" Type="http://schemas.openxmlformats.org/officeDocument/2006/relationships/diagramLayout" Target="../diagrams/layout21.xml"/><Relationship Id="rId14" Type="http://schemas.openxmlformats.org/officeDocument/2006/relationships/diagramLayout" Target="../diagrams/layout2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3212976"/>
            <a:ext cx="7854696" cy="1752600"/>
          </a:xfrm>
        </p:spPr>
        <p:txBody>
          <a:bodyPr>
            <a:normAutofit/>
          </a:bodyPr>
          <a:lstStyle/>
          <a:p>
            <a:r>
              <a:rPr lang="en-IE" sz="6000" dirty="0" smtClean="0"/>
              <a:t>LCDC...</a:t>
            </a:r>
          </a:p>
          <a:p>
            <a:endParaRPr lang="en-IE" sz="6000" dirty="0"/>
          </a:p>
        </p:txBody>
      </p:sp>
      <p:pic>
        <p:nvPicPr>
          <p:cNvPr id="6146" name="Picture 2" descr="Image result for dummy's guid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12776"/>
            <a:ext cx="7848872" cy="1800200"/>
          </a:xfrm>
          <a:prstGeom prst="rect">
            <a:avLst/>
          </a:prstGeom>
          <a:noFill/>
        </p:spPr>
      </p:pic>
      <p:pic>
        <p:nvPicPr>
          <p:cNvPr id="5" name="Picture 4" descr="C:\Users\cconnors\AppData\Local\Microsoft\Windows\Temporary Internet Files\Content.Outlook\CUJSGDEQ\LCDC_Waterfor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5589240"/>
            <a:ext cx="1599392" cy="1101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16632"/>
            <a:ext cx="8900561" cy="6596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Today’s agenda...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Discussion not a lecture!</a:t>
            </a:r>
          </a:p>
          <a:p>
            <a:r>
              <a:rPr lang="en-IE" dirty="0" smtClean="0"/>
              <a:t>Network</a:t>
            </a:r>
          </a:p>
          <a:p>
            <a:r>
              <a:rPr lang="en-IE" dirty="0" smtClean="0"/>
              <a:t>Don: Intro; Background; What is an LCDC; PPN; Role of the LA; Who is on the LCDC; LECP; Challenges and Opportunities</a:t>
            </a:r>
          </a:p>
          <a:p>
            <a:r>
              <a:rPr lang="en-IE" dirty="0" smtClean="0"/>
              <a:t>Kevin/Pat: SICAP</a:t>
            </a:r>
          </a:p>
          <a:p>
            <a:r>
              <a:rPr lang="en-IE" dirty="0" smtClean="0"/>
              <a:t>Elaine/Jimmy: Rural Development Programme/LDS</a:t>
            </a:r>
          </a:p>
          <a:p>
            <a:r>
              <a:rPr lang="en-IE" dirty="0" smtClean="0"/>
              <a:t>Future briefings?</a:t>
            </a:r>
          </a:p>
          <a:p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Acronyms – Exam at the end of the session...</a:t>
            </a:r>
            <a:r>
              <a:rPr lang="en-IE" dirty="0" smtClean="0">
                <a:sym typeface="Wingdings" pitchFamily="2" charset="2"/>
              </a:rPr>
              <a:t>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E" dirty="0" smtClean="0"/>
              <a:t>LCDC</a:t>
            </a:r>
          </a:p>
          <a:p>
            <a:r>
              <a:rPr lang="en-IE" dirty="0" smtClean="0"/>
              <a:t>LAG</a:t>
            </a:r>
          </a:p>
          <a:p>
            <a:r>
              <a:rPr lang="en-IE" dirty="0" smtClean="0"/>
              <a:t>LECP</a:t>
            </a:r>
          </a:p>
          <a:p>
            <a:r>
              <a:rPr lang="en-IE" dirty="0" smtClean="0"/>
              <a:t>RDP</a:t>
            </a:r>
          </a:p>
          <a:p>
            <a:r>
              <a:rPr lang="en-IE" dirty="0" smtClean="0"/>
              <a:t>LDS</a:t>
            </a:r>
          </a:p>
          <a:p>
            <a:r>
              <a:rPr lang="en-IE" dirty="0" smtClean="0"/>
              <a:t>LES</a:t>
            </a:r>
          </a:p>
          <a:p>
            <a:r>
              <a:rPr lang="en-IE" dirty="0" smtClean="0"/>
              <a:t>PPN</a:t>
            </a:r>
          </a:p>
          <a:p>
            <a:r>
              <a:rPr lang="en-IE" dirty="0" smtClean="0"/>
              <a:t>WWETB</a:t>
            </a:r>
          </a:p>
          <a:p>
            <a:r>
              <a:rPr lang="en-IE" dirty="0" smtClean="0"/>
              <a:t>PI</a:t>
            </a:r>
          </a:p>
          <a:p>
            <a:r>
              <a:rPr lang="en-IE" dirty="0" smtClean="0"/>
              <a:t>IP</a:t>
            </a:r>
          </a:p>
          <a:p>
            <a:endParaRPr lang="en-IE" dirty="0" smtClean="0"/>
          </a:p>
          <a:p>
            <a:endParaRPr lang="en-IE" dirty="0" smtClean="0"/>
          </a:p>
          <a:p>
            <a:endParaRPr lang="en-IE" dirty="0" smtClean="0"/>
          </a:p>
          <a:p>
            <a:endParaRPr lang="en-IE" dirty="0"/>
          </a:p>
        </p:txBody>
      </p:sp>
      <p:pic>
        <p:nvPicPr>
          <p:cNvPr id="4" name="Picture 3" descr="C:\Users\cconnors\AppData\Local\Microsoft\Windows\Temporary Internet Files\Content.Outlook\CUJSGDEQ\LCDC_Waterfor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445224"/>
            <a:ext cx="1599392" cy="1101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FP</a:t>
            </a:r>
          </a:p>
          <a:p>
            <a:r>
              <a:rPr lang="en-IE" dirty="0" smtClean="0"/>
              <a:t>SLA</a:t>
            </a:r>
          </a:p>
          <a:p>
            <a:r>
              <a:rPr lang="en-IE" dirty="0" smtClean="0"/>
              <a:t>WAP</a:t>
            </a:r>
          </a:p>
          <a:p>
            <a:r>
              <a:rPr lang="en-IE" dirty="0" smtClean="0"/>
              <a:t>WLP</a:t>
            </a:r>
          </a:p>
          <a:p>
            <a:r>
              <a:rPr lang="en-IE" dirty="0" smtClean="0"/>
              <a:t>SICAP</a:t>
            </a:r>
          </a:p>
          <a:p>
            <a:r>
              <a:rPr lang="en-IE" dirty="0" smtClean="0"/>
              <a:t>LEO</a:t>
            </a:r>
          </a:p>
          <a:p>
            <a:r>
              <a:rPr lang="en-IE" dirty="0" smtClean="0"/>
              <a:t>NEETS</a:t>
            </a:r>
          </a:p>
          <a:p>
            <a:r>
              <a:rPr lang="en-IE" dirty="0" smtClean="0"/>
              <a:t>?</a:t>
            </a:r>
          </a:p>
          <a:p>
            <a:r>
              <a:rPr lang="en-IE" dirty="0" smtClean="0"/>
              <a:t>?</a:t>
            </a:r>
          </a:p>
          <a:p>
            <a:endParaRPr lang="en-IE" dirty="0" smtClean="0"/>
          </a:p>
          <a:p>
            <a:endParaRPr lang="en-IE" dirty="0"/>
          </a:p>
        </p:txBody>
      </p:sp>
      <p:pic>
        <p:nvPicPr>
          <p:cNvPr id="4" name="Picture 3" descr="C:\Users\cconnors\AppData\Local\Microsoft\Windows\Temporary Internet Files\Content.Outlook\CUJSGDEQ\LCDC_Waterfor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5445224"/>
            <a:ext cx="1599392" cy="1101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>
          <a:xfrm>
            <a:off x="182563" y="188913"/>
            <a:ext cx="8770937" cy="1079500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5400" dirty="0" smtClean="0">
                <a:solidFill>
                  <a:srgbClr val="2A51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Background</a:t>
            </a:r>
            <a:endParaRPr lang="en-GB" sz="5400" dirty="0">
              <a:solidFill>
                <a:srgbClr val="2A515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endParaRPr lang="en-IE" smtClean="0"/>
          </a:p>
        </p:txBody>
      </p:sp>
      <p:graphicFrame>
        <p:nvGraphicFramePr>
          <p:cNvPr id="5" name="Diagram 4"/>
          <p:cNvGraphicFramePr/>
          <p:nvPr/>
        </p:nvGraphicFramePr>
        <p:xfrm>
          <a:off x="603584" y="2204864"/>
          <a:ext cx="8144880" cy="3438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 7"/>
          <p:cNvGraphicFramePr/>
          <p:nvPr/>
        </p:nvGraphicFramePr>
        <p:xfrm>
          <a:off x="467544" y="1628800"/>
          <a:ext cx="8066087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667D942-69E1-4EA5-8E28-721A8DDA8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dgm id="{1667D942-69E1-4EA5-8E28-721A8DDA8C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graphicEl>
                                              <a:dgm id="{1667D942-69E1-4EA5-8E28-721A8DDA8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>
                                            <p:graphicEl>
                                              <a:dgm id="{1667D942-69E1-4EA5-8E28-721A8DDA8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55316C8-EA1C-4E30-B5DD-51A964E5B9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graphicEl>
                                              <a:dgm id="{655316C8-EA1C-4E30-B5DD-51A964E5B9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graphicEl>
                                              <a:dgm id="{655316C8-EA1C-4E30-B5DD-51A964E5B9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graphicEl>
                                              <a:dgm id="{655316C8-EA1C-4E30-B5DD-51A964E5B9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3903268-D84B-4843-A365-EF789E0508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graphicEl>
                                              <a:dgm id="{B3903268-D84B-4843-A365-EF789E0508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graphicEl>
                                              <a:dgm id="{B3903268-D84B-4843-A365-EF789E0508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>
                                            <p:graphicEl>
                                              <a:dgm id="{B3903268-D84B-4843-A365-EF789E0508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0DEDB4-E505-4CB5-A3A9-A19A4EFC06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graphicEl>
                                              <a:dgm id="{2C0DEDB4-E505-4CB5-A3A9-A19A4EFC06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graphicEl>
                                              <a:dgm id="{2C0DEDB4-E505-4CB5-A3A9-A19A4EFC06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graphicEl>
                                              <a:dgm id="{2C0DEDB4-E505-4CB5-A3A9-A19A4EFC06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>
          <a:xfrm>
            <a:off x="182563" y="188913"/>
            <a:ext cx="8770937" cy="1079500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IE" sz="5400" dirty="0">
                <a:solidFill>
                  <a:srgbClr val="2A51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</a:t>
            </a:r>
            <a:r>
              <a:rPr lang="en-IE" sz="5400" dirty="0" smtClean="0">
                <a:solidFill>
                  <a:srgbClr val="2A51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we want to get to?</a:t>
            </a:r>
            <a:endParaRPr lang="en-GB" sz="5400" dirty="0">
              <a:solidFill>
                <a:srgbClr val="2A515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/>
            <a:endParaRPr lang="en-IE" dirty="0" smtClean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="" xmlns:p14="http://schemas.microsoft.com/office/powerpoint/2010/main" val="1500897216"/>
              </p:ext>
            </p:extLst>
          </p:nvPr>
        </p:nvGraphicFramePr>
        <p:xfrm>
          <a:off x="603584" y="1916832"/>
          <a:ext cx="8216888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10AAF1F-199F-4CCA-8EDB-3E5B43523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F10AAF1F-199F-4CCA-8EDB-3E5B43523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F10AAF1F-199F-4CCA-8EDB-3E5B43523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graphicEl>
                                              <a:dgm id="{F10AAF1F-199F-4CCA-8EDB-3E5B43523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621968B-6936-4BB2-9FF1-32B1688F52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9621968B-6936-4BB2-9FF1-32B1688F52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9621968B-6936-4BB2-9FF1-32B1688F52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9621968B-6936-4BB2-9FF1-32B1688F52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A062929-A24A-47A0-AB15-B459EB363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8A062929-A24A-47A0-AB15-B459EB363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graphicEl>
                                              <a:dgm id="{8A062929-A24A-47A0-AB15-B459EB363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graphicEl>
                                              <a:dgm id="{8A062929-A24A-47A0-AB15-B459EB363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34804E2-57F4-4AEE-88B0-436958EF3E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graphicEl>
                                              <a:dgm id="{B34804E2-57F4-4AEE-88B0-436958EF3E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graphicEl>
                                              <a:dgm id="{B34804E2-57F4-4AEE-88B0-436958EF3E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graphicEl>
                                              <a:dgm id="{B34804E2-57F4-4AEE-88B0-436958EF3E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8E2825D-DCC9-4D50-822B-F790B52E9C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78E2825D-DCC9-4D50-822B-F790B52E9C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graphicEl>
                                              <a:dgm id="{78E2825D-DCC9-4D50-822B-F790B52E9C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graphicEl>
                                              <a:dgm id="{78E2825D-DCC9-4D50-822B-F790B52E9C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ED6C3CC-D19A-4540-BE2E-B249B99120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graphicEl>
                                              <a:dgm id="{EED6C3CC-D19A-4540-BE2E-B249B99120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graphicEl>
                                              <a:dgm id="{EED6C3CC-D19A-4540-BE2E-B249B99120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graphicEl>
                                              <a:dgm id="{EED6C3CC-D19A-4540-BE2E-B249B99120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What is an LCDC?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Local Government Reform Act 2014</a:t>
            </a:r>
          </a:p>
          <a:p>
            <a:r>
              <a:rPr lang="en-IE" dirty="0" smtClean="0"/>
              <a:t>Legal basis</a:t>
            </a:r>
          </a:p>
          <a:p>
            <a:r>
              <a:rPr lang="en-IE" dirty="0" smtClean="0"/>
              <a:t>L.A. Committee</a:t>
            </a:r>
          </a:p>
          <a:p>
            <a:r>
              <a:rPr lang="en-IE" dirty="0" smtClean="0"/>
              <a:t>Bottom-up approach to local, community and rural development</a:t>
            </a:r>
          </a:p>
          <a:p>
            <a:r>
              <a:rPr lang="en-IE" dirty="0" smtClean="0"/>
              <a:t>Clear focus on social inclusion</a:t>
            </a:r>
          </a:p>
          <a:p>
            <a:r>
              <a:rPr lang="en-IE" dirty="0" smtClean="0"/>
              <a:t>Promotion of enterprise and employment /training and education to support</a:t>
            </a:r>
          </a:p>
          <a:p>
            <a:r>
              <a:rPr lang="en-IE" dirty="0" smtClean="0"/>
              <a:t>Take account of national policies</a:t>
            </a:r>
          </a:p>
          <a:p>
            <a:endParaRPr lang="en-IE" dirty="0" smtClean="0"/>
          </a:p>
          <a:p>
            <a:endParaRPr lang="en-IE" dirty="0" smtClean="0"/>
          </a:p>
          <a:p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E" dirty="0" smtClean="0"/>
              <a:t>Focus on developing integrated, evidence-based approaches to local service planning and delivery to make the best use of private and public sources of funding</a:t>
            </a:r>
          </a:p>
          <a:p>
            <a:r>
              <a:rPr lang="en-IE" dirty="0" smtClean="0"/>
              <a:t>Primary responsibility for co-ordinating, planning and overseeing local and community development funding</a:t>
            </a:r>
          </a:p>
          <a:p>
            <a:r>
              <a:rPr lang="en-IE" dirty="0" smtClean="0"/>
              <a:t>The functions of WC&amp;CC regarding promoting the interests of communities have been delegated to the LCDC</a:t>
            </a:r>
          </a:p>
          <a:p>
            <a:r>
              <a:rPr lang="en-IE" dirty="0" smtClean="0"/>
              <a:t>LCDC independent from the LA in the performance of its functions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>
          <a:xfrm>
            <a:off x="182563" y="188913"/>
            <a:ext cx="8770937" cy="1079500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IE" sz="5400" dirty="0" smtClean="0">
                <a:solidFill>
                  <a:srgbClr val="2A51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IE" sz="5400" dirty="0" err="1" smtClean="0">
                <a:solidFill>
                  <a:srgbClr val="2A51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LCDC</a:t>
            </a:r>
            <a:r>
              <a:rPr lang="en-IE" sz="5400" dirty="0" smtClean="0">
                <a:solidFill>
                  <a:srgbClr val="2A51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Cast</a:t>
            </a:r>
            <a:endParaRPr lang="en-GB" sz="5400" dirty="0">
              <a:solidFill>
                <a:srgbClr val="2A515C"/>
              </a:solidFill>
            </a:endParaRPr>
          </a:p>
        </p:txBody>
      </p:sp>
      <p:sp>
        <p:nvSpPr>
          <p:cNvPr id="2048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endParaRPr lang="en-IE" smtClean="0"/>
          </a:p>
        </p:txBody>
      </p:sp>
      <p:graphicFrame>
        <p:nvGraphicFramePr>
          <p:cNvPr id="5" name="Diagram 4"/>
          <p:cNvGraphicFramePr/>
          <p:nvPr/>
        </p:nvGraphicFramePr>
        <p:xfrm>
          <a:off x="603584" y="2204864"/>
          <a:ext cx="8144880" cy="3438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 7"/>
          <p:cNvGraphicFramePr/>
          <p:nvPr/>
        </p:nvGraphicFramePr>
        <p:xfrm>
          <a:off x="467544" y="1628800"/>
          <a:ext cx="8066087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9" name="Diagram 8"/>
          <p:cNvGraphicFramePr/>
          <p:nvPr>
            <p:extLst>
              <p:ext uri="{D42A27DB-BD31-4B8C-83A1-F6EECF244321}">
                <p14:modId xmlns="" xmlns:p14="http://schemas.microsoft.com/office/powerpoint/2010/main" val="680799353"/>
              </p:ext>
            </p:extLst>
          </p:nvPr>
        </p:nvGraphicFramePr>
        <p:xfrm>
          <a:off x="467543" y="1340768"/>
          <a:ext cx="8352929" cy="4788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>
          <a:xfrm>
            <a:off x="182563" y="188913"/>
            <a:ext cx="8770937" cy="1079500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IE" sz="4000" dirty="0" smtClean="0">
                <a:solidFill>
                  <a:srgbClr val="2A51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expected of an LCDC?</a:t>
            </a:r>
            <a:endParaRPr lang="en-GB" sz="4000" dirty="0">
              <a:solidFill>
                <a:srgbClr val="2A515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endParaRPr lang="en-IE" smtClean="0"/>
          </a:p>
        </p:txBody>
      </p:sp>
      <p:graphicFrame>
        <p:nvGraphicFramePr>
          <p:cNvPr id="5" name="Diagram 4"/>
          <p:cNvGraphicFramePr/>
          <p:nvPr/>
        </p:nvGraphicFramePr>
        <p:xfrm>
          <a:off x="603584" y="2204864"/>
          <a:ext cx="8144880" cy="3438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="" xmlns:p14="http://schemas.microsoft.com/office/powerpoint/2010/main" val="1388171961"/>
              </p:ext>
            </p:extLst>
          </p:nvPr>
        </p:nvGraphicFramePr>
        <p:xfrm>
          <a:off x="467544" y="1484784"/>
          <a:ext cx="8352927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A7EF491-00DA-4E36-96F1-32BCA03739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172F3ED-5A30-4E29-AEAE-644018E1A5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30F18D0-EA6F-4DD6-8605-27AE698472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057AE43-3336-4777-B9B8-998BDF028D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A8F06D9-E839-4743-BD4A-A431433884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971C6FF-6E00-4C7D-8926-3F5007DE31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45906BC-3D35-4029-974D-0E385C9AB9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C3FCA1E-3D55-41C9-9271-81C876C841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27638A7-DB59-41CE-B1EE-93EA2A49B5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>
          <a:xfrm>
            <a:off x="182563" y="188913"/>
            <a:ext cx="8770937" cy="1079500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IE" sz="5400" dirty="0" smtClean="0">
                <a:solidFill>
                  <a:srgbClr val="2A51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 we do this?</a:t>
            </a:r>
            <a:endParaRPr lang="en-GB" sz="5400" dirty="0">
              <a:solidFill>
                <a:srgbClr val="2A515C"/>
              </a:solidFill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endParaRPr lang="en-IE" smtClean="0"/>
          </a:p>
        </p:txBody>
      </p:sp>
      <p:graphicFrame>
        <p:nvGraphicFramePr>
          <p:cNvPr id="5" name="Diagram 4"/>
          <p:cNvGraphicFramePr/>
          <p:nvPr/>
        </p:nvGraphicFramePr>
        <p:xfrm>
          <a:off x="603584" y="2204864"/>
          <a:ext cx="8144880" cy="3438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 7"/>
          <p:cNvGraphicFramePr/>
          <p:nvPr/>
        </p:nvGraphicFramePr>
        <p:xfrm>
          <a:off x="467544" y="1628800"/>
          <a:ext cx="8066087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9" name="Diagram 8"/>
          <p:cNvGraphicFramePr/>
          <p:nvPr/>
        </p:nvGraphicFramePr>
        <p:xfrm>
          <a:off x="467543" y="1340768"/>
          <a:ext cx="8352929" cy="4788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736DD45-0156-41A0-896C-E31561A58E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graphicEl>
                                              <a:dgm id="{7736DD45-0156-41A0-896C-E31561A58E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graphicEl>
                                              <a:dgm id="{7736DD45-0156-41A0-896C-E31561A58E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graphicEl>
                                              <a:dgm id="{7736DD45-0156-41A0-896C-E31561A58E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D7D74C9-5A99-410D-B58F-B155187A2E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graphicEl>
                                              <a:dgm id="{2D7D74C9-5A99-410D-B58F-B155187A2E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graphicEl>
                                              <a:dgm id="{2D7D74C9-5A99-410D-B58F-B155187A2E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graphicEl>
                                              <a:dgm id="{2D7D74C9-5A99-410D-B58F-B155187A2E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3C5DF88-5173-46F8-AF33-6D8612BCD1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graphicEl>
                                              <a:dgm id="{A3C5DF88-5173-46F8-AF33-6D8612BCD1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graphicEl>
                                              <a:dgm id="{A3C5DF88-5173-46F8-AF33-6D8612BCD1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graphicEl>
                                              <a:dgm id="{A3C5DF88-5173-46F8-AF33-6D8612BCD1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BB9C13D-F75E-4C9A-8593-0531F095F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>
                                            <p:graphicEl>
                                              <a:dgm id="{CBB9C13D-F75E-4C9A-8593-0531F095F5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graphicEl>
                                              <a:dgm id="{CBB9C13D-F75E-4C9A-8593-0531F095F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graphicEl>
                                              <a:dgm id="{CBB9C13D-F75E-4C9A-8593-0531F095F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468C06B-1FEF-4980-81EC-77D246E355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>
                                            <p:graphicEl>
                                              <a:dgm id="{4468C06B-1FEF-4980-81EC-77D246E355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>
                                            <p:graphicEl>
                                              <a:dgm id="{4468C06B-1FEF-4980-81EC-77D246E355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graphicEl>
                                              <a:dgm id="{4468C06B-1FEF-4980-81EC-77D246E355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889B297-5ED6-4042-BEBA-C43F6E6E88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>
                                            <p:graphicEl>
                                              <a:dgm id="{0889B297-5ED6-4042-BEBA-C43F6E6E88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graphicEl>
                                              <a:dgm id="{0889B297-5ED6-4042-BEBA-C43F6E6E88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>
                                            <p:graphicEl>
                                              <a:dgm id="{0889B297-5ED6-4042-BEBA-C43F6E6E88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>
          <a:xfrm>
            <a:off x="182563" y="188913"/>
            <a:ext cx="8770937" cy="1079500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IE" sz="4400" b="1" dirty="0" smtClean="0">
                <a:solidFill>
                  <a:srgbClr val="2A51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Community-Led Representation</a:t>
            </a:r>
            <a:endParaRPr lang="en-GB" sz="4400" b="1" dirty="0">
              <a:solidFill>
                <a:srgbClr val="2A515C"/>
              </a:solidFill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endParaRPr lang="en-IE" smtClean="0"/>
          </a:p>
        </p:txBody>
      </p:sp>
      <p:graphicFrame>
        <p:nvGraphicFramePr>
          <p:cNvPr id="5" name="Diagram 4"/>
          <p:cNvGraphicFramePr/>
          <p:nvPr/>
        </p:nvGraphicFramePr>
        <p:xfrm>
          <a:off x="603584" y="2204864"/>
          <a:ext cx="8144880" cy="3438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 7"/>
          <p:cNvGraphicFramePr/>
          <p:nvPr/>
        </p:nvGraphicFramePr>
        <p:xfrm>
          <a:off x="467544" y="1628800"/>
          <a:ext cx="8066087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9" name="Diagram 8"/>
          <p:cNvGraphicFramePr/>
          <p:nvPr>
            <p:extLst>
              <p:ext uri="{D42A27DB-BD31-4B8C-83A1-F6EECF244321}">
                <p14:modId xmlns="" xmlns:p14="http://schemas.microsoft.com/office/powerpoint/2010/main" val="1249615192"/>
              </p:ext>
            </p:extLst>
          </p:nvPr>
        </p:nvGraphicFramePr>
        <p:xfrm>
          <a:off x="467543" y="1340768"/>
          <a:ext cx="8352929" cy="4788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8B52610-EE28-4718-8D13-BCE86B3DA4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graphicEl>
                                              <a:dgm id="{68B52610-EE28-4718-8D13-BCE86B3DA4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graphicEl>
                                              <a:dgm id="{68B52610-EE28-4718-8D13-BCE86B3DA4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>
                                            <p:graphicEl>
                                              <a:dgm id="{68B52610-EE28-4718-8D13-BCE86B3DA4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6BDD135-8C28-491F-83D0-0C6A031C99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graphicEl>
                                              <a:dgm id="{B6BDD135-8C28-491F-83D0-0C6A031C99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graphicEl>
                                              <a:dgm id="{B6BDD135-8C28-491F-83D0-0C6A031C99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graphicEl>
                                              <a:dgm id="{B6BDD135-8C28-491F-83D0-0C6A031C99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B21F8BE-AE09-4EAF-B322-B940B2C3DF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graphicEl>
                                              <a:dgm id="{6B21F8BE-AE09-4EAF-B322-B940B2C3DF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graphicEl>
                                              <a:dgm id="{6B21F8BE-AE09-4EAF-B322-B940B2C3DF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graphicEl>
                                              <a:dgm id="{6B21F8BE-AE09-4EAF-B322-B940B2C3DF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2D61639-672C-4603-9E2A-099562441B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graphicEl>
                                              <a:dgm id="{E2D61639-672C-4603-9E2A-099562441B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graphicEl>
                                              <a:dgm id="{E2D61639-672C-4603-9E2A-099562441B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graphicEl>
                                              <a:dgm id="{E2D61639-672C-4603-9E2A-099562441B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385F561-6377-46FD-950F-949401433D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graphicEl>
                                              <a:dgm id="{C385F561-6377-46FD-950F-949401433D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>
                                            <p:graphicEl>
                                              <a:dgm id="{C385F561-6377-46FD-950F-949401433D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>
                                            <p:graphicEl>
                                              <a:dgm id="{C385F561-6377-46FD-950F-949401433D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9EE554E-FFC4-4851-80A4-799B139155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graphicEl>
                                              <a:dgm id="{19EE554E-FFC4-4851-80A4-799B139155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>
                                            <p:graphicEl>
                                              <a:dgm id="{19EE554E-FFC4-4851-80A4-799B139155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>
                                            <p:graphicEl>
                                              <a:dgm id="{19EE554E-FFC4-4851-80A4-799B139155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PPNs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/>
              <a:t>PPNs are a new framework for public engagement and participation in the local authority system </a:t>
            </a:r>
          </a:p>
          <a:p>
            <a:endParaRPr lang="en-US" b="1" dirty="0" smtClean="0"/>
          </a:p>
          <a:p>
            <a:pPr lvl="1"/>
            <a:r>
              <a:rPr lang="en-US" b="1" dirty="0" smtClean="0"/>
              <a:t>community &amp; voluntary, social inclusion and environmental groupings  </a:t>
            </a:r>
          </a:p>
          <a:p>
            <a:pPr lvl="1"/>
            <a:endParaRPr lang="en-US" b="1" dirty="0" smtClean="0"/>
          </a:p>
          <a:p>
            <a:r>
              <a:rPr lang="en-US" b="1" dirty="0" smtClean="0"/>
              <a:t>These groups work together on agreed objectives based on promoting the well-being of this and future generations</a:t>
            </a:r>
          </a:p>
          <a:p>
            <a:endParaRPr lang="en-US" b="1" dirty="0" smtClean="0"/>
          </a:p>
          <a:p>
            <a:r>
              <a:rPr lang="en-US" b="1" dirty="0" smtClean="0"/>
              <a:t>The PPN is the main link through which the local authority connects with the community, voluntary and environmental sectors</a:t>
            </a:r>
          </a:p>
          <a:p>
            <a:endParaRPr lang="en-US" b="1" dirty="0" smtClean="0"/>
          </a:p>
          <a:p>
            <a:r>
              <a:rPr lang="en-US" b="1" dirty="0" smtClean="0"/>
              <a:t>PPNs designed to accommodate the full range of diversity of volunteer-led </a:t>
            </a:r>
            <a:r>
              <a:rPr lang="en-US" b="1" dirty="0" err="1" smtClean="0"/>
              <a:t>organisations</a:t>
            </a:r>
            <a:r>
              <a:rPr lang="en-US" b="1" dirty="0" smtClean="0"/>
              <a:t> in the city/county</a:t>
            </a:r>
          </a:p>
          <a:p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i="1" dirty="0" smtClean="0"/>
              <a:t> Role of PPN representatives on LCDCs 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Nominees are required to represent the PPN as a whole on the LCDC. Accordingly, they are accountable to the PPN membership. Nominees do not represent their own body or interests on the LCDC. </a:t>
            </a:r>
          </a:p>
          <a:p>
            <a:r>
              <a:rPr lang="en-US" dirty="0" smtClean="0"/>
              <a:t>Specifically the role of the representative is to —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bring issues of relevance from the PPN to the LCDC, and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deliver feedback to their Linkage Group, Electoral College and/or Plenary as appropriate, on the outcomes of the policy meetings and the issues being raised </a:t>
            </a:r>
          </a:p>
          <a:p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>
          <a:xfrm>
            <a:off x="182563" y="188913"/>
            <a:ext cx="8770937" cy="1079500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IE" sz="5400" dirty="0" smtClean="0">
                <a:solidFill>
                  <a:srgbClr val="2A51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Role of </a:t>
            </a:r>
            <a:r>
              <a:rPr lang="en-IE" sz="5400" smtClean="0">
                <a:solidFill>
                  <a:srgbClr val="2A51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Local Authority</a:t>
            </a:r>
            <a:endParaRPr lang="en-GB" sz="5400" dirty="0">
              <a:solidFill>
                <a:srgbClr val="2A515C"/>
              </a:solidFill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endParaRPr lang="en-IE" smtClean="0"/>
          </a:p>
        </p:txBody>
      </p:sp>
      <p:graphicFrame>
        <p:nvGraphicFramePr>
          <p:cNvPr id="5" name="Diagram 4"/>
          <p:cNvGraphicFramePr/>
          <p:nvPr/>
        </p:nvGraphicFramePr>
        <p:xfrm>
          <a:off x="603584" y="2204864"/>
          <a:ext cx="8144880" cy="3438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 7"/>
          <p:cNvGraphicFramePr/>
          <p:nvPr/>
        </p:nvGraphicFramePr>
        <p:xfrm>
          <a:off x="467544" y="1628800"/>
          <a:ext cx="8066087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9" name="Diagram 8"/>
          <p:cNvGraphicFramePr/>
          <p:nvPr>
            <p:extLst>
              <p:ext uri="{D42A27DB-BD31-4B8C-83A1-F6EECF244321}">
                <p14:modId xmlns="" xmlns:p14="http://schemas.microsoft.com/office/powerpoint/2010/main" val="4150298829"/>
              </p:ext>
            </p:extLst>
          </p:nvPr>
        </p:nvGraphicFramePr>
        <p:xfrm>
          <a:off x="467543" y="1340768"/>
          <a:ext cx="8352929" cy="4788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8B52610-EE28-4718-8D13-BCE86B3DA4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graphicEl>
                                              <a:dgm id="{68B52610-EE28-4718-8D13-BCE86B3DA4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graphicEl>
                                              <a:dgm id="{68B52610-EE28-4718-8D13-BCE86B3DA4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>
                                            <p:graphicEl>
                                              <a:dgm id="{68B52610-EE28-4718-8D13-BCE86B3DA4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B21F8BE-AE09-4EAF-B322-B940B2C3DF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graphicEl>
                                              <a:dgm id="{6B21F8BE-AE09-4EAF-B322-B940B2C3DF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graphicEl>
                                              <a:dgm id="{6B21F8BE-AE09-4EAF-B322-B940B2C3DF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graphicEl>
                                              <a:dgm id="{6B21F8BE-AE09-4EAF-B322-B940B2C3DF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385F561-6377-46FD-950F-949401433D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graphicEl>
                                              <a:dgm id="{C385F561-6377-46FD-950F-949401433D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>
                                            <p:graphicEl>
                                              <a:dgm id="{C385F561-6377-46FD-950F-949401433D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graphicEl>
                                              <a:dgm id="{C385F561-6377-46FD-950F-949401433D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6BDD135-8C28-491F-83D0-0C6A031C99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graphicEl>
                                              <a:dgm id="{B6BDD135-8C28-491F-83D0-0C6A031C99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>
                                            <p:graphicEl>
                                              <a:dgm id="{B6BDD135-8C28-491F-83D0-0C6A031C99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graphicEl>
                                              <a:dgm id="{B6BDD135-8C28-491F-83D0-0C6A031C99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2D61639-672C-4603-9E2A-099562441B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graphicEl>
                                              <a:dgm id="{E2D61639-672C-4603-9E2A-099562441B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>
                                            <p:graphicEl>
                                              <a:dgm id="{E2D61639-672C-4603-9E2A-099562441B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>
                                            <p:graphicEl>
                                              <a:dgm id="{E2D61639-672C-4603-9E2A-099562441B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9EE554E-FFC4-4851-80A4-799B139155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>
                                            <p:graphicEl>
                                              <a:dgm id="{19EE554E-FFC4-4851-80A4-799B139155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graphicEl>
                                              <a:dgm id="{19EE554E-FFC4-4851-80A4-799B139155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graphicEl>
                                              <a:dgm id="{19EE554E-FFC4-4851-80A4-799B139155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lvlAtOnc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LCDC membership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L.A.: 2 officials, including CE</a:t>
            </a:r>
          </a:p>
          <a:p>
            <a:r>
              <a:rPr lang="en-IE" dirty="0" smtClean="0"/>
              <a:t>L.A.: 3 Councillors, including Mayor</a:t>
            </a:r>
          </a:p>
          <a:p>
            <a:r>
              <a:rPr lang="en-IE" dirty="0" smtClean="0"/>
              <a:t>Local Development: 2</a:t>
            </a:r>
          </a:p>
          <a:p>
            <a:r>
              <a:rPr lang="en-IE" dirty="0" smtClean="0"/>
              <a:t>PPN: 5</a:t>
            </a:r>
          </a:p>
          <a:p>
            <a:r>
              <a:rPr lang="en-IE" dirty="0" smtClean="0"/>
              <a:t>State: 4 (WWETB; HSE; DSP; Tusla)</a:t>
            </a:r>
          </a:p>
          <a:p>
            <a:r>
              <a:rPr lang="en-IE" dirty="0" err="1" smtClean="0"/>
              <a:t>Sectoral</a:t>
            </a:r>
            <a:r>
              <a:rPr lang="en-IE" dirty="0" smtClean="0"/>
              <a:t>: 3 (Business x 2; Farming)</a:t>
            </a:r>
          </a:p>
          <a:p>
            <a:r>
              <a:rPr lang="en-IE" dirty="0" smtClean="0"/>
              <a:t>19 in all, 9 public, 10 non public</a:t>
            </a:r>
          </a:p>
          <a:p>
            <a:r>
              <a:rPr lang="en-IE" dirty="0" smtClean="0"/>
              <a:t>4 Female; 15 Male</a:t>
            </a:r>
          </a:p>
          <a:p>
            <a:endParaRPr lang="en-IE" dirty="0"/>
          </a:p>
        </p:txBody>
      </p:sp>
      <p:pic>
        <p:nvPicPr>
          <p:cNvPr id="4" name="Picture 3" descr="C:\Users\cconnors\AppData\Local\Microsoft\Windows\Temporary Internet Files\Content.Outlook\CUJSGDEQ\LCDC_Waterfor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5373216"/>
            <a:ext cx="1599392" cy="1101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LCDC Sub- Committees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Role: advise and assist LCDC in the performance of its functions/make recommendations</a:t>
            </a:r>
          </a:p>
          <a:p>
            <a:r>
              <a:rPr lang="en-IE" dirty="0" smtClean="0"/>
              <a:t>SICAP </a:t>
            </a:r>
          </a:p>
          <a:p>
            <a:r>
              <a:rPr lang="en-IE" dirty="0" smtClean="0"/>
              <a:t>Skills enhancement</a:t>
            </a:r>
          </a:p>
          <a:p>
            <a:r>
              <a:rPr lang="en-IE" dirty="0" smtClean="0"/>
              <a:t>Health &amp; Well-being</a:t>
            </a:r>
          </a:p>
          <a:p>
            <a:r>
              <a:rPr lang="en-IE" dirty="0" smtClean="0"/>
              <a:t>Task-specific</a:t>
            </a:r>
          </a:p>
          <a:p>
            <a:r>
              <a:rPr lang="en-IE" dirty="0" smtClean="0"/>
              <a:t>Others???</a:t>
            </a:r>
            <a:endParaRPr lang="en-IE" dirty="0"/>
          </a:p>
        </p:txBody>
      </p:sp>
      <p:pic>
        <p:nvPicPr>
          <p:cNvPr id="4" name="Picture 3" descr="C:\Users\cconnors\AppData\Local\Microsoft\Windows\Temporary Internet Files\Content.Outlook\CUJSGDEQ\LCDC_Waterfor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5373216"/>
            <a:ext cx="1599392" cy="1101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LECP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2015-2020</a:t>
            </a:r>
          </a:p>
          <a:p>
            <a:r>
              <a:rPr lang="en-IE" dirty="0" smtClean="0"/>
              <a:t>Public consultations</a:t>
            </a:r>
          </a:p>
          <a:p>
            <a:r>
              <a:rPr lang="en-IE" dirty="0" smtClean="0"/>
              <a:t>“Changing the dialogue...”</a:t>
            </a:r>
          </a:p>
          <a:p>
            <a:r>
              <a:rPr lang="en-IE" dirty="0" smtClean="0"/>
              <a:t>Vision: “One Waterford”</a:t>
            </a:r>
          </a:p>
          <a:p>
            <a:r>
              <a:rPr lang="en-IE" dirty="0" smtClean="0"/>
              <a:t>Identifies objectives and actions to promote and support </a:t>
            </a:r>
            <a:r>
              <a:rPr lang="en-IE" dirty="0" err="1" smtClean="0"/>
              <a:t>economic,local</a:t>
            </a:r>
            <a:r>
              <a:rPr lang="en-IE" dirty="0" smtClean="0"/>
              <a:t> and community development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was Plan Developed?</a:t>
            </a:r>
            <a:endParaRPr lang="en-I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Economic elements developed by Economic SPC</a:t>
            </a:r>
          </a:p>
          <a:p>
            <a:pPr>
              <a:buNone/>
            </a:pPr>
            <a:endParaRPr lang="en-IE" dirty="0" smtClean="0"/>
          </a:p>
          <a:p>
            <a:r>
              <a:rPr lang="en-IE" dirty="0" smtClean="0"/>
              <a:t>Community elements developed by LCDC</a:t>
            </a:r>
          </a:p>
          <a:p>
            <a:pPr>
              <a:buNone/>
            </a:pPr>
            <a:endParaRPr lang="en-IE" dirty="0" smtClean="0"/>
          </a:p>
          <a:p>
            <a:r>
              <a:rPr lang="en-IE" dirty="0" smtClean="0"/>
              <a:t>LECP containing both elements was adopted by WC&amp;CC June 2015</a:t>
            </a:r>
          </a:p>
          <a:p>
            <a:pPr>
              <a:buNone/>
            </a:pPr>
            <a:endParaRPr lang="en-IE" dirty="0" smtClean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</p:nvPr>
        </p:nvGraphicFramePr>
        <p:xfrm>
          <a:off x="4355976" y="1920875"/>
          <a:ext cx="4330824" cy="4433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 of LECP</a:t>
            </a:r>
            <a:endParaRPr lang="en-I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Challenges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Elimination of “silos”</a:t>
            </a:r>
          </a:p>
          <a:p>
            <a:r>
              <a:rPr lang="en-IE" dirty="0" smtClean="0"/>
              <a:t>Meaningful outputs</a:t>
            </a:r>
          </a:p>
          <a:p>
            <a:r>
              <a:rPr lang="en-IE" dirty="0" smtClean="0"/>
              <a:t>Time...availability</a:t>
            </a:r>
          </a:p>
          <a:p>
            <a:r>
              <a:rPr lang="en-IE" dirty="0" smtClean="0"/>
              <a:t>Time...clock is ticking</a:t>
            </a:r>
          </a:p>
          <a:p>
            <a:r>
              <a:rPr lang="en-IE" dirty="0" smtClean="0"/>
              <a:t>LCDC member – consistency</a:t>
            </a:r>
          </a:p>
          <a:p>
            <a:r>
              <a:rPr lang="en-IE" dirty="0" smtClean="0"/>
              <a:t>Staying relevant...</a:t>
            </a:r>
            <a:br>
              <a:rPr lang="en-IE" dirty="0" smtClean="0"/>
            </a:br>
            <a:endParaRPr lang="en-IE" dirty="0" smtClean="0"/>
          </a:p>
          <a:p>
            <a:endParaRPr lang="en-IE" dirty="0"/>
          </a:p>
        </p:txBody>
      </p:sp>
      <p:pic>
        <p:nvPicPr>
          <p:cNvPr id="4" name="Picture 3" descr="C:\Users\cconnors\AppData\Local\Microsoft\Windows\Temporary Internet Files\Content.Outlook\CUJSGDEQ\LCDC_Waterfor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5373216"/>
            <a:ext cx="1599392" cy="1101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Opportunities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Collective wisdom</a:t>
            </a:r>
          </a:p>
          <a:p>
            <a:r>
              <a:rPr lang="en-IE" dirty="0" smtClean="0"/>
              <a:t>All striving for one goal – “One Waterford”</a:t>
            </a:r>
          </a:p>
          <a:p>
            <a:r>
              <a:rPr lang="en-IE" dirty="0" smtClean="0"/>
              <a:t>Positioning Waterford for future betterment</a:t>
            </a:r>
          </a:p>
          <a:p>
            <a:r>
              <a:rPr lang="en-IE" dirty="0" smtClean="0"/>
              <a:t>Review of LECP</a:t>
            </a:r>
          </a:p>
          <a:p>
            <a:r>
              <a:rPr lang="en-IE" dirty="0" smtClean="0"/>
              <a:t>Maximising funding opportunities</a:t>
            </a:r>
          </a:p>
          <a:p>
            <a:r>
              <a:rPr lang="en-IE" dirty="0" smtClean="0"/>
              <a:t>Maximising opportunities for our communities</a:t>
            </a:r>
          </a:p>
          <a:p>
            <a:endParaRPr lang="en-IE" dirty="0" smtClean="0"/>
          </a:p>
          <a:p>
            <a:endParaRPr lang="en-IE" dirty="0"/>
          </a:p>
        </p:txBody>
      </p:sp>
      <p:pic>
        <p:nvPicPr>
          <p:cNvPr id="4" name="Picture 3" descr="C:\Users\cconnors\AppData\Local\Microsoft\Windows\Temporary Internet Files\Content.Outlook\CUJSGDEQ\LCDC_Waterfor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5517232"/>
            <a:ext cx="1599392" cy="1101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title"/>
          </p:nvPr>
        </p:nvSpPr>
        <p:spPr>
          <a:xfrm>
            <a:off x="182563" y="188913"/>
            <a:ext cx="8770937" cy="1079500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IE" sz="5400" dirty="0" smtClean="0">
                <a:solidFill>
                  <a:srgbClr val="2A51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Messages</a:t>
            </a:r>
            <a:endParaRPr lang="en-GB" sz="5400" dirty="0">
              <a:solidFill>
                <a:srgbClr val="2A515C"/>
              </a:solidFill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endParaRPr lang="en-IE" smtClean="0"/>
          </a:p>
        </p:txBody>
      </p:sp>
      <p:graphicFrame>
        <p:nvGraphicFramePr>
          <p:cNvPr id="5" name="Diagram 4"/>
          <p:cNvGraphicFramePr/>
          <p:nvPr/>
        </p:nvGraphicFramePr>
        <p:xfrm>
          <a:off x="603584" y="2204864"/>
          <a:ext cx="8144880" cy="3438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 7"/>
          <p:cNvGraphicFramePr/>
          <p:nvPr/>
        </p:nvGraphicFramePr>
        <p:xfrm>
          <a:off x="467544" y="1628800"/>
          <a:ext cx="8066087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9" name="Diagram 8"/>
          <p:cNvGraphicFramePr/>
          <p:nvPr/>
        </p:nvGraphicFramePr>
        <p:xfrm>
          <a:off x="467543" y="1340768"/>
          <a:ext cx="8352929" cy="4788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47357BA-75CD-4B66-85B9-ABAA0A71C4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graphicEl>
                                              <a:dgm id="{047357BA-75CD-4B66-85B9-ABAA0A71C4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graphicEl>
                                              <a:dgm id="{047357BA-75CD-4B66-85B9-ABAA0A71C4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>
                                            <p:graphicEl>
                                              <a:dgm id="{047357BA-75CD-4B66-85B9-ABAA0A71C4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0779B06-1307-4EA5-9408-D503B23509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>
                                            <p:graphicEl>
                                              <a:dgm id="{A0779B06-1307-4EA5-9408-D503B23509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graphicEl>
                                              <a:dgm id="{A0779B06-1307-4EA5-9408-D503B23509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graphicEl>
                                              <a:dgm id="{A0779B06-1307-4EA5-9408-D503B23509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B119B1D-9AE9-44ED-949A-B60B77E2A4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graphicEl>
                                              <a:dgm id="{4B119B1D-9AE9-44ED-949A-B60B77E2A4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graphicEl>
                                              <a:dgm id="{4B119B1D-9AE9-44ED-949A-B60B77E2A4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graphicEl>
                                              <a:dgm id="{4B119B1D-9AE9-44ED-949A-B60B77E2A4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A483D1F-FDAB-4985-B1C3-3F405A9259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graphicEl>
                                              <a:dgm id="{AA483D1F-FDAB-4985-B1C3-3F405A92599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>
                                            <p:graphicEl>
                                              <a:dgm id="{AA483D1F-FDAB-4985-B1C3-3F405A9259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>
                                            <p:graphicEl>
                                              <a:dgm id="{AA483D1F-FDAB-4985-B1C3-3F405A9259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C216884-FB96-48B6-B46A-5E2E83BC32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graphicEl>
                                              <a:dgm id="{7C216884-FB96-48B6-B46A-5E2E83BC32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graphicEl>
                                              <a:dgm id="{7C216884-FB96-48B6-B46A-5E2E83BC32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>
                                            <p:graphicEl>
                                              <a:dgm id="{7C216884-FB96-48B6-B46A-5E2E83BC32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Suggestions for future briefing sessions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LECP</a:t>
            </a:r>
          </a:p>
          <a:p>
            <a:r>
              <a:rPr lang="en-IE" dirty="0" smtClean="0"/>
              <a:t>Input from represented organisations</a:t>
            </a:r>
          </a:p>
          <a:p>
            <a:r>
              <a:rPr lang="en-IE" dirty="0" smtClean="0"/>
              <a:t>Input from other organisations/groups</a:t>
            </a:r>
          </a:p>
          <a:p>
            <a:endParaRPr lang="en-IE" dirty="0"/>
          </a:p>
        </p:txBody>
      </p:sp>
      <p:pic>
        <p:nvPicPr>
          <p:cNvPr id="4" name="Picture 3" descr="C:\Users\cconnors\AppData\Local\Microsoft\Windows\Temporary Internet Files\Content.Outlook\CUJSGDEQ\LCDC_Waterfor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5445224"/>
            <a:ext cx="1599392" cy="1101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3066</TotalTime>
  <Words>758</Words>
  <Application>Microsoft Office PowerPoint</Application>
  <PresentationFormat>On-screen Show (4:3)</PresentationFormat>
  <Paragraphs>176</Paragraphs>
  <Slides>25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Flow</vt:lpstr>
      <vt:lpstr>Slide 1</vt:lpstr>
      <vt:lpstr>Slide 2</vt:lpstr>
      <vt:lpstr>Today’s agenda...</vt:lpstr>
      <vt:lpstr>Acronyms – Exam at the end of the session...</vt:lpstr>
      <vt:lpstr>Slide 5</vt:lpstr>
      <vt:lpstr>Background</vt:lpstr>
      <vt:lpstr>Where do we want to get to?</vt:lpstr>
      <vt:lpstr>What is an LCDC?</vt:lpstr>
      <vt:lpstr>Slide 9</vt:lpstr>
      <vt:lpstr>The LCDC Cast</vt:lpstr>
      <vt:lpstr>What is expected of an LCDC?</vt:lpstr>
      <vt:lpstr>How do we do this?</vt:lpstr>
      <vt:lpstr>Community-Led Representation</vt:lpstr>
      <vt:lpstr>PPNs</vt:lpstr>
      <vt:lpstr>  Role of PPN representatives on LCDCs </vt:lpstr>
      <vt:lpstr>Role of Local Authority</vt:lpstr>
      <vt:lpstr>LCDC membership</vt:lpstr>
      <vt:lpstr>LCDC Sub- Committees</vt:lpstr>
      <vt:lpstr>LECP</vt:lpstr>
      <vt:lpstr>How was Plan Developed?</vt:lpstr>
      <vt:lpstr>Structure of LECP</vt:lpstr>
      <vt:lpstr>Challenges</vt:lpstr>
      <vt:lpstr>Opportunities</vt:lpstr>
      <vt:lpstr>Key Messages</vt:lpstr>
      <vt:lpstr>Suggestions for future briefing sessions</vt:lpstr>
    </vt:vector>
  </TitlesOfParts>
  <Company>Waterford City Council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temp</dc:creator>
  <cp:lastModifiedBy>Jonathon Codd</cp:lastModifiedBy>
  <cp:revision>26</cp:revision>
  <dcterms:created xsi:type="dcterms:W3CDTF">2017-05-16T10:20:37Z</dcterms:created>
  <dcterms:modified xsi:type="dcterms:W3CDTF">2018-08-28T15:33:14Z</dcterms:modified>
</cp:coreProperties>
</file>