
<file path=[Content_Types].xml><?xml version="1.0" encoding="utf-8"?>
<Types xmlns="http://schemas.openxmlformats.org/package/2006/content-types">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39.xml" ContentType="application/vnd.openxmlformats-officedocument.presentationml.slideLayout+xml"/>
  <Override PartName="/ppt/slideLayouts/slideLayout48.xml" ContentType="application/vnd.openxmlformats-officedocument.presentationml.slideLayout+xml"/>
  <Override PartName="/ppt/slideLayouts/slideLayout57.xml" ContentType="application/vnd.openxmlformats-officedocument.presentationml.slideLayout+xml"/>
  <Override PartName="/ppt/slideLayouts/slideLayout66.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37.xml" ContentType="application/vnd.openxmlformats-officedocument.presentationml.slideLayout+xml"/>
  <Override PartName="/ppt/slideLayouts/slideLayout46.xml" ContentType="application/vnd.openxmlformats-officedocument.presentationml.slideLayout+xml"/>
  <Override PartName="/ppt/slideLayouts/slideLayout55.xml" ContentType="application/vnd.openxmlformats-officedocument.presentationml.slideLayout+xml"/>
  <Override PartName="/ppt/slideLayouts/slideLayout64.xml" ContentType="application/vnd.openxmlformats-officedocument.presentationml.slideLayout+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Override PartName="/ppt/slideLayouts/slideLayout44.xml" ContentType="application/vnd.openxmlformats-officedocument.presentationml.slideLayout+xml"/>
  <Override PartName="/ppt/slideLayouts/slideLayout53.xml" ContentType="application/vnd.openxmlformats-officedocument.presentationml.slideLayout+xml"/>
  <Override PartName="/ppt/slideLayouts/slideLayout62.xml" ContentType="application/vnd.openxmlformats-officedocument.presentationml.slideLayout+xml"/>
  <Default Extension="rels" ContentType="application/vnd.openxmlformats-package.relationships+xml"/>
  <Default Extension="xml" ContentType="application/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Layouts/slideLayout42.xml" ContentType="application/vnd.openxmlformats-officedocument.presentationml.slideLayout+xml"/>
  <Override PartName="/ppt/slideLayouts/slideLayout51.xml" ContentType="application/vnd.openxmlformats-officedocument.presentationml.slideLayout+xml"/>
  <Override PartName="/ppt/slideLayouts/slideLayout60.xml" ContentType="application/vnd.openxmlformats-officedocument.presentationml.slideLayout+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4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ppt/slideLayouts/slideLayout59.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docProps/core.xml" ContentType="application/vnd.openxmlformats-package.core-properties+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slideLayouts/slideLayout58.xml" ContentType="application/vnd.openxmlformats-officedocument.presentationml.slideLayout+xml"/>
  <Override PartName="/ppt/slideLayouts/slideLayout67.xml" ContentType="application/vnd.openxmlformats-officedocument.presentationml.slideLayout+xml"/>
  <Default Extension="png" ContentType="image/png"/>
  <Override PartName="/ppt/notesSlides/notesSlide1.xml" ContentType="application/vnd.openxmlformats-officedocument.presentationml.notes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slideLayouts/slideLayout56.xml" ContentType="application/vnd.openxmlformats-officedocument.presentationml.slideLayout+xml"/>
  <Override PartName="/ppt/slideLayouts/slideLayout6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63.xml" ContentType="application/vnd.openxmlformats-officedocument.presentationml.slideLayout+xml"/>
  <Default Extension="jpeg" ContentType="image/jpeg"/>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61.xml" ContentType="application/vnd.openxmlformats-officedocument.presentationml.slideLayout+xml"/>
  <Override PartName="/docProps/app.xml" ContentType="application/vnd.openxmlformats-officedocument.extended-properties+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18" r:id="rId1"/>
  </p:sldMasterIdLst>
  <p:notesMasterIdLst>
    <p:notesMasterId r:id="rId3"/>
  </p:notesMasterIdLst>
  <p:sldIdLst>
    <p:sldId id="270" r:id="rId2"/>
  </p:sldIdLst>
  <p:sldSz cx="9144000" cy="5143500" type="screen16x9"/>
  <p:notesSz cx="6858000" cy="9144000"/>
  <p:embeddedFontLst>
    <p:embeddedFont>
      <p:font typeface="Calibri" pitchFamily="34" charset="0"/>
      <p:regular r:id="rId4"/>
      <p:bold r:id="rId5"/>
      <p:italic r:id="rId6"/>
      <p:boldItalic r:id="rId7"/>
    </p:embeddedFont>
    <p:embeddedFont>
      <p:font typeface="Georgia" pitchFamily="18" charset="0"/>
      <p:regular r:id="rId8"/>
      <p:bold r:id="rId9"/>
      <p:italic r:id="rId10"/>
      <p:boldItalic r:id="rId11"/>
    </p:embeddedFont>
    <p:embeddedFont>
      <p:font typeface="Merriweather" charset="0"/>
      <p:regular r:id="rId12"/>
      <p:bold r:id="rId13"/>
      <p:italic r:id="rId14"/>
      <p:boldItalic r:id="rId1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D3FB431C-FEEF-4107-93A2-2CC476904E7D}">
  <a:tblStyle styleId="{D3FB431C-FEEF-4107-93A2-2CC476904E7D}"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2" d="100"/>
          <a:sy n="142" d="100"/>
        </p:scale>
        <p:origin x="-756" y="-96"/>
      </p:cViewPr>
      <p:guideLst>
        <p:guide orient="horz" pos="162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font" Target="fonts/font10.fntdata"/><Relationship Id="rId1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font" Target="fonts/font4.fntdata"/><Relationship Id="rId12" Type="http://schemas.openxmlformats.org/officeDocument/2006/relationships/font" Target="fonts/font9.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5" Type="http://schemas.openxmlformats.org/officeDocument/2006/relationships/font" Target="fonts/font2.fntdata"/><Relationship Id="rId15" Type="http://schemas.openxmlformats.org/officeDocument/2006/relationships/font" Target="fonts/font12.fntdata"/><Relationship Id="rId10" Type="http://schemas.openxmlformats.org/officeDocument/2006/relationships/font" Target="fonts/font7.fntdata"/><Relationship Id="rId19" Type="http://schemas.openxmlformats.org/officeDocument/2006/relationships/tableStyles" Target="tableStyles.xml"/><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1"/>
        <p:cNvGrpSpPr/>
        <p:nvPr/>
      </p:nvGrpSpPr>
      <p:grpSpPr>
        <a:xfrm>
          <a:off x="0" y="0"/>
          <a:ext cx="0" cy="0"/>
          <a:chOff x="0" y="0"/>
          <a:chExt cx="0" cy="0"/>
        </a:xfrm>
      </p:grpSpPr>
      <p:sp>
        <p:nvSpPr>
          <p:cNvPr id="982" name="Google Shape;982;ge12daf31bd_1_77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83" name="Google Shape;983;ge12daf31bd_1_7713:notes"/>
          <p:cNvSpPr txBox="1">
            <a:spLocks noGrp="1"/>
          </p:cNvSpPr>
          <p:nvPr>
            <p:ph type="body" idx="1"/>
          </p:nvPr>
        </p:nvSpPr>
        <p:spPr>
          <a:xfrm>
            <a:off x="685802" y="4343401"/>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84" name="Google Shape;984;ge12daf31bd_1_7713:notes"/>
          <p:cNvSpPr txBox="1">
            <a:spLocks noGrp="1"/>
          </p:cNvSpPr>
          <p:nvPr>
            <p:ph type="sldNum" idx="12"/>
          </p:nvPr>
        </p:nvSpPr>
        <p:spPr>
          <a:xfrm>
            <a:off x="3884620" y="8685213"/>
            <a:ext cx="2971800" cy="457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pPr marL="0" marR="0" lvl="0" indent="0" algn="l" rtl="0">
                <a:lnSpc>
                  <a:spcPct val="100000"/>
                </a:lnSpc>
                <a:spcBef>
                  <a:spcPts val="0"/>
                </a:spcBef>
                <a:spcAft>
                  <a:spcPts val="0"/>
                </a:spcAft>
                <a:buClr>
                  <a:srgbClr val="000000"/>
                </a:buClr>
                <a:buSzPts val="1400"/>
                <a:buFont typeface="Arial"/>
                <a:buNone/>
              </a:pPr>
              <a:t>1</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2x Image + Description">
  <p:cSld name="1_2x Image + Description">
    <p:spTree>
      <p:nvGrpSpPr>
        <p:cNvPr id="1" name="Shape 9"/>
        <p:cNvGrpSpPr/>
        <p:nvPr/>
      </p:nvGrpSpPr>
      <p:grpSpPr>
        <a:xfrm>
          <a:off x="0" y="0"/>
          <a:ext cx="0" cy="0"/>
          <a:chOff x="0" y="0"/>
          <a:chExt cx="0" cy="0"/>
        </a:xfrm>
      </p:grpSpPr>
      <p:sp>
        <p:nvSpPr>
          <p:cNvPr id="10" name="Google Shape;10;p2"/>
          <p:cNvSpPr>
            <a:spLocks noGrp="1"/>
          </p:cNvSpPr>
          <p:nvPr>
            <p:ph type="pic" idx="2"/>
          </p:nvPr>
        </p:nvSpPr>
        <p:spPr>
          <a:xfrm>
            <a:off x="266083" y="1326986"/>
            <a:ext cx="1950000" cy="3098100"/>
          </a:xfrm>
          <a:prstGeom prst="rect">
            <a:avLst/>
          </a:prstGeom>
          <a:solidFill>
            <a:srgbClr val="F2F2F2">
              <a:alpha val="26274"/>
            </a:srgbClr>
          </a:solidFill>
          <a:ln>
            <a:noFill/>
          </a:ln>
        </p:spPr>
        <p:txBody>
          <a:bodyPr spcFirstLastPara="1" wrap="square" lIns="51425" tIns="25700" rIns="51425" bIns="25700" anchor="t" anchorCtr="0">
            <a:noAutofit/>
          </a:bodyPr>
          <a:lstStyle>
            <a:lvl1pPr marR="0" lvl="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1" name="Google Shape;11;p2"/>
          <p:cNvSpPr/>
          <p:nvPr/>
        </p:nvSpPr>
        <p:spPr>
          <a:xfrm>
            <a:off x="0" y="-1"/>
            <a:ext cx="9144000" cy="252000"/>
          </a:xfrm>
          <a:prstGeom prst="rect">
            <a:avLst/>
          </a:prstGeom>
          <a:solidFill>
            <a:srgbClr val="F2F2F2"/>
          </a:solidFill>
          <a:ln>
            <a:noFill/>
          </a:ln>
        </p:spPr>
        <p:txBody>
          <a:bodyPr spcFirstLastPara="1" wrap="square" lIns="91375" tIns="45675" rIns="91375" bIns="456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2" name="Google Shape;12;p2"/>
          <p:cNvPicPr preferRelativeResize="0"/>
          <p:nvPr/>
        </p:nvPicPr>
        <p:blipFill rotWithShape="1">
          <a:blip r:embed="rId2">
            <a:alphaModFix/>
          </a:blip>
          <a:srcRect l="23510" r="23045"/>
          <a:stretch/>
        </p:blipFill>
        <p:spPr>
          <a:xfrm>
            <a:off x="1" y="4747613"/>
            <a:ext cx="9144000" cy="395886"/>
          </a:xfrm>
          <a:prstGeom prst="rect">
            <a:avLst/>
          </a:prstGeom>
          <a:noFill/>
          <a:ln>
            <a:noFill/>
          </a:ln>
        </p:spPr>
      </p:pic>
      <p:sp>
        <p:nvSpPr>
          <p:cNvPr id="13" name="Google Shape;13;p2"/>
          <p:cNvSpPr>
            <a:spLocks noGrp="1"/>
          </p:cNvSpPr>
          <p:nvPr>
            <p:ph type="pic" idx="3"/>
          </p:nvPr>
        </p:nvSpPr>
        <p:spPr>
          <a:xfrm>
            <a:off x="4708835" y="1326985"/>
            <a:ext cx="1950000" cy="3098100"/>
          </a:xfrm>
          <a:prstGeom prst="rect">
            <a:avLst/>
          </a:prstGeom>
          <a:solidFill>
            <a:srgbClr val="F2F2F2">
              <a:alpha val="26274"/>
            </a:srgbClr>
          </a:solidFill>
          <a:ln>
            <a:noFill/>
          </a:ln>
        </p:spPr>
        <p:txBody>
          <a:bodyPr spcFirstLastPara="1" wrap="square" lIns="51425" tIns="25700" rIns="51425" bIns="25700" anchor="t" anchorCtr="0">
            <a:noAutofit/>
          </a:bodyPr>
          <a:lstStyle>
            <a:lvl1pPr marR="0" lvl="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pic>
        <p:nvPicPr>
          <p:cNvPr id="14" name="Google Shape;14;p2"/>
          <p:cNvPicPr preferRelativeResize="0"/>
          <p:nvPr/>
        </p:nvPicPr>
        <p:blipFill>
          <a:blip r:embed="rId3">
            <a:alphaModFix/>
          </a:blip>
          <a:stretch>
            <a:fillRect/>
          </a:stretch>
        </p:blipFill>
        <p:spPr>
          <a:xfrm>
            <a:off x="-4" y="4754437"/>
            <a:ext cx="458576" cy="38224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lvl1pPr marR="0" lvl="0" algn="l" rtl="0">
              <a:lnSpc>
                <a:spcPct val="90000"/>
              </a:lnSpc>
              <a:spcBef>
                <a:spcPts val="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17" name="Google Shape;17;p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Autofit/>
          </a:bodyPr>
          <a:lstStyle>
            <a:lvl1pPr marL="457200" marR="0" lvl="0" indent="-317500" algn="l" rtl="0">
              <a:lnSpc>
                <a:spcPct val="90000"/>
              </a:lnSpc>
              <a:spcBef>
                <a:spcPts val="80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1pPr>
            <a:lvl2pPr marL="914400" marR="0" lvl="1" indent="-317500" algn="l" rtl="0">
              <a:lnSpc>
                <a:spcPct val="90000"/>
              </a:lnSpc>
              <a:spcBef>
                <a:spcPts val="40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2pPr>
            <a:lvl3pPr marL="1371600" marR="0" lvl="2" indent="-317500" algn="l" rtl="0">
              <a:lnSpc>
                <a:spcPct val="90000"/>
              </a:lnSpc>
              <a:spcBef>
                <a:spcPts val="40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3pPr>
            <a:lvl4pPr marL="1828800" marR="0" lvl="3" indent="-317500" algn="l" rtl="0">
              <a:lnSpc>
                <a:spcPct val="90000"/>
              </a:lnSpc>
              <a:spcBef>
                <a:spcPts val="40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4pPr>
            <a:lvl5pPr marL="2286000" marR="0" lvl="4" indent="-317500" algn="l" rtl="0">
              <a:lnSpc>
                <a:spcPct val="90000"/>
              </a:lnSpc>
              <a:spcBef>
                <a:spcPts val="40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6pPr>
            <a:lvl7pPr marL="3200400" marR="0" lvl="6" indent="-317500" algn="l" rtl="0">
              <a:lnSpc>
                <a:spcPct val="90000"/>
              </a:lnSpc>
              <a:spcBef>
                <a:spcPts val="40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7pPr>
            <a:lvl8pPr marL="3657600" marR="0" lvl="7" indent="-317500" algn="l" rtl="0">
              <a:lnSpc>
                <a:spcPct val="90000"/>
              </a:lnSpc>
              <a:spcBef>
                <a:spcPts val="40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8pPr>
            <a:lvl9pPr marL="4114800" marR="0" lvl="8" indent="-317500" algn="l" rtl="0">
              <a:lnSpc>
                <a:spcPct val="90000"/>
              </a:lnSpc>
              <a:spcBef>
                <a:spcPts val="400"/>
              </a:spcBef>
              <a:spcAft>
                <a:spcPts val="0"/>
              </a:spcAft>
              <a:buClr>
                <a:schemeClr val="dk1"/>
              </a:buClr>
              <a:buSzPts val="1400"/>
              <a:buFont typeface="Arial"/>
              <a:buChar char="■"/>
              <a:defRPr sz="1100" b="0" i="0" u="none" strike="noStrike" cap="none">
                <a:solidFill>
                  <a:srgbClr val="000000"/>
                </a:solidFill>
                <a:latin typeface="Arial"/>
                <a:ea typeface="Arial"/>
                <a:cs typeface="Arial"/>
                <a:sym typeface="Arial"/>
              </a:defRPr>
            </a:lvl9pPr>
          </a:lstStyle>
          <a:p>
            <a:endParaRPr/>
          </a:p>
        </p:txBody>
      </p:sp>
      <p:sp>
        <p:nvSpPr>
          <p:cNvPr id="18" name="Google Shape;18;p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19" name="Google Shape;19;p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20" name="Google Shape;20;p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1"/>
        <p:cNvGrpSpPr/>
        <p:nvPr/>
      </p:nvGrpSpPr>
      <p:grpSpPr>
        <a:xfrm>
          <a:off x="0" y="0"/>
          <a:ext cx="0" cy="0"/>
          <a:chOff x="0" y="0"/>
          <a:chExt cx="0" cy="0"/>
        </a:xfrm>
      </p:grpSpPr>
      <p:sp>
        <p:nvSpPr>
          <p:cNvPr id="22" name="Google Shape;22;p4"/>
          <p:cNvSpPr/>
          <p:nvPr/>
        </p:nvSpPr>
        <p:spPr>
          <a:xfrm>
            <a:off x="0" y="4891500"/>
            <a:ext cx="9144000" cy="252000"/>
          </a:xfrm>
          <a:prstGeom prst="rect">
            <a:avLst/>
          </a:prstGeom>
          <a:solidFill>
            <a:srgbClr val="F2F2F2"/>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pic>
        <p:nvPicPr>
          <p:cNvPr id="23" name="Google Shape;23;p4"/>
          <p:cNvPicPr preferRelativeResize="0"/>
          <p:nvPr/>
        </p:nvPicPr>
        <p:blipFill rotWithShape="1">
          <a:blip r:embed="rId2">
            <a:alphaModFix/>
          </a:blip>
          <a:srcRect/>
          <a:stretch/>
        </p:blipFill>
        <p:spPr>
          <a:xfrm>
            <a:off x="150481" y="1"/>
            <a:ext cx="972609" cy="955343"/>
          </a:xfrm>
          <a:prstGeom prst="rect">
            <a:avLst/>
          </a:prstGeom>
          <a:noFill/>
          <a:ln>
            <a:noFill/>
          </a:ln>
        </p:spPr>
      </p:pic>
      <p:pic>
        <p:nvPicPr>
          <p:cNvPr id="24" name="Google Shape;24;p4"/>
          <p:cNvPicPr preferRelativeResize="0"/>
          <p:nvPr/>
        </p:nvPicPr>
        <p:blipFill rotWithShape="1">
          <a:blip r:embed="rId3">
            <a:alphaModFix/>
          </a:blip>
          <a:srcRect l="31840" r="-4"/>
          <a:stretch/>
        </p:blipFill>
        <p:spPr>
          <a:xfrm>
            <a:off x="7208729" y="90703"/>
            <a:ext cx="1935272" cy="552004"/>
          </a:xfrm>
          <a:prstGeom prst="rect">
            <a:avLst/>
          </a:prstGeom>
          <a:noFill/>
          <a:ln>
            <a:noFill/>
          </a:ln>
        </p:spPr>
      </p:pic>
      <p:sp>
        <p:nvSpPr>
          <p:cNvPr id="25" name="Google Shape;25;p4"/>
          <p:cNvSpPr txBox="1">
            <a:spLocks noGrp="1"/>
          </p:cNvSpPr>
          <p:nvPr>
            <p:ph type="body" idx="1"/>
          </p:nvPr>
        </p:nvSpPr>
        <p:spPr>
          <a:xfrm>
            <a:off x="2077862" y="2340769"/>
            <a:ext cx="4988100" cy="4620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500"/>
              </a:spcBef>
              <a:spcAft>
                <a:spcPts val="0"/>
              </a:spcAft>
              <a:buClr>
                <a:schemeClr val="accent1"/>
              </a:buClr>
              <a:buSzPts val="2400"/>
              <a:buFont typeface="Arial"/>
              <a:buNone/>
              <a:defRPr sz="2400" b="1" i="0" u="none" strike="noStrike" cap="none">
                <a:solidFill>
                  <a:schemeClr val="accen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6" name="Google Shape;26;p4"/>
          <p:cNvSpPr txBox="1">
            <a:spLocks noGrp="1"/>
          </p:cNvSpPr>
          <p:nvPr>
            <p:ph type="sldNum" idx="12"/>
          </p:nvPr>
        </p:nvSpPr>
        <p:spPr>
          <a:xfrm>
            <a:off x="7086599" y="4869656"/>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
        <p:nvSpPr>
          <p:cNvPr id="27" name="Google Shape;27;p4"/>
          <p:cNvSpPr txBox="1"/>
          <p:nvPr/>
        </p:nvSpPr>
        <p:spPr>
          <a:xfrm>
            <a:off x="0" y="4802997"/>
            <a:ext cx="781800" cy="338100"/>
          </a:xfrm>
          <a:prstGeom prst="rect">
            <a:avLst/>
          </a:prstGeom>
          <a:noFill/>
          <a:ln>
            <a:noFill/>
          </a:ln>
        </p:spPr>
        <p:txBody>
          <a:bodyPr spcFirstLastPara="1" wrap="square" lIns="68575" tIns="34275" rIns="68575" bIns="34275" anchor="t" anchorCtr="0">
            <a:noAutofit/>
          </a:bodyPr>
          <a:lstStyle/>
          <a:p>
            <a:pPr marL="0" marR="0" lvl="0" indent="0" algn="ctr" rtl="0">
              <a:lnSpc>
                <a:spcPct val="130000"/>
              </a:lnSpc>
              <a:spcBef>
                <a:spcPts val="0"/>
              </a:spcBef>
              <a:spcAft>
                <a:spcPts val="0"/>
              </a:spcAft>
              <a:buClr>
                <a:srgbClr val="000000"/>
              </a:buClr>
              <a:buSzPts val="1500"/>
              <a:buFont typeface="Arial"/>
              <a:buNone/>
            </a:pPr>
            <a:r>
              <a:rPr lang="en" sz="1500" b="0" i="0" u="none" strike="noStrike" cap="none">
                <a:solidFill>
                  <a:schemeClr val="accent3"/>
                </a:solidFill>
                <a:latin typeface="Arial"/>
                <a:ea typeface="Arial"/>
                <a:cs typeface="Arial"/>
                <a:sym typeface="Arial"/>
              </a:rPr>
              <a:t>DRAFT</a:t>
            </a: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3x Image + Description">
  <p:cSld name="3x Image + Description">
    <p:spTree>
      <p:nvGrpSpPr>
        <p:cNvPr id="1" name="Shape 28"/>
        <p:cNvGrpSpPr/>
        <p:nvPr/>
      </p:nvGrpSpPr>
      <p:grpSpPr>
        <a:xfrm>
          <a:off x="0" y="0"/>
          <a:ext cx="0" cy="0"/>
          <a:chOff x="0" y="0"/>
          <a:chExt cx="0" cy="0"/>
        </a:xfrm>
      </p:grpSpPr>
      <p:sp>
        <p:nvSpPr>
          <p:cNvPr id="29" name="Google Shape;29;p5"/>
          <p:cNvSpPr>
            <a:spLocks noGrp="1"/>
          </p:cNvSpPr>
          <p:nvPr>
            <p:ph type="pic" idx="2"/>
          </p:nvPr>
        </p:nvSpPr>
        <p:spPr>
          <a:xfrm>
            <a:off x="266083" y="1326986"/>
            <a:ext cx="1950000" cy="3098100"/>
          </a:xfrm>
          <a:prstGeom prst="rect">
            <a:avLst/>
          </a:prstGeom>
          <a:solidFill>
            <a:srgbClr val="F2F2F2">
              <a:alpha val="26274"/>
            </a:srgbClr>
          </a:solidFill>
          <a:ln>
            <a:noFill/>
          </a:ln>
        </p:spPr>
        <p:txBody>
          <a:bodyPr spcFirstLastPara="1" wrap="square" lIns="51425" tIns="25700" rIns="51425" bIns="25700" anchor="t" anchorCtr="0">
            <a:noAutofit/>
          </a:bodyPr>
          <a:lstStyle>
            <a:lvl1pPr marR="0" lvl="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0" name="Google Shape;30;p5"/>
          <p:cNvSpPr>
            <a:spLocks noGrp="1"/>
          </p:cNvSpPr>
          <p:nvPr>
            <p:ph type="pic" idx="3"/>
          </p:nvPr>
        </p:nvSpPr>
        <p:spPr>
          <a:xfrm>
            <a:off x="4708860" y="1326987"/>
            <a:ext cx="1950000" cy="1468200"/>
          </a:xfrm>
          <a:prstGeom prst="rect">
            <a:avLst/>
          </a:prstGeom>
          <a:solidFill>
            <a:srgbClr val="F2F2F2">
              <a:alpha val="26274"/>
            </a:srgbClr>
          </a:solidFill>
          <a:ln>
            <a:noFill/>
          </a:ln>
        </p:spPr>
        <p:txBody>
          <a:bodyPr spcFirstLastPara="1" wrap="square" lIns="51425" tIns="25700" rIns="51425" bIns="25700" anchor="t" anchorCtr="0">
            <a:noAutofit/>
          </a:bodyPr>
          <a:lstStyle>
            <a:lvl1pPr marR="0" lvl="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1" name="Google Shape;31;p5"/>
          <p:cNvSpPr>
            <a:spLocks noGrp="1"/>
          </p:cNvSpPr>
          <p:nvPr>
            <p:ph type="pic" idx="4"/>
          </p:nvPr>
        </p:nvSpPr>
        <p:spPr>
          <a:xfrm>
            <a:off x="4708860" y="2956560"/>
            <a:ext cx="1950000" cy="1468200"/>
          </a:xfrm>
          <a:prstGeom prst="rect">
            <a:avLst/>
          </a:prstGeom>
          <a:solidFill>
            <a:srgbClr val="F2F2F2">
              <a:alpha val="26274"/>
            </a:srgbClr>
          </a:solidFill>
          <a:ln>
            <a:noFill/>
          </a:ln>
        </p:spPr>
        <p:txBody>
          <a:bodyPr spcFirstLastPara="1" wrap="square" lIns="51425" tIns="25700" rIns="51425" bIns="25700" anchor="t" anchorCtr="0">
            <a:noAutofit/>
          </a:bodyPr>
          <a:lstStyle>
            <a:lvl1pPr marR="0" lvl="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2" name="Google Shape;32;p5"/>
          <p:cNvSpPr/>
          <p:nvPr/>
        </p:nvSpPr>
        <p:spPr>
          <a:xfrm>
            <a:off x="0" y="-1"/>
            <a:ext cx="9144000" cy="252000"/>
          </a:xfrm>
          <a:prstGeom prst="rect">
            <a:avLst/>
          </a:prstGeom>
          <a:solidFill>
            <a:srgbClr val="F2F2F2"/>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pic>
        <p:nvPicPr>
          <p:cNvPr id="33" name="Google Shape;33;p5"/>
          <p:cNvPicPr preferRelativeResize="0"/>
          <p:nvPr/>
        </p:nvPicPr>
        <p:blipFill rotWithShape="1">
          <a:blip r:embed="rId2">
            <a:alphaModFix/>
          </a:blip>
          <a:srcRect l="23510" r="23045"/>
          <a:stretch/>
        </p:blipFill>
        <p:spPr>
          <a:xfrm>
            <a:off x="1" y="4747613"/>
            <a:ext cx="9144000" cy="395886"/>
          </a:xfrm>
          <a:prstGeom prst="rect">
            <a:avLst/>
          </a:prstGeom>
          <a:noFill/>
          <a:ln>
            <a:noFill/>
          </a:ln>
        </p:spPr>
      </p:pic>
      <p:sp>
        <p:nvSpPr>
          <p:cNvPr id="34" name="Google Shape;34;p5"/>
          <p:cNvSpPr txBox="1">
            <a:spLocks noGrp="1"/>
          </p:cNvSpPr>
          <p:nvPr>
            <p:ph type="sldNum" idx="12"/>
          </p:nvPr>
        </p:nvSpPr>
        <p:spPr>
          <a:xfrm>
            <a:off x="7081838" y="4867275"/>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
        <p:nvSpPr>
          <p:cNvPr id="35" name="Google Shape;35;p5"/>
          <p:cNvSpPr txBox="1"/>
          <p:nvPr/>
        </p:nvSpPr>
        <p:spPr>
          <a:xfrm>
            <a:off x="628651" y="4774475"/>
            <a:ext cx="781800" cy="338100"/>
          </a:xfrm>
          <a:prstGeom prst="rect">
            <a:avLst/>
          </a:prstGeom>
          <a:noFill/>
          <a:ln>
            <a:noFill/>
          </a:ln>
        </p:spPr>
        <p:txBody>
          <a:bodyPr spcFirstLastPara="1" wrap="square" lIns="68575" tIns="34275" rIns="68575" bIns="34275" anchor="t" anchorCtr="0">
            <a:noAutofit/>
          </a:bodyPr>
          <a:lstStyle/>
          <a:p>
            <a:pPr marL="0" marR="0" lvl="0" indent="0" algn="ctr" rtl="0">
              <a:lnSpc>
                <a:spcPct val="130000"/>
              </a:lnSpc>
              <a:spcBef>
                <a:spcPts val="0"/>
              </a:spcBef>
              <a:spcAft>
                <a:spcPts val="0"/>
              </a:spcAft>
              <a:buClr>
                <a:srgbClr val="000000"/>
              </a:buClr>
              <a:buSzPts val="1500"/>
              <a:buFont typeface="Arial"/>
              <a:buNone/>
            </a:pPr>
            <a:r>
              <a:rPr lang="en" sz="1500" b="0" i="0" u="none" strike="noStrike" cap="none">
                <a:solidFill>
                  <a:schemeClr val="accent3"/>
                </a:solidFill>
                <a:latin typeface="Arial"/>
                <a:ea typeface="Arial"/>
                <a:cs typeface="Arial"/>
                <a:sym typeface="Arial"/>
              </a:rPr>
              <a:t>DRAFT</a:t>
            </a:r>
            <a:endParaRPr sz="1100" b="0" i="0" u="none" strike="noStrike" cap="none">
              <a:solidFill>
                <a:srgbClr val="000000"/>
              </a:solidFill>
              <a:latin typeface="Arial"/>
              <a:ea typeface="Arial"/>
              <a:cs typeface="Arial"/>
              <a:sym typeface="Arial"/>
            </a:endParaRPr>
          </a:p>
        </p:txBody>
      </p:sp>
      <p:pic>
        <p:nvPicPr>
          <p:cNvPr id="36" name="Google Shape;36;p5"/>
          <p:cNvPicPr preferRelativeResize="0"/>
          <p:nvPr/>
        </p:nvPicPr>
        <p:blipFill>
          <a:blip r:embed="rId3">
            <a:alphaModFix/>
          </a:blip>
          <a:stretch>
            <a:fillRect/>
          </a:stretch>
        </p:blipFill>
        <p:spPr>
          <a:xfrm>
            <a:off x="-4" y="4754437"/>
            <a:ext cx="458576" cy="38224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Inter Slide Grey">
  <p:cSld name="Inter Slide Grey">
    <p:spTree>
      <p:nvGrpSpPr>
        <p:cNvPr id="1" name="Shape 37"/>
        <p:cNvGrpSpPr/>
        <p:nvPr/>
      </p:nvGrpSpPr>
      <p:grpSpPr>
        <a:xfrm>
          <a:off x="0" y="0"/>
          <a:ext cx="0" cy="0"/>
          <a:chOff x="0" y="0"/>
          <a:chExt cx="0" cy="0"/>
        </a:xfrm>
      </p:grpSpPr>
      <p:sp>
        <p:nvSpPr>
          <p:cNvPr id="38" name="Google Shape;38;p6"/>
          <p:cNvSpPr/>
          <p:nvPr/>
        </p:nvSpPr>
        <p:spPr>
          <a:xfrm>
            <a:off x="0" y="-1"/>
            <a:ext cx="9144000" cy="252000"/>
          </a:xfrm>
          <a:prstGeom prst="rect">
            <a:avLst/>
          </a:prstGeom>
          <a:solidFill>
            <a:srgbClr val="F2F2F2"/>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pic>
        <p:nvPicPr>
          <p:cNvPr id="39" name="Google Shape;39;p6"/>
          <p:cNvPicPr preferRelativeResize="0"/>
          <p:nvPr/>
        </p:nvPicPr>
        <p:blipFill rotWithShape="1">
          <a:blip r:embed="rId2">
            <a:alphaModFix/>
          </a:blip>
          <a:srcRect l="23510" r="23045"/>
          <a:stretch/>
        </p:blipFill>
        <p:spPr>
          <a:xfrm>
            <a:off x="1" y="4747613"/>
            <a:ext cx="9144000" cy="395886"/>
          </a:xfrm>
          <a:prstGeom prst="rect">
            <a:avLst/>
          </a:prstGeom>
          <a:noFill/>
          <a:ln>
            <a:noFill/>
          </a:ln>
        </p:spPr>
      </p:pic>
      <p:sp>
        <p:nvSpPr>
          <p:cNvPr id="40" name="Google Shape;40;p6"/>
          <p:cNvSpPr txBox="1">
            <a:spLocks noGrp="1"/>
          </p:cNvSpPr>
          <p:nvPr>
            <p:ph type="body" idx="1"/>
          </p:nvPr>
        </p:nvSpPr>
        <p:spPr>
          <a:xfrm>
            <a:off x="628651" y="1048521"/>
            <a:ext cx="7886700" cy="3550500"/>
          </a:xfrm>
          <a:prstGeom prst="rect">
            <a:avLst/>
          </a:prstGeom>
          <a:noFill/>
          <a:ln>
            <a:noFill/>
          </a:ln>
        </p:spPr>
        <p:txBody>
          <a:bodyPr spcFirstLastPara="1" wrap="square" lIns="51425" tIns="25700" rIns="51425" bIns="25700" anchor="t" anchorCtr="0">
            <a:noAutofit/>
          </a:bodyPr>
          <a:lstStyle>
            <a:lvl1pPr marL="457200" marR="0" lvl="0"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L="914400" marR="0" lvl="1"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1" name="Google Shape;41;p6"/>
          <p:cNvSpPr txBox="1">
            <a:spLocks noGrp="1"/>
          </p:cNvSpPr>
          <p:nvPr>
            <p:ph type="sldNum" idx="12"/>
          </p:nvPr>
        </p:nvSpPr>
        <p:spPr>
          <a:xfrm>
            <a:off x="7067550" y="483875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
        <p:nvSpPr>
          <p:cNvPr id="42" name="Google Shape;42;p6"/>
          <p:cNvSpPr txBox="1"/>
          <p:nvPr/>
        </p:nvSpPr>
        <p:spPr>
          <a:xfrm>
            <a:off x="628651" y="4774475"/>
            <a:ext cx="781800" cy="338100"/>
          </a:xfrm>
          <a:prstGeom prst="rect">
            <a:avLst/>
          </a:prstGeom>
          <a:noFill/>
          <a:ln>
            <a:noFill/>
          </a:ln>
        </p:spPr>
        <p:txBody>
          <a:bodyPr spcFirstLastPara="1" wrap="square" lIns="68575" tIns="34275" rIns="68575" bIns="34275" anchor="t" anchorCtr="0">
            <a:noAutofit/>
          </a:bodyPr>
          <a:lstStyle/>
          <a:p>
            <a:pPr marL="0" marR="0" lvl="0" indent="0" algn="ctr" rtl="0">
              <a:lnSpc>
                <a:spcPct val="130000"/>
              </a:lnSpc>
              <a:spcBef>
                <a:spcPts val="0"/>
              </a:spcBef>
              <a:spcAft>
                <a:spcPts val="0"/>
              </a:spcAft>
              <a:buClr>
                <a:srgbClr val="000000"/>
              </a:buClr>
              <a:buSzPts val="1500"/>
              <a:buFont typeface="Arial"/>
              <a:buNone/>
            </a:pPr>
            <a:r>
              <a:rPr lang="en" sz="1500" b="0" i="0" u="none" strike="noStrike" cap="none">
                <a:solidFill>
                  <a:schemeClr val="accent3"/>
                </a:solidFill>
                <a:latin typeface="Arial"/>
                <a:ea typeface="Arial"/>
                <a:cs typeface="Arial"/>
                <a:sym typeface="Arial"/>
              </a:rPr>
              <a:t>DRAFT</a:t>
            </a:r>
            <a:endParaRPr sz="1100" b="0" i="0" u="none" strike="noStrike" cap="none">
              <a:solidFill>
                <a:srgbClr val="000000"/>
              </a:solidFill>
              <a:latin typeface="Arial"/>
              <a:ea typeface="Arial"/>
              <a:cs typeface="Arial"/>
              <a:sym typeface="Arial"/>
            </a:endParaRPr>
          </a:p>
        </p:txBody>
      </p:sp>
      <p:pic>
        <p:nvPicPr>
          <p:cNvPr id="43" name="Google Shape;43;p6"/>
          <p:cNvPicPr preferRelativeResize="0"/>
          <p:nvPr/>
        </p:nvPicPr>
        <p:blipFill>
          <a:blip r:embed="rId3">
            <a:alphaModFix/>
          </a:blip>
          <a:stretch>
            <a:fillRect/>
          </a:stretch>
        </p:blipFill>
        <p:spPr>
          <a:xfrm>
            <a:off x="-4" y="4754437"/>
            <a:ext cx="458576" cy="382244"/>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5 xpics">
  <p:cSld name="Title slide 5 xpics">
    <p:spTree>
      <p:nvGrpSpPr>
        <p:cNvPr id="1" name="Shape 44"/>
        <p:cNvGrpSpPr/>
        <p:nvPr/>
      </p:nvGrpSpPr>
      <p:grpSpPr>
        <a:xfrm>
          <a:off x="0" y="0"/>
          <a:ext cx="0" cy="0"/>
          <a:chOff x="0" y="0"/>
          <a:chExt cx="0" cy="0"/>
        </a:xfrm>
      </p:grpSpPr>
      <p:sp>
        <p:nvSpPr>
          <p:cNvPr id="45" name="Google Shape;45;p7"/>
          <p:cNvSpPr/>
          <p:nvPr/>
        </p:nvSpPr>
        <p:spPr>
          <a:xfrm>
            <a:off x="-1938" y="2334059"/>
            <a:ext cx="1721100" cy="1296300"/>
          </a:xfrm>
          <a:prstGeom prst="rect">
            <a:avLst/>
          </a:prstGeom>
          <a:solidFill>
            <a:srgbClr val="F2F2F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46" name="Google Shape;46;p7"/>
          <p:cNvSpPr/>
          <p:nvPr/>
        </p:nvSpPr>
        <p:spPr>
          <a:xfrm>
            <a:off x="2" y="0"/>
            <a:ext cx="9144000" cy="1671900"/>
          </a:xfrm>
          <a:prstGeom prst="rect">
            <a:avLst/>
          </a:prstGeom>
          <a:solidFill>
            <a:srgbClr val="F2F2F2">
              <a:alpha val="66274"/>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2F2F2"/>
              </a:solidFill>
              <a:latin typeface="Arial"/>
              <a:ea typeface="Arial"/>
              <a:cs typeface="Arial"/>
              <a:sym typeface="Arial"/>
            </a:endParaRPr>
          </a:p>
        </p:txBody>
      </p:sp>
      <p:sp>
        <p:nvSpPr>
          <p:cNvPr id="47" name="Google Shape;47;p7"/>
          <p:cNvSpPr>
            <a:spLocks noGrp="1"/>
          </p:cNvSpPr>
          <p:nvPr>
            <p:ph type="pic" idx="2"/>
          </p:nvPr>
        </p:nvSpPr>
        <p:spPr>
          <a:xfrm>
            <a:off x="-1938" y="2318064"/>
            <a:ext cx="1721100" cy="12963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2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8" name="Google Shape;48;p7"/>
          <p:cNvSpPr/>
          <p:nvPr/>
        </p:nvSpPr>
        <p:spPr>
          <a:xfrm>
            <a:off x="1855661" y="2318556"/>
            <a:ext cx="1721100" cy="1296300"/>
          </a:xfrm>
          <a:prstGeom prst="rect">
            <a:avLst/>
          </a:prstGeom>
          <a:solidFill>
            <a:srgbClr val="1E708A">
              <a:alpha val="26274"/>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000"/>
              <a:buFont typeface="Arial"/>
              <a:buNone/>
            </a:pPr>
            <a:endParaRPr sz="1000" b="0" i="0" u="none" strike="noStrike" cap="none">
              <a:solidFill>
                <a:srgbClr val="FFFFFF"/>
              </a:solidFill>
              <a:latin typeface="Arial"/>
              <a:ea typeface="Arial"/>
              <a:cs typeface="Arial"/>
              <a:sym typeface="Arial"/>
            </a:endParaRPr>
          </a:p>
        </p:txBody>
      </p:sp>
      <p:sp>
        <p:nvSpPr>
          <p:cNvPr id="49" name="Google Shape;49;p7"/>
          <p:cNvSpPr/>
          <p:nvPr/>
        </p:nvSpPr>
        <p:spPr>
          <a:xfrm>
            <a:off x="3710351" y="2318556"/>
            <a:ext cx="1721100" cy="1296300"/>
          </a:xfrm>
          <a:prstGeom prst="rect">
            <a:avLst/>
          </a:prstGeom>
          <a:solidFill>
            <a:srgbClr val="F99D1C">
              <a:alpha val="26274"/>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50" name="Google Shape;50;p7"/>
          <p:cNvSpPr/>
          <p:nvPr/>
        </p:nvSpPr>
        <p:spPr>
          <a:xfrm>
            <a:off x="5566982" y="2318064"/>
            <a:ext cx="1721100" cy="1296300"/>
          </a:xfrm>
          <a:prstGeom prst="rect">
            <a:avLst/>
          </a:prstGeom>
          <a:solidFill>
            <a:srgbClr val="8AC74F">
              <a:alpha val="26274"/>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51" name="Google Shape;51;p7"/>
          <p:cNvSpPr/>
          <p:nvPr/>
        </p:nvSpPr>
        <p:spPr>
          <a:xfrm>
            <a:off x="7422641" y="2318064"/>
            <a:ext cx="1721100" cy="1296300"/>
          </a:xfrm>
          <a:prstGeom prst="rect">
            <a:avLst/>
          </a:prstGeom>
          <a:solidFill>
            <a:srgbClr val="8B4E9E">
              <a:alpha val="26274"/>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52" name="Google Shape;52;p7"/>
          <p:cNvSpPr txBox="1">
            <a:spLocks noGrp="1"/>
          </p:cNvSpPr>
          <p:nvPr>
            <p:ph type="subTitle" idx="1"/>
          </p:nvPr>
        </p:nvSpPr>
        <p:spPr>
          <a:xfrm>
            <a:off x="1441974" y="1235373"/>
            <a:ext cx="6858000" cy="436200"/>
          </a:xfrm>
          <a:prstGeom prst="rect">
            <a:avLst/>
          </a:prstGeom>
          <a:noFill/>
          <a:ln>
            <a:noFill/>
          </a:ln>
        </p:spPr>
        <p:txBody>
          <a:bodyPr spcFirstLastPara="1" wrap="square" lIns="68575" tIns="34275" rIns="68575" bIns="34275" anchor="t" anchorCtr="0">
            <a:noAutofit/>
          </a:bodyPr>
          <a:lstStyle>
            <a:lvl1pPr marR="0" lvl="0" algn="r" rtl="0">
              <a:lnSpc>
                <a:spcPct val="100000"/>
              </a:lnSpc>
              <a:spcBef>
                <a:spcPts val="400"/>
              </a:spcBef>
              <a:spcAft>
                <a:spcPts val="0"/>
              </a:spcAft>
              <a:buClr>
                <a:srgbClr val="006858"/>
              </a:buClr>
              <a:buSzPts val="1800"/>
              <a:buFont typeface="Arial"/>
              <a:buNone/>
              <a:defRPr sz="1800" b="0" i="0" u="none" strike="noStrike" cap="none">
                <a:solidFill>
                  <a:srgbClr val="006858"/>
                </a:solidFill>
                <a:latin typeface="Arial"/>
                <a:ea typeface="Arial"/>
                <a:cs typeface="Arial"/>
                <a:sym typeface="Arial"/>
              </a:defRPr>
            </a:lvl1pPr>
            <a:lvl2pPr marR="0" lvl="1" algn="ctr" rtl="0">
              <a:lnSpc>
                <a:spcPct val="100000"/>
              </a:lnSpc>
              <a:spcBef>
                <a:spcPts val="300"/>
              </a:spcBef>
              <a:spcAft>
                <a:spcPts val="0"/>
              </a:spcAft>
              <a:buClr>
                <a:schemeClr val="dk1"/>
              </a:buClr>
              <a:buSzPts val="1500"/>
              <a:buFont typeface="Arial"/>
              <a:buNone/>
              <a:defRPr sz="1500" b="0" i="0" u="none" strike="noStrike" cap="none">
                <a:solidFill>
                  <a:schemeClr val="dk1"/>
                </a:solidFill>
                <a:latin typeface="Arial"/>
                <a:ea typeface="Arial"/>
                <a:cs typeface="Arial"/>
                <a:sym typeface="Arial"/>
              </a:defRPr>
            </a:lvl2pPr>
            <a:lvl3pPr marR="0" lvl="2" algn="ctr" rtl="0">
              <a:lnSpc>
                <a:spcPct val="100000"/>
              </a:lnSpc>
              <a:spcBef>
                <a:spcPts val="3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R="0" lvl="3" algn="ctr" rtl="0">
              <a:lnSpc>
                <a:spcPct val="100000"/>
              </a:lnSpc>
              <a:spcBef>
                <a:spcPts val="2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R="0" lvl="4" algn="ctr" rtl="0">
              <a:lnSpc>
                <a:spcPct val="100000"/>
              </a:lnSpc>
              <a:spcBef>
                <a:spcPts val="2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R="0" lvl="5" algn="ctr" rtl="0">
              <a:lnSpc>
                <a:spcPct val="100000"/>
              </a:lnSpc>
              <a:spcBef>
                <a:spcPts val="2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6pPr>
            <a:lvl7pPr marR="0" lvl="6" algn="ctr" rtl="0">
              <a:lnSpc>
                <a:spcPct val="100000"/>
              </a:lnSpc>
              <a:spcBef>
                <a:spcPts val="2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7pPr>
            <a:lvl8pPr marR="0" lvl="7" algn="ctr" rtl="0">
              <a:lnSpc>
                <a:spcPct val="100000"/>
              </a:lnSpc>
              <a:spcBef>
                <a:spcPts val="2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8pPr>
            <a:lvl9pPr marR="0" lvl="8" algn="ctr" rtl="0">
              <a:lnSpc>
                <a:spcPct val="100000"/>
              </a:lnSpc>
              <a:spcBef>
                <a:spcPts val="2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9pPr>
          </a:lstStyle>
          <a:p>
            <a:endParaRPr/>
          </a:p>
        </p:txBody>
      </p:sp>
      <p:sp>
        <p:nvSpPr>
          <p:cNvPr id="53" name="Google Shape;53;p7"/>
          <p:cNvSpPr>
            <a:spLocks noGrp="1"/>
          </p:cNvSpPr>
          <p:nvPr>
            <p:ph type="pic" idx="3"/>
          </p:nvPr>
        </p:nvSpPr>
        <p:spPr>
          <a:xfrm>
            <a:off x="1855661" y="2318064"/>
            <a:ext cx="1721100" cy="1296300"/>
          </a:xfrm>
          <a:prstGeom prst="rect">
            <a:avLst/>
          </a:prstGeom>
          <a:solidFill>
            <a:srgbClr val="F2F2F2"/>
          </a:solidFill>
          <a:ln>
            <a:noFill/>
          </a:ln>
        </p:spPr>
        <p:txBody>
          <a:bodyPr spcFirstLastPara="1" wrap="square" lIns="68575" tIns="34275" rIns="68575" bIns="34275" anchor="t" anchorCtr="0">
            <a:noAutofit/>
          </a:bodyPr>
          <a:lstStyle>
            <a:lvl1pPr marR="0" lvl="0" algn="l" rtl="0">
              <a:lnSpc>
                <a:spcPct val="100000"/>
              </a:lnSpc>
              <a:spcBef>
                <a:spcPts val="2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4" name="Google Shape;54;p7"/>
          <p:cNvSpPr>
            <a:spLocks noGrp="1"/>
          </p:cNvSpPr>
          <p:nvPr>
            <p:ph type="pic" idx="4"/>
          </p:nvPr>
        </p:nvSpPr>
        <p:spPr>
          <a:xfrm>
            <a:off x="3710351" y="2318064"/>
            <a:ext cx="1721100" cy="1296300"/>
          </a:xfrm>
          <a:prstGeom prst="rect">
            <a:avLst/>
          </a:prstGeom>
          <a:solidFill>
            <a:srgbClr val="F2F2F2"/>
          </a:solidFill>
          <a:ln>
            <a:noFill/>
          </a:ln>
        </p:spPr>
        <p:txBody>
          <a:bodyPr spcFirstLastPara="1" wrap="square" lIns="68575" tIns="34275" rIns="68575" bIns="34275" anchor="t" anchorCtr="0">
            <a:noAutofit/>
          </a:bodyPr>
          <a:lstStyle>
            <a:lvl1pPr marR="0" lvl="0" algn="l" rtl="0">
              <a:lnSpc>
                <a:spcPct val="100000"/>
              </a:lnSpc>
              <a:spcBef>
                <a:spcPts val="2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5" name="Google Shape;55;p7"/>
          <p:cNvSpPr>
            <a:spLocks noGrp="1"/>
          </p:cNvSpPr>
          <p:nvPr>
            <p:ph type="pic" idx="5"/>
          </p:nvPr>
        </p:nvSpPr>
        <p:spPr>
          <a:xfrm>
            <a:off x="5566982" y="2318064"/>
            <a:ext cx="1721100" cy="1296300"/>
          </a:xfrm>
          <a:prstGeom prst="rect">
            <a:avLst/>
          </a:prstGeom>
          <a:solidFill>
            <a:srgbClr val="F2F2F2"/>
          </a:solidFill>
          <a:ln>
            <a:noFill/>
          </a:ln>
        </p:spPr>
        <p:txBody>
          <a:bodyPr spcFirstLastPara="1" wrap="square" lIns="68575" tIns="34275" rIns="68575" bIns="34275" anchor="t" anchorCtr="0">
            <a:noAutofit/>
          </a:bodyPr>
          <a:lstStyle>
            <a:lvl1pPr marR="0" lvl="0" algn="l" rtl="0">
              <a:lnSpc>
                <a:spcPct val="100000"/>
              </a:lnSpc>
              <a:spcBef>
                <a:spcPts val="2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6" name="Google Shape;56;p7"/>
          <p:cNvSpPr>
            <a:spLocks noGrp="1"/>
          </p:cNvSpPr>
          <p:nvPr>
            <p:ph type="pic" idx="6"/>
          </p:nvPr>
        </p:nvSpPr>
        <p:spPr>
          <a:xfrm>
            <a:off x="7422643" y="2318064"/>
            <a:ext cx="1721100" cy="1296300"/>
          </a:xfrm>
          <a:prstGeom prst="rect">
            <a:avLst/>
          </a:prstGeom>
          <a:solidFill>
            <a:srgbClr val="F2F2F2"/>
          </a:solidFill>
          <a:ln>
            <a:noFill/>
          </a:ln>
        </p:spPr>
        <p:txBody>
          <a:bodyPr spcFirstLastPara="1" wrap="square" lIns="68575" tIns="34275" rIns="68575" bIns="34275" anchor="t" anchorCtr="0">
            <a:noAutofit/>
          </a:bodyPr>
          <a:lstStyle>
            <a:lvl1pPr marR="0" lvl="0" algn="l" rtl="0">
              <a:lnSpc>
                <a:spcPct val="100000"/>
              </a:lnSpc>
              <a:spcBef>
                <a:spcPts val="2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pic>
        <p:nvPicPr>
          <p:cNvPr id="57" name="Google Shape;57;p7"/>
          <p:cNvPicPr preferRelativeResize="0"/>
          <p:nvPr/>
        </p:nvPicPr>
        <p:blipFill rotWithShape="1">
          <a:blip r:embed="rId2">
            <a:alphaModFix/>
          </a:blip>
          <a:srcRect l="29534" r="21720" b="29592"/>
          <a:stretch/>
        </p:blipFill>
        <p:spPr>
          <a:xfrm>
            <a:off x="29664" y="43384"/>
            <a:ext cx="1214060" cy="884481"/>
          </a:xfrm>
          <a:prstGeom prst="rect">
            <a:avLst/>
          </a:prstGeom>
          <a:noFill/>
          <a:ln>
            <a:noFill/>
          </a:ln>
        </p:spPr>
      </p:pic>
      <p:sp>
        <p:nvSpPr>
          <p:cNvPr id="58" name="Google Shape;58;p7"/>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59" name="Google Shape;59;p7"/>
          <p:cNvPicPr preferRelativeResize="0"/>
          <p:nvPr/>
        </p:nvPicPr>
        <p:blipFill rotWithShape="1">
          <a:blip r:embed="rId3">
            <a:alphaModFix/>
          </a:blip>
          <a:srcRect/>
          <a:stretch/>
        </p:blipFill>
        <p:spPr>
          <a:xfrm>
            <a:off x="3759036" y="4791311"/>
            <a:ext cx="1625928" cy="315547"/>
          </a:xfrm>
          <a:prstGeom prst="rect">
            <a:avLst/>
          </a:prstGeom>
          <a:noFill/>
          <a:ln>
            <a:noFill/>
          </a:ln>
        </p:spPr>
      </p:pic>
      <p:sp>
        <p:nvSpPr>
          <p:cNvPr id="60" name="Google Shape;60;p7"/>
          <p:cNvSpPr txBox="1">
            <a:spLocks noGrp="1"/>
          </p:cNvSpPr>
          <p:nvPr>
            <p:ph type="body" idx="7"/>
          </p:nvPr>
        </p:nvSpPr>
        <p:spPr>
          <a:xfrm>
            <a:off x="1441450" y="284163"/>
            <a:ext cx="6858000" cy="950700"/>
          </a:xfrm>
          <a:prstGeom prst="rect">
            <a:avLst/>
          </a:prstGeom>
          <a:noFill/>
          <a:ln>
            <a:noFill/>
          </a:ln>
        </p:spPr>
        <p:txBody>
          <a:bodyPr spcFirstLastPara="1" wrap="square" lIns="68575" tIns="34275" rIns="68575" bIns="34275" anchor="t" anchorCtr="0">
            <a:noAutofit/>
          </a:bodyPr>
          <a:lstStyle>
            <a:lvl1pPr marL="457200" marR="0" lvl="0" indent="-228600" algn="r" rtl="0">
              <a:lnSpc>
                <a:spcPct val="100000"/>
              </a:lnSpc>
              <a:spcBef>
                <a:spcPts val="800"/>
              </a:spcBef>
              <a:spcAft>
                <a:spcPts val="0"/>
              </a:spcAft>
              <a:buClr>
                <a:schemeClr val="accent1"/>
              </a:buClr>
              <a:buSzPts val="3800"/>
              <a:buFont typeface="Arial"/>
              <a:buNone/>
              <a:defRPr sz="3800" b="0" i="0" u="none" strike="noStrike" cap="none">
                <a:solidFill>
                  <a:schemeClr val="accen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1" name="Google Shape;61;p7"/>
          <p:cNvSpPr txBox="1">
            <a:spLocks noGrp="1"/>
          </p:cNvSpPr>
          <p:nvPr>
            <p:ph type="sldNum" idx="12"/>
          </p:nvPr>
        </p:nvSpPr>
        <p:spPr>
          <a:xfrm>
            <a:off x="7086599" y="4869656"/>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nner Slide-Green">
  <p:cSld name="Inner Slide-Green">
    <p:spTree>
      <p:nvGrpSpPr>
        <p:cNvPr id="1" name="Shape 62"/>
        <p:cNvGrpSpPr/>
        <p:nvPr/>
      </p:nvGrpSpPr>
      <p:grpSpPr>
        <a:xfrm>
          <a:off x="0" y="0"/>
          <a:ext cx="0" cy="0"/>
          <a:chOff x="0" y="0"/>
          <a:chExt cx="0" cy="0"/>
        </a:xfrm>
      </p:grpSpPr>
      <p:sp>
        <p:nvSpPr>
          <p:cNvPr id="63" name="Google Shape;63;p8"/>
          <p:cNvSpPr/>
          <p:nvPr/>
        </p:nvSpPr>
        <p:spPr>
          <a:xfrm>
            <a:off x="0" y="-1"/>
            <a:ext cx="9144000" cy="252000"/>
          </a:xfrm>
          <a:prstGeom prst="rect">
            <a:avLst/>
          </a:prstGeom>
          <a:solidFill>
            <a:srgbClr val="F2F2F2"/>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64" name="Google Shape;64;p8"/>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65" name="Google Shape;65;p8"/>
          <p:cNvPicPr preferRelativeResize="0"/>
          <p:nvPr/>
        </p:nvPicPr>
        <p:blipFill rotWithShape="1">
          <a:blip r:embed="rId2">
            <a:alphaModFix/>
          </a:blip>
          <a:srcRect/>
          <a:stretch/>
        </p:blipFill>
        <p:spPr>
          <a:xfrm>
            <a:off x="3759036" y="4791311"/>
            <a:ext cx="1625928" cy="315547"/>
          </a:xfrm>
          <a:prstGeom prst="rect">
            <a:avLst/>
          </a:prstGeom>
          <a:noFill/>
          <a:ln>
            <a:noFill/>
          </a:ln>
        </p:spPr>
      </p:pic>
      <p:sp>
        <p:nvSpPr>
          <p:cNvPr id="66" name="Google Shape;66;p8"/>
          <p:cNvSpPr txBox="1">
            <a:spLocks noGrp="1"/>
          </p:cNvSpPr>
          <p:nvPr>
            <p:ph type="body" idx="1"/>
          </p:nvPr>
        </p:nvSpPr>
        <p:spPr>
          <a:xfrm>
            <a:off x="628651" y="1048521"/>
            <a:ext cx="7886700" cy="3550500"/>
          </a:xfrm>
          <a:prstGeom prst="rect">
            <a:avLst/>
          </a:prstGeom>
          <a:noFill/>
          <a:ln>
            <a:noFill/>
          </a:ln>
        </p:spPr>
        <p:txBody>
          <a:bodyPr spcFirstLastPara="1" wrap="square" lIns="51425" tIns="25700" rIns="51425" bIns="25700" anchor="t" anchorCtr="0">
            <a:noAutofit/>
          </a:bodyPr>
          <a:lstStyle>
            <a:lvl1pPr marL="457200" marR="0" lvl="0"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L="914400" marR="0" lvl="1"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7" name="Google Shape;67;p8"/>
          <p:cNvSpPr txBox="1">
            <a:spLocks noGrp="1"/>
          </p:cNvSpPr>
          <p:nvPr>
            <p:ph type="sldNum" idx="12"/>
          </p:nvPr>
        </p:nvSpPr>
        <p:spPr>
          <a:xfrm>
            <a:off x="7077075" y="4869656"/>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
        <p:nvSpPr>
          <p:cNvPr id="68" name="Google Shape;68;p8"/>
          <p:cNvSpPr txBox="1"/>
          <p:nvPr/>
        </p:nvSpPr>
        <p:spPr>
          <a:xfrm>
            <a:off x="0" y="4802997"/>
            <a:ext cx="781800" cy="338100"/>
          </a:xfrm>
          <a:prstGeom prst="rect">
            <a:avLst/>
          </a:prstGeom>
          <a:noFill/>
          <a:ln>
            <a:noFill/>
          </a:ln>
        </p:spPr>
        <p:txBody>
          <a:bodyPr spcFirstLastPara="1" wrap="square" lIns="68575" tIns="34275" rIns="68575" bIns="34275" anchor="t" anchorCtr="0">
            <a:noAutofit/>
          </a:bodyPr>
          <a:lstStyle/>
          <a:p>
            <a:pPr marL="0" marR="0" lvl="0" indent="0" algn="ctr" rtl="0">
              <a:lnSpc>
                <a:spcPct val="130000"/>
              </a:lnSpc>
              <a:spcBef>
                <a:spcPts val="0"/>
              </a:spcBef>
              <a:spcAft>
                <a:spcPts val="0"/>
              </a:spcAft>
              <a:buClr>
                <a:srgbClr val="000000"/>
              </a:buClr>
              <a:buSzPts val="1500"/>
              <a:buFont typeface="Arial"/>
              <a:buNone/>
            </a:pPr>
            <a:r>
              <a:rPr lang="en" sz="1500" b="0" i="0" u="none" strike="noStrike" cap="none">
                <a:solidFill>
                  <a:schemeClr val="accent3"/>
                </a:solidFill>
                <a:latin typeface="Arial"/>
                <a:ea typeface="Arial"/>
                <a:cs typeface="Arial"/>
                <a:sym typeface="Arial"/>
              </a:rPr>
              <a:t>DRAFT</a:t>
            </a:r>
            <a:endParaRPr sz="1100" b="0" i="0" u="none" strike="noStrike" cap="none">
              <a:solidFill>
                <a:srgbClr val="000000"/>
              </a:solidFill>
              <a:latin typeface="Arial"/>
              <a:ea typeface="Arial"/>
              <a:cs typeface="Arial"/>
              <a:sym typeface="Arial"/>
            </a:endParaRPr>
          </a:p>
        </p:txBody>
      </p:sp>
    </p:spTree>
  </p:cSld>
  <p:clrMapOvr>
    <a:masterClrMapping/>
  </p:clrMapOvr>
  <p:extLst>
    <p:ext uri="{DCECCB84-F9BA-43D5-87BE-67443E8EF086}">
      <p15:sldGuideLst xmlns="" xmlns:p15="http://schemas.microsoft.com/office/powerpoint/2012/main">
        <p15:guide id="1" orient="horz" pos="2134">
          <p15:clr>
            <a:srgbClr val="FBAE40"/>
          </p15:clr>
        </p15:guide>
        <p15:guide id="2" pos="418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2x Image + Description">
  <p:cSld name="2x Image + Description">
    <p:spTree>
      <p:nvGrpSpPr>
        <p:cNvPr id="1" name="Shape 69"/>
        <p:cNvGrpSpPr/>
        <p:nvPr/>
      </p:nvGrpSpPr>
      <p:grpSpPr>
        <a:xfrm>
          <a:off x="0" y="0"/>
          <a:ext cx="0" cy="0"/>
          <a:chOff x="0" y="0"/>
          <a:chExt cx="0" cy="0"/>
        </a:xfrm>
      </p:grpSpPr>
      <p:sp>
        <p:nvSpPr>
          <p:cNvPr id="70" name="Google Shape;70;p9"/>
          <p:cNvSpPr>
            <a:spLocks noGrp="1"/>
          </p:cNvSpPr>
          <p:nvPr>
            <p:ph type="pic" idx="2"/>
          </p:nvPr>
        </p:nvSpPr>
        <p:spPr>
          <a:xfrm>
            <a:off x="266083" y="1326986"/>
            <a:ext cx="1950000" cy="3098100"/>
          </a:xfrm>
          <a:prstGeom prst="rect">
            <a:avLst/>
          </a:prstGeom>
          <a:solidFill>
            <a:srgbClr val="F2F2F2">
              <a:alpha val="26274"/>
            </a:srgbClr>
          </a:solidFill>
          <a:ln>
            <a:noFill/>
          </a:ln>
        </p:spPr>
        <p:txBody>
          <a:bodyPr spcFirstLastPara="1" wrap="square" lIns="51425" tIns="25700" rIns="51425" bIns="25700" anchor="t" anchorCtr="0">
            <a:noAutofit/>
          </a:bodyPr>
          <a:lstStyle>
            <a:lvl1pPr marR="0" lvl="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71" name="Google Shape;71;p9"/>
          <p:cNvSpPr/>
          <p:nvPr/>
        </p:nvSpPr>
        <p:spPr>
          <a:xfrm>
            <a:off x="0" y="-1"/>
            <a:ext cx="9144000" cy="252000"/>
          </a:xfrm>
          <a:prstGeom prst="rect">
            <a:avLst/>
          </a:prstGeom>
          <a:solidFill>
            <a:srgbClr val="F2F2F2"/>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pic>
        <p:nvPicPr>
          <p:cNvPr id="72" name="Google Shape;72;p9"/>
          <p:cNvPicPr preferRelativeResize="0"/>
          <p:nvPr/>
        </p:nvPicPr>
        <p:blipFill rotWithShape="1">
          <a:blip r:embed="rId2">
            <a:alphaModFix/>
          </a:blip>
          <a:srcRect l="23510" r="23045"/>
          <a:stretch/>
        </p:blipFill>
        <p:spPr>
          <a:xfrm>
            <a:off x="1" y="4747613"/>
            <a:ext cx="9144000" cy="395886"/>
          </a:xfrm>
          <a:prstGeom prst="rect">
            <a:avLst/>
          </a:prstGeom>
          <a:noFill/>
          <a:ln>
            <a:noFill/>
          </a:ln>
        </p:spPr>
      </p:pic>
      <p:pic>
        <p:nvPicPr>
          <p:cNvPr id="73" name="Google Shape;73;p9"/>
          <p:cNvPicPr preferRelativeResize="0"/>
          <p:nvPr/>
        </p:nvPicPr>
        <p:blipFill rotWithShape="1">
          <a:blip r:embed="rId3">
            <a:alphaModFix/>
          </a:blip>
          <a:srcRect l="29534" r="21720" b="29592"/>
          <a:stretch/>
        </p:blipFill>
        <p:spPr>
          <a:xfrm>
            <a:off x="36048" y="4778515"/>
            <a:ext cx="458568" cy="334082"/>
          </a:xfrm>
          <a:prstGeom prst="rect">
            <a:avLst/>
          </a:prstGeom>
          <a:noFill/>
          <a:ln>
            <a:noFill/>
          </a:ln>
        </p:spPr>
      </p:pic>
      <p:sp>
        <p:nvSpPr>
          <p:cNvPr id="74" name="Google Shape;74;p9"/>
          <p:cNvSpPr>
            <a:spLocks noGrp="1"/>
          </p:cNvSpPr>
          <p:nvPr>
            <p:ph type="pic" idx="3"/>
          </p:nvPr>
        </p:nvSpPr>
        <p:spPr>
          <a:xfrm>
            <a:off x="4708835" y="1326985"/>
            <a:ext cx="1950000" cy="3098100"/>
          </a:xfrm>
          <a:prstGeom prst="rect">
            <a:avLst/>
          </a:prstGeom>
          <a:solidFill>
            <a:srgbClr val="F2F2F2">
              <a:alpha val="26274"/>
            </a:srgbClr>
          </a:solidFill>
          <a:ln>
            <a:noFill/>
          </a:ln>
        </p:spPr>
        <p:txBody>
          <a:bodyPr spcFirstLastPara="1" wrap="square" lIns="51425" tIns="25700" rIns="51425" bIns="25700" anchor="t" anchorCtr="0">
            <a:noAutofit/>
          </a:bodyPr>
          <a:lstStyle>
            <a:lvl1pPr marR="0" lvl="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75" name="Google Shape;75;p9"/>
          <p:cNvSpPr txBox="1">
            <a:spLocks noGrp="1"/>
          </p:cNvSpPr>
          <p:nvPr>
            <p:ph type="sldNum" idx="12"/>
          </p:nvPr>
        </p:nvSpPr>
        <p:spPr>
          <a:xfrm>
            <a:off x="7081838" y="4867275"/>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
        <p:nvSpPr>
          <p:cNvPr id="76" name="Google Shape;76;p9"/>
          <p:cNvSpPr txBox="1"/>
          <p:nvPr/>
        </p:nvSpPr>
        <p:spPr>
          <a:xfrm>
            <a:off x="628651" y="4774475"/>
            <a:ext cx="781800" cy="338100"/>
          </a:xfrm>
          <a:prstGeom prst="rect">
            <a:avLst/>
          </a:prstGeom>
          <a:noFill/>
          <a:ln>
            <a:noFill/>
          </a:ln>
        </p:spPr>
        <p:txBody>
          <a:bodyPr spcFirstLastPara="1" wrap="square" lIns="68575" tIns="34275" rIns="68575" bIns="34275" anchor="t" anchorCtr="0">
            <a:noAutofit/>
          </a:bodyPr>
          <a:lstStyle/>
          <a:p>
            <a:pPr marL="0" marR="0" lvl="0" indent="0" algn="ctr" rtl="0">
              <a:lnSpc>
                <a:spcPct val="130000"/>
              </a:lnSpc>
              <a:spcBef>
                <a:spcPts val="0"/>
              </a:spcBef>
              <a:spcAft>
                <a:spcPts val="0"/>
              </a:spcAft>
              <a:buClr>
                <a:srgbClr val="000000"/>
              </a:buClr>
              <a:buSzPts val="1500"/>
              <a:buFont typeface="Arial"/>
              <a:buNone/>
            </a:pPr>
            <a:r>
              <a:rPr lang="en" sz="1500" b="0" i="0" u="none" strike="noStrike" cap="none">
                <a:solidFill>
                  <a:schemeClr val="accent3"/>
                </a:solidFill>
                <a:latin typeface="Arial"/>
                <a:ea typeface="Arial"/>
                <a:cs typeface="Arial"/>
                <a:sym typeface="Arial"/>
              </a:rPr>
              <a:t>DRAFT</a:t>
            </a: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Quote and Picture">
  <p:cSld name="Quote and Picture">
    <p:spTree>
      <p:nvGrpSpPr>
        <p:cNvPr id="1" name="Shape 77"/>
        <p:cNvGrpSpPr/>
        <p:nvPr/>
      </p:nvGrpSpPr>
      <p:grpSpPr>
        <a:xfrm>
          <a:off x="0" y="0"/>
          <a:ext cx="0" cy="0"/>
          <a:chOff x="0" y="0"/>
          <a:chExt cx="0" cy="0"/>
        </a:xfrm>
      </p:grpSpPr>
      <p:sp>
        <p:nvSpPr>
          <p:cNvPr id="78" name="Google Shape;78;p10"/>
          <p:cNvSpPr/>
          <p:nvPr/>
        </p:nvSpPr>
        <p:spPr>
          <a:xfrm>
            <a:off x="0" y="-1"/>
            <a:ext cx="9144000" cy="252000"/>
          </a:xfrm>
          <a:prstGeom prst="rect">
            <a:avLst/>
          </a:prstGeom>
          <a:solidFill>
            <a:srgbClr val="F2F2F2"/>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pic>
        <p:nvPicPr>
          <p:cNvPr id="79" name="Google Shape;79;p10"/>
          <p:cNvPicPr preferRelativeResize="0"/>
          <p:nvPr/>
        </p:nvPicPr>
        <p:blipFill rotWithShape="1">
          <a:blip r:embed="rId2">
            <a:alphaModFix/>
          </a:blip>
          <a:srcRect l="23510" r="23045"/>
          <a:stretch/>
        </p:blipFill>
        <p:spPr>
          <a:xfrm>
            <a:off x="1" y="4747613"/>
            <a:ext cx="9144000" cy="395886"/>
          </a:xfrm>
          <a:prstGeom prst="rect">
            <a:avLst/>
          </a:prstGeom>
          <a:noFill/>
          <a:ln>
            <a:noFill/>
          </a:ln>
        </p:spPr>
      </p:pic>
      <p:pic>
        <p:nvPicPr>
          <p:cNvPr id="80" name="Google Shape;80;p10"/>
          <p:cNvPicPr preferRelativeResize="0"/>
          <p:nvPr/>
        </p:nvPicPr>
        <p:blipFill rotWithShape="1">
          <a:blip r:embed="rId3">
            <a:alphaModFix/>
          </a:blip>
          <a:srcRect l="29534" r="21720" b="29592"/>
          <a:stretch/>
        </p:blipFill>
        <p:spPr>
          <a:xfrm>
            <a:off x="36048" y="4778515"/>
            <a:ext cx="458568" cy="334082"/>
          </a:xfrm>
          <a:prstGeom prst="rect">
            <a:avLst/>
          </a:prstGeom>
          <a:noFill/>
          <a:ln>
            <a:noFill/>
          </a:ln>
        </p:spPr>
      </p:pic>
      <p:sp>
        <p:nvSpPr>
          <p:cNvPr id="81" name="Google Shape;81;p10"/>
          <p:cNvSpPr txBox="1"/>
          <p:nvPr/>
        </p:nvSpPr>
        <p:spPr>
          <a:xfrm>
            <a:off x="6453985" y="2322085"/>
            <a:ext cx="827400" cy="1923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1" i="1" u="none" strike="noStrike" cap="none">
                <a:solidFill>
                  <a:srgbClr val="FFFFFF"/>
                </a:solidFill>
                <a:latin typeface="Arial"/>
                <a:ea typeface="Arial"/>
                <a:cs typeface="Arial"/>
                <a:sym typeface="Arial"/>
              </a:rPr>
              <a:t>Sample image</a:t>
            </a:r>
            <a:endParaRPr sz="1100" b="0" i="0" u="none" strike="noStrike" cap="none">
              <a:solidFill>
                <a:srgbClr val="000000"/>
              </a:solidFill>
              <a:latin typeface="Arial"/>
              <a:ea typeface="Arial"/>
              <a:cs typeface="Arial"/>
              <a:sym typeface="Arial"/>
            </a:endParaRPr>
          </a:p>
        </p:txBody>
      </p:sp>
      <p:sp>
        <p:nvSpPr>
          <p:cNvPr id="82" name="Google Shape;82;p10"/>
          <p:cNvSpPr>
            <a:spLocks noGrp="1"/>
          </p:cNvSpPr>
          <p:nvPr>
            <p:ph type="pic" idx="2"/>
          </p:nvPr>
        </p:nvSpPr>
        <p:spPr>
          <a:xfrm>
            <a:off x="4572001" y="1"/>
            <a:ext cx="4572000" cy="4519500"/>
          </a:xfrm>
          <a:prstGeom prst="rect">
            <a:avLst/>
          </a:prstGeom>
          <a:solidFill>
            <a:srgbClr val="F2F2F2"/>
          </a:solidFill>
          <a:ln>
            <a:noFill/>
          </a:ln>
        </p:spPr>
        <p:txBody>
          <a:bodyPr spcFirstLastPara="1" wrap="square" lIns="68575" tIns="34275" rIns="68575" bIns="34275" anchor="t" anchorCtr="0">
            <a:noAutofit/>
          </a:bodyPr>
          <a:lstStyle>
            <a:lvl1pPr marR="0" lvl="0" algn="l" rtl="0">
              <a:lnSpc>
                <a:spcPct val="100000"/>
              </a:lnSpc>
              <a:spcBef>
                <a:spcPts val="60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83" name="Google Shape;83;p10"/>
          <p:cNvSpPr txBox="1">
            <a:spLocks noGrp="1"/>
          </p:cNvSpPr>
          <p:nvPr>
            <p:ph type="body" idx="1"/>
          </p:nvPr>
        </p:nvSpPr>
        <p:spPr>
          <a:xfrm>
            <a:off x="265333" y="1844018"/>
            <a:ext cx="3895800" cy="11715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84" name="Google Shape;84;p10"/>
          <p:cNvSpPr txBox="1">
            <a:spLocks noGrp="1"/>
          </p:cNvSpPr>
          <p:nvPr>
            <p:ph type="sldNum" idx="12"/>
          </p:nvPr>
        </p:nvSpPr>
        <p:spPr>
          <a:xfrm>
            <a:off x="7081838" y="4867275"/>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
        <p:nvSpPr>
          <p:cNvPr id="85" name="Google Shape;85;p10"/>
          <p:cNvSpPr txBox="1"/>
          <p:nvPr/>
        </p:nvSpPr>
        <p:spPr>
          <a:xfrm>
            <a:off x="628651" y="4774475"/>
            <a:ext cx="781800" cy="338100"/>
          </a:xfrm>
          <a:prstGeom prst="rect">
            <a:avLst/>
          </a:prstGeom>
          <a:noFill/>
          <a:ln>
            <a:noFill/>
          </a:ln>
        </p:spPr>
        <p:txBody>
          <a:bodyPr spcFirstLastPara="1" wrap="square" lIns="68575" tIns="34275" rIns="68575" bIns="34275" anchor="t" anchorCtr="0">
            <a:noAutofit/>
          </a:bodyPr>
          <a:lstStyle/>
          <a:p>
            <a:pPr marL="0" marR="0" lvl="0" indent="0" algn="ctr" rtl="0">
              <a:lnSpc>
                <a:spcPct val="130000"/>
              </a:lnSpc>
              <a:spcBef>
                <a:spcPts val="0"/>
              </a:spcBef>
              <a:spcAft>
                <a:spcPts val="0"/>
              </a:spcAft>
              <a:buClr>
                <a:srgbClr val="000000"/>
              </a:buClr>
              <a:buSzPts val="1500"/>
              <a:buFont typeface="Arial"/>
              <a:buNone/>
            </a:pPr>
            <a:r>
              <a:rPr lang="en" sz="1500" b="0" i="0" u="none" strike="noStrike" cap="none">
                <a:solidFill>
                  <a:schemeClr val="accent3"/>
                </a:solidFill>
                <a:latin typeface="Arial"/>
                <a:ea typeface="Arial"/>
                <a:cs typeface="Arial"/>
                <a:sym typeface="Arial"/>
              </a:rPr>
              <a:t>DRAFT</a:t>
            </a: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4xpics+description">
  <p:cSld name="4xpics+description">
    <p:spTree>
      <p:nvGrpSpPr>
        <p:cNvPr id="1" name="Shape 86"/>
        <p:cNvGrpSpPr/>
        <p:nvPr/>
      </p:nvGrpSpPr>
      <p:grpSpPr>
        <a:xfrm>
          <a:off x="0" y="0"/>
          <a:ext cx="0" cy="0"/>
          <a:chOff x="0" y="0"/>
          <a:chExt cx="0" cy="0"/>
        </a:xfrm>
      </p:grpSpPr>
      <p:sp>
        <p:nvSpPr>
          <p:cNvPr id="87" name="Google Shape;87;p11"/>
          <p:cNvSpPr>
            <a:spLocks noGrp="1"/>
          </p:cNvSpPr>
          <p:nvPr>
            <p:ph type="pic" idx="2"/>
          </p:nvPr>
        </p:nvSpPr>
        <p:spPr>
          <a:xfrm>
            <a:off x="266084" y="1441199"/>
            <a:ext cx="1950000" cy="1468200"/>
          </a:xfrm>
          <a:prstGeom prst="rect">
            <a:avLst/>
          </a:prstGeom>
          <a:solidFill>
            <a:srgbClr val="D8D8D8"/>
          </a:solidFill>
          <a:ln>
            <a:noFill/>
          </a:ln>
        </p:spPr>
        <p:txBody>
          <a:bodyPr spcFirstLastPara="1" wrap="square" lIns="51425" tIns="25700" rIns="51425" bIns="25700" anchor="t" anchorCtr="0">
            <a:noAutofit/>
          </a:bodyPr>
          <a:lstStyle>
            <a:lvl1pPr marR="0" lvl="0" algn="l" rtl="0">
              <a:lnSpc>
                <a:spcPct val="100000"/>
              </a:lnSpc>
              <a:spcBef>
                <a:spcPts val="3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88" name="Google Shape;88;p11"/>
          <p:cNvSpPr>
            <a:spLocks noGrp="1"/>
          </p:cNvSpPr>
          <p:nvPr>
            <p:ph type="pic" idx="3"/>
          </p:nvPr>
        </p:nvSpPr>
        <p:spPr>
          <a:xfrm>
            <a:off x="2487472" y="1441199"/>
            <a:ext cx="1950000" cy="1468200"/>
          </a:xfrm>
          <a:prstGeom prst="rect">
            <a:avLst/>
          </a:prstGeom>
          <a:solidFill>
            <a:srgbClr val="D8D8D8"/>
          </a:solidFill>
          <a:ln>
            <a:noFill/>
          </a:ln>
        </p:spPr>
        <p:txBody>
          <a:bodyPr spcFirstLastPara="1" wrap="square" lIns="51425" tIns="25700" rIns="51425" bIns="25700" anchor="t" anchorCtr="0">
            <a:noAutofit/>
          </a:bodyPr>
          <a:lstStyle>
            <a:lvl1pPr marR="0" lvl="0" algn="l" rtl="0">
              <a:lnSpc>
                <a:spcPct val="100000"/>
              </a:lnSpc>
              <a:spcBef>
                <a:spcPts val="3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89" name="Google Shape;89;p11"/>
          <p:cNvSpPr>
            <a:spLocks noGrp="1"/>
          </p:cNvSpPr>
          <p:nvPr>
            <p:ph type="pic" idx="4"/>
          </p:nvPr>
        </p:nvSpPr>
        <p:spPr>
          <a:xfrm>
            <a:off x="4708862" y="1441198"/>
            <a:ext cx="1950000" cy="1468200"/>
          </a:xfrm>
          <a:prstGeom prst="rect">
            <a:avLst/>
          </a:prstGeom>
          <a:solidFill>
            <a:srgbClr val="D8D8D8"/>
          </a:solidFill>
          <a:ln>
            <a:noFill/>
          </a:ln>
        </p:spPr>
        <p:txBody>
          <a:bodyPr spcFirstLastPara="1" wrap="square" lIns="51425" tIns="25700" rIns="51425" bIns="25700" anchor="t" anchorCtr="0">
            <a:noAutofit/>
          </a:bodyPr>
          <a:lstStyle>
            <a:lvl1pPr marR="0" lvl="0" algn="l" rtl="0">
              <a:lnSpc>
                <a:spcPct val="100000"/>
              </a:lnSpc>
              <a:spcBef>
                <a:spcPts val="3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90" name="Google Shape;90;p11"/>
          <p:cNvSpPr>
            <a:spLocks noGrp="1"/>
          </p:cNvSpPr>
          <p:nvPr>
            <p:ph type="pic" idx="5"/>
          </p:nvPr>
        </p:nvSpPr>
        <p:spPr>
          <a:xfrm>
            <a:off x="6930250" y="1441198"/>
            <a:ext cx="1950000" cy="1468200"/>
          </a:xfrm>
          <a:prstGeom prst="rect">
            <a:avLst/>
          </a:prstGeom>
          <a:solidFill>
            <a:srgbClr val="D8D8D8"/>
          </a:solidFill>
          <a:ln>
            <a:noFill/>
          </a:ln>
        </p:spPr>
        <p:txBody>
          <a:bodyPr spcFirstLastPara="1" wrap="square" lIns="51425" tIns="25700" rIns="51425" bIns="25700" anchor="t" anchorCtr="0">
            <a:noAutofit/>
          </a:bodyPr>
          <a:lstStyle>
            <a:lvl1pPr marR="0" lvl="0" algn="l" rtl="0">
              <a:lnSpc>
                <a:spcPct val="100000"/>
              </a:lnSpc>
              <a:spcBef>
                <a:spcPts val="3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91" name="Google Shape;91;p11"/>
          <p:cNvSpPr/>
          <p:nvPr/>
        </p:nvSpPr>
        <p:spPr>
          <a:xfrm>
            <a:off x="0" y="-1"/>
            <a:ext cx="9144000" cy="252000"/>
          </a:xfrm>
          <a:prstGeom prst="rect">
            <a:avLst/>
          </a:prstGeom>
          <a:solidFill>
            <a:srgbClr val="F2F2F2"/>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pic>
        <p:nvPicPr>
          <p:cNvPr id="92" name="Google Shape;92;p11"/>
          <p:cNvPicPr preferRelativeResize="0"/>
          <p:nvPr/>
        </p:nvPicPr>
        <p:blipFill rotWithShape="1">
          <a:blip r:embed="rId2">
            <a:alphaModFix/>
          </a:blip>
          <a:srcRect l="23510" r="23045"/>
          <a:stretch/>
        </p:blipFill>
        <p:spPr>
          <a:xfrm>
            <a:off x="1" y="4747613"/>
            <a:ext cx="9144000" cy="395886"/>
          </a:xfrm>
          <a:prstGeom prst="rect">
            <a:avLst/>
          </a:prstGeom>
          <a:noFill/>
          <a:ln>
            <a:noFill/>
          </a:ln>
        </p:spPr>
      </p:pic>
      <p:pic>
        <p:nvPicPr>
          <p:cNvPr id="93" name="Google Shape;93;p11"/>
          <p:cNvPicPr preferRelativeResize="0"/>
          <p:nvPr/>
        </p:nvPicPr>
        <p:blipFill rotWithShape="1">
          <a:blip r:embed="rId3">
            <a:alphaModFix/>
          </a:blip>
          <a:srcRect l="29534" r="21720" b="29592"/>
          <a:stretch/>
        </p:blipFill>
        <p:spPr>
          <a:xfrm>
            <a:off x="36048" y="4778515"/>
            <a:ext cx="458568" cy="334082"/>
          </a:xfrm>
          <a:prstGeom prst="rect">
            <a:avLst/>
          </a:prstGeom>
          <a:noFill/>
          <a:ln>
            <a:noFill/>
          </a:ln>
        </p:spPr>
      </p:pic>
      <p:sp>
        <p:nvSpPr>
          <p:cNvPr id="94" name="Google Shape;94;p11"/>
          <p:cNvSpPr txBox="1">
            <a:spLocks noGrp="1"/>
          </p:cNvSpPr>
          <p:nvPr>
            <p:ph type="sldNum" idx="12"/>
          </p:nvPr>
        </p:nvSpPr>
        <p:spPr>
          <a:xfrm>
            <a:off x="7081838" y="4867275"/>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
        <p:nvSpPr>
          <p:cNvPr id="95" name="Google Shape;95;p11"/>
          <p:cNvSpPr txBox="1"/>
          <p:nvPr/>
        </p:nvSpPr>
        <p:spPr>
          <a:xfrm>
            <a:off x="628651" y="4774475"/>
            <a:ext cx="781800" cy="338100"/>
          </a:xfrm>
          <a:prstGeom prst="rect">
            <a:avLst/>
          </a:prstGeom>
          <a:noFill/>
          <a:ln>
            <a:noFill/>
          </a:ln>
        </p:spPr>
        <p:txBody>
          <a:bodyPr spcFirstLastPara="1" wrap="square" lIns="68575" tIns="34275" rIns="68575" bIns="34275" anchor="t" anchorCtr="0">
            <a:noAutofit/>
          </a:bodyPr>
          <a:lstStyle/>
          <a:p>
            <a:pPr marL="0" marR="0" lvl="0" indent="0" algn="ctr" rtl="0">
              <a:lnSpc>
                <a:spcPct val="130000"/>
              </a:lnSpc>
              <a:spcBef>
                <a:spcPts val="0"/>
              </a:spcBef>
              <a:spcAft>
                <a:spcPts val="0"/>
              </a:spcAft>
              <a:buClr>
                <a:srgbClr val="000000"/>
              </a:buClr>
              <a:buSzPts val="1500"/>
              <a:buFont typeface="Arial"/>
              <a:buNone/>
            </a:pPr>
            <a:r>
              <a:rPr lang="en" sz="1500" b="0" i="0" u="none" strike="noStrike" cap="none">
                <a:solidFill>
                  <a:schemeClr val="accent3"/>
                </a:solidFill>
                <a:latin typeface="Arial"/>
                <a:ea typeface="Arial"/>
                <a:cs typeface="Arial"/>
                <a:sym typeface="Arial"/>
              </a:rPr>
              <a:t>DRAFT</a:t>
            </a: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4 Pics no text">
  <p:cSld name="4 Pics no text">
    <p:spTree>
      <p:nvGrpSpPr>
        <p:cNvPr id="1" name="Shape 96"/>
        <p:cNvGrpSpPr/>
        <p:nvPr/>
      </p:nvGrpSpPr>
      <p:grpSpPr>
        <a:xfrm>
          <a:off x="0" y="0"/>
          <a:ext cx="0" cy="0"/>
          <a:chOff x="0" y="0"/>
          <a:chExt cx="0" cy="0"/>
        </a:xfrm>
      </p:grpSpPr>
      <p:sp>
        <p:nvSpPr>
          <p:cNvPr id="97" name="Google Shape;97;p12"/>
          <p:cNvSpPr>
            <a:spLocks noGrp="1"/>
          </p:cNvSpPr>
          <p:nvPr>
            <p:ph type="pic" idx="2"/>
          </p:nvPr>
        </p:nvSpPr>
        <p:spPr>
          <a:xfrm>
            <a:off x="1" y="1154993"/>
            <a:ext cx="2664600" cy="3214500"/>
          </a:xfrm>
          <a:prstGeom prst="rect">
            <a:avLst/>
          </a:prstGeom>
          <a:solidFill>
            <a:srgbClr val="A5A5A5">
              <a:alpha val="26274"/>
            </a:srgbClr>
          </a:solidFill>
          <a:ln>
            <a:noFill/>
          </a:ln>
        </p:spPr>
        <p:txBody>
          <a:bodyPr spcFirstLastPara="1" wrap="square" lIns="51425" tIns="25700" rIns="51425" bIns="25700" anchor="t" anchorCtr="0">
            <a:noAutofit/>
          </a:bodyPr>
          <a:lstStyle>
            <a:lvl1pPr marR="0" lvl="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98" name="Google Shape;98;p12"/>
          <p:cNvSpPr>
            <a:spLocks noGrp="1"/>
          </p:cNvSpPr>
          <p:nvPr>
            <p:ph type="pic" idx="3"/>
          </p:nvPr>
        </p:nvSpPr>
        <p:spPr>
          <a:xfrm>
            <a:off x="6479370" y="1154993"/>
            <a:ext cx="2664600" cy="3214500"/>
          </a:xfrm>
          <a:prstGeom prst="rect">
            <a:avLst/>
          </a:prstGeom>
          <a:solidFill>
            <a:srgbClr val="BFBFBF"/>
          </a:solidFill>
          <a:ln>
            <a:noFill/>
          </a:ln>
        </p:spPr>
        <p:txBody>
          <a:bodyPr spcFirstLastPara="1" wrap="square" lIns="51425" tIns="25700" rIns="51425" bIns="25700" anchor="t" anchorCtr="0">
            <a:noAutofit/>
          </a:bodyPr>
          <a:lstStyle>
            <a:lvl1pPr marR="0" lvl="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99" name="Google Shape;99;p12"/>
          <p:cNvSpPr>
            <a:spLocks noGrp="1"/>
          </p:cNvSpPr>
          <p:nvPr>
            <p:ph type="pic" idx="4"/>
          </p:nvPr>
        </p:nvSpPr>
        <p:spPr>
          <a:xfrm>
            <a:off x="3239698" y="1154993"/>
            <a:ext cx="2664600" cy="1468200"/>
          </a:xfrm>
          <a:prstGeom prst="rect">
            <a:avLst/>
          </a:prstGeom>
          <a:solidFill>
            <a:srgbClr val="A5A5A5">
              <a:alpha val="26274"/>
            </a:srgbClr>
          </a:solidFill>
          <a:ln>
            <a:noFill/>
          </a:ln>
        </p:spPr>
        <p:txBody>
          <a:bodyPr spcFirstLastPara="1" wrap="square" lIns="51425" tIns="25700" rIns="51425" bIns="25700" anchor="t" anchorCtr="0">
            <a:noAutofit/>
          </a:bodyPr>
          <a:lstStyle>
            <a:lvl1pPr marR="0" lvl="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00" name="Google Shape;100;p12"/>
          <p:cNvSpPr>
            <a:spLocks noGrp="1"/>
          </p:cNvSpPr>
          <p:nvPr>
            <p:ph type="pic" idx="5"/>
          </p:nvPr>
        </p:nvSpPr>
        <p:spPr>
          <a:xfrm>
            <a:off x="3239698" y="2884027"/>
            <a:ext cx="2664600" cy="1468200"/>
          </a:xfrm>
          <a:prstGeom prst="rect">
            <a:avLst/>
          </a:prstGeom>
          <a:solidFill>
            <a:srgbClr val="BFBFBF"/>
          </a:solidFill>
          <a:ln>
            <a:noFill/>
          </a:ln>
        </p:spPr>
        <p:txBody>
          <a:bodyPr spcFirstLastPara="1" wrap="square" lIns="51425" tIns="25700" rIns="51425" bIns="25700" anchor="t" anchorCtr="0">
            <a:noAutofit/>
          </a:bodyPr>
          <a:lstStyle>
            <a:lvl1pPr marR="0" lvl="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01" name="Google Shape;101;p12"/>
          <p:cNvSpPr/>
          <p:nvPr/>
        </p:nvSpPr>
        <p:spPr>
          <a:xfrm>
            <a:off x="0" y="-1"/>
            <a:ext cx="9144000" cy="252000"/>
          </a:xfrm>
          <a:prstGeom prst="rect">
            <a:avLst/>
          </a:prstGeom>
          <a:solidFill>
            <a:srgbClr val="F2F2F2"/>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pic>
        <p:nvPicPr>
          <p:cNvPr id="102" name="Google Shape;102;p12"/>
          <p:cNvPicPr preferRelativeResize="0"/>
          <p:nvPr/>
        </p:nvPicPr>
        <p:blipFill rotWithShape="1">
          <a:blip r:embed="rId2">
            <a:alphaModFix/>
          </a:blip>
          <a:srcRect l="23510" r="23045"/>
          <a:stretch/>
        </p:blipFill>
        <p:spPr>
          <a:xfrm>
            <a:off x="1" y="4747613"/>
            <a:ext cx="9144000" cy="395886"/>
          </a:xfrm>
          <a:prstGeom prst="rect">
            <a:avLst/>
          </a:prstGeom>
          <a:noFill/>
          <a:ln>
            <a:noFill/>
          </a:ln>
        </p:spPr>
      </p:pic>
      <p:pic>
        <p:nvPicPr>
          <p:cNvPr id="103" name="Google Shape;103;p12"/>
          <p:cNvPicPr preferRelativeResize="0"/>
          <p:nvPr/>
        </p:nvPicPr>
        <p:blipFill rotWithShape="1">
          <a:blip r:embed="rId3">
            <a:alphaModFix/>
          </a:blip>
          <a:srcRect l="29534" r="21720" b="29592"/>
          <a:stretch/>
        </p:blipFill>
        <p:spPr>
          <a:xfrm>
            <a:off x="36048" y="4778515"/>
            <a:ext cx="458568" cy="334082"/>
          </a:xfrm>
          <a:prstGeom prst="rect">
            <a:avLst/>
          </a:prstGeom>
          <a:noFill/>
          <a:ln>
            <a:noFill/>
          </a:ln>
        </p:spPr>
      </p:pic>
      <p:sp>
        <p:nvSpPr>
          <p:cNvPr id="104" name="Google Shape;104;p12"/>
          <p:cNvSpPr txBox="1">
            <a:spLocks noGrp="1"/>
          </p:cNvSpPr>
          <p:nvPr>
            <p:ph type="sldNum" idx="12"/>
          </p:nvPr>
        </p:nvSpPr>
        <p:spPr>
          <a:xfrm>
            <a:off x="7081838" y="4867275"/>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
        <p:nvSpPr>
          <p:cNvPr id="105" name="Google Shape;105;p12"/>
          <p:cNvSpPr txBox="1"/>
          <p:nvPr/>
        </p:nvSpPr>
        <p:spPr>
          <a:xfrm>
            <a:off x="628651" y="4774475"/>
            <a:ext cx="781800" cy="338100"/>
          </a:xfrm>
          <a:prstGeom prst="rect">
            <a:avLst/>
          </a:prstGeom>
          <a:noFill/>
          <a:ln>
            <a:noFill/>
          </a:ln>
        </p:spPr>
        <p:txBody>
          <a:bodyPr spcFirstLastPara="1" wrap="square" lIns="68575" tIns="34275" rIns="68575" bIns="34275" anchor="t" anchorCtr="0">
            <a:noAutofit/>
          </a:bodyPr>
          <a:lstStyle/>
          <a:p>
            <a:pPr marL="0" marR="0" lvl="0" indent="0" algn="ctr" rtl="0">
              <a:lnSpc>
                <a:spcPct val="130000"/>
              </a:lnSpc>
              <a:spcBef>
                <a:spcPts val="0"/>
              </a:spcBef>
              <a:spcAft>
                <a:spcPts val="0"/>
              </a:spcAft>
              <a:buClr>
                <a:srgbClr val="000000"/>
              </a:buClr>
              <a:buSzPts val="1500"/>
              <a:buFont typeface="Arial"/>
              <a:buNone/>
            </a:pPr>
            <a:r>
              <a:rPr lang="en" sz="1500" b="0" i="0" u="none" strike="noStrike" cap="none">
                <a:solidFill>
                  <a:schemeClr val="accent3"/>
                </a:solidFill>
                <a:latin typeface="Arial"/>
                <a:ea typeface="Arial"/>
                <a:cs typeface="Arial"/>
                <a:sym typeface="Arial"/>
              </a:rPr>
              <a:t>DRAFT</a:t>
            </a: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age Title and Content">
  <p:cSld name="Page Title and Content">
    <p:spTree>
      <p:nvGrpSpPr>
        <p:cNvPr id="1" name="Shape 106"/>
        <p:cNvGrpSpPr/>
        <p:nvPr/>
      </p:nvGrpSpPr>
      <p:grpSpPr>
        <a:xfrm>
          <a:off x="0" y="0"/>
          <a:ext cx="0" cy="0"/>
          <a:chOff x="0" y="0"/>
          <a:chExt cx="0" cy="0"/>
        </a:xfrm>
      </p:grpSpPr>
      <p:sp>
        <p:nvSpPr>
          <p:cNvPr id="107" name="Google Shape;107;p13"/>
          <p:cNvSpPr txBox="1">
            <a:spLocks noGrp="1"/>
          </p:cNvSpPr>
          <p:nvPr>
            <p:ph type="body" idx="1"/>
          </p:nvPr>
        </p:nvSpPr>
        <p:spPr>
          <a:xfrm>
            <a:off x="628651" y="1048521"/>
            <a:ext cx="7886700" cy="3550500"/>
          </a:xfrm>
          <a:prstGeom prst="rect">
            <a:avLst/>
          </a:prstGeom>
          <a:noFill/>
          <a:ln>
            <a:noFill/>
          </a:ln>
        </p:spPr>
        <p:txBody>
          <a:bodyPr spcFirstLastPara="1" wrap="square" lIns="51425" tIns="25700" rIns="51425" bIns="25700" anchor="t" anchorCtr="0">
            <a:noAutofit/>
          </a:bodyPr>
          <a:lstStyle>
            <a:lvl1pPr marL="457200" marR="0" lvl="0"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L="914400" marR="0" lvl="1"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08" name="Google Shape;108;p13"/>
          <p:cNvSpPr/>
          <p:nvPr/>
        </p:nvSpPr>
        <p:spPr>
          <a:xfrm>
            <a:off x="0" y="-1"/>
            <a:ext cx="9144000" cy="252000"/>
          </a:xfrm>
          <a:prstGeom prst="rect">
            <a:avLst/>
          </a:prstGeom>
          <a:solidFill>
            <a:srgbClr val="F2F2F2"/>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109" name="Google Shape;109;p13"/>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110" name="Google Shape;110;p13"/>
          <p:cNvPicPr preferRelativeResize="0"/>
          <p:nvPr/>
        </p:nvPicPr>
        <p:blipFill rotWithShape="1">
          <a:blip r:embed="rId2">
            <a:alphaModFix/>
          </a:blip>
          <a:srcRect/>
          <a:stretch/>
        </p:blipFill>
        <p:spPr>
          <a:xfrm>
            <a:off x="3759036" y="4791311"/>
            <a:ext cx="1625928" cy="315547"/>
          </a:xfrm>
          <a:prstGeom prst="rect">
            <a:avLst/>
          </a:prstGeom>
          <a:noFill/>
          <a:ln>
            <a:noFill/>
          </a:ln>
        </p:spPr>
      </p:pic>
      <p:sp>
        <p:nvSpPr>
          <p:cNvPr id="111" name="Google Shape;111;p13"/>
          <p:cNvSpPr txBox="1">
            <a:spLocks noGrp="1"/>
          </p:cNvSpPr>
          <p:nvPr>
            <p:ph type="sldNum" idx="12"/>
          </p:nvPr>
        </p:nvSpPr>
        <p:spPr>
          <a:xfrm>
            <a:off x="7081838" y="4867275"/>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
        <p:nvSpPr>
          <p:cNvPr id="112" name="Google Shape;112;p13"/>
          <p:cNvSpPr txBox="1"/>
          <p:nvPr/>
        </p:nvSpPr>
        <p:spPr>
          <a:xfrm>
            <a:off x="628651" y="4774475"/>
            <a:ext cx="781800" cy="338100"/>
          </a:xfrm>
          <a:prstGeom prst="rect">
            <a:avLst/>
          </a:prstGeom>
          <a:noFill/>
          <a:ln>
            <a:noFill/>
          </a:ln>
        </p:spPr>
        <p:txBody>
          <a:bodyPr spcFirstLastPara="1" wrap="square" lIns="68575" tIns="34275" rIns="68575" bIns="34275" anchor="t" anchorCtr="0">
            <a:noAutofit/>
          </a:bodyPr>
          <a:lstStyle/>
          <a:p>
            <a:pPr marL="0" marR="0" lvl="0" indent="0" algn="ctr" rtl="0">
              <a:lnSpc>
                <a:spcPct val="130000"/>
              </a:lnSpc>
              <a:spcBef>
                <a:spcPts val="0"/>
              </a:spcBef>
              <a:spcAft>
                <a:spcPts val="0"/>
              </a:spcAft>
              <a:buClr>
                <a:srgbClr val="000000"/>
              </a:buClr>
              <a:buSzPts val="1500"/>
              <a:buFont typeface="Arial"/>
              <a:buNone/>
            </a:pPr>
            <a:r>
              <a:rPr lang="en" sz="1500" b="0" i="0" u="none" strike="noStrike" cap="none">
                <a:solidFill>
                  <a:schemeClr val="accent3"/>
                </a:solidFill>
                <a:latin typeface="Arial"/>
                <a:ea typeface="Arial"/>
                <a:cs typeface="Arial"/>
                <a:sym typeface="Arial"/>
              </a:rPr>
              <a:t>DRAFT</a:t>
            </a: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ntent+Image Top Right">
  <p:cSld name="Content+Image Top Right">
    <p:spTree>
      <p:nvGrpSpPr>
        <p:cNvPr id="1" name="Shape 113"/>
        <p:cNvGrpSpPr/>
        <p:nvPr/>
      </p:nvGrpSpPr>
      <p:grpSpPr>
        <a:xfrm>
          <a:off x="0" y="0"/>
          <a:ext cx="0" cy="0"/>
          <a:chOff x="0" y="0"/>
          <a:chExt cx="0" cy="0"/>
        </a:xfrm>
      </p:grpSpPr>
      <p:sp>
        <p:nvSpPr>
          <p:cNvPr id="114" name="Google Shape;114;p14"/>
          <p:cNvSpPr txBox="1">
            <a:spLocks noGrp="1"/>
          </p:cNvSpPr>
          <p:nvPr>
            <p:ph type="body" idx="1"/>
          </p:nvPr>
        </p:nvSpPr>
        <p:spPr>
          <a:xfrm>
            <a:off x="628651" y="1048521"/>
            <a:ext cx="7886700" cy="3550500"/>
          </a:xfrm>
          <a:prstGeom prst="rect">
            <a:avLst/>
          </a:prstGeom>
          <a:noFill/>
          <a:ln>
            <a:noFill/>
          </a:ln>
        </p:spPr>
        <p:txBody>
          <a:bodyPr spcFirstLastPara="1" wrap="square" lIns="51425" tIns="25700" rIns="51425" bIns="25700" anchor="t" anchorCtr="0">
            <a:noAutofit/>
          </a:bodyPr>
          <a:lstStyle>
            <a:lvl1pPr marL="457200" marR="0" lvl="0"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L="914400" marR="0" lvl="1"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15" name="Google Shape;115;p14"/>
          <p:cNvSpPr/>
          <p:nvPr/>
        </p:nvSpPr>
        <p:spPr>
          <a:xfrm>
            <a:off x="0" y="-1"/>
            <a:ext cx="9144000" cy="252000"/>
          </a:xfrm>
          <a:prstGeom prst="rect">
            <a:avLst/>
          </a:prstGeom>
          <a:solidFill>
            <a:srgbClr val="F2F2F2"/>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116" name="Google Shape;116;p14"/>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117" name="Google Shape;117;p14"/>
          <p:cNvPicPr preferRelativeResize="0"/>
          <p:nvPr/>
        </p:nvPicPr>
        <p:blipFill rotWithShape="1">
          <a:blip r:embed="rId2">
            <a:alphaModFix/>
          </a:blip>
          <a:srcRect/>
          <a:stretch/>
        </p:blipFill>
        <p:spPr>
          <a:xfrm>
            <a:off x="3759036" y="4791311"/>
            <a:ext cx="1625928" cy="315547"/>
          </a:xfrm>
          <a:prstGeom prst="rect">
            <a:avLst/>
          </a:prstGeom>
          <a:noFill/>
          <a:ln>
            <a:noFill/>
          </a:ln>
        </p:spPr>
      </p:pic>
      <p:sp>
        <p:nvSpPr>
          <p:cNvPr id="118" name="Google Shape;118;p14"/>
          <p:cNvSpPr/>
          <p:nvPr/>
        </p:nvSpPr>
        <p:spPr>
          <a:xfrm>
            <a:off x="7195961" y="0"/>
            <a:ext cx="1947900" cy="1466700"/>
          </a:xfrm>
          <a:prstGeom prst="rect">
            <a:avLst/>
          </a:prstGeom>
          <a:solidFill>
            <a:srgbClr val="006858">
              <a:alpha val="26274"/>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119" name="Google Shape;119;p14"/>
          <p:cNvSpPr>
            <a:spLocks noGrp="1"/>
          </p:cNvSpPr>
          <p:nvPr>
            <p:ph type="pic" idx="2"/>
          </p:nvPr>
        </p:nvSpPr>
        <p:spPr>
          <a:xfrm>
            <a:off x="7196330" y="-7298"/>
            <a:ext cx="1950000" cy="1468200"/>
          </a:xfrm>
          <a:prstGeom prst="rect">
            <a:avLst/>
          </a:prstGeom>
          <a:solidFill>
            <a:srgbClr val="F2F2F2"/>
          </a:solidFill>
          <a:ln>
            <a:noFill/>
          </a:ln>
        </p:spPr>
        <p:txBody>
          <a:bodyPr spcFirstLastPara="1" wrap="square" lIns="51425" tIns="25700" rIns="51425" bIns="25700" anchor="t" anchorCtr="0">
            <a:noAutofit/>
          </a:bodyPr>
          <a:lstStyle>
            <a:lvl1pPr marR="0" lvl="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20" name="Google Shape;120;p14"/>
          <p:cNvSpPr txBox="1"/>
          <p:nvPr/>
        </p:nvSpPr>
        <p:spPr>
          <a:xfrm>
            <a:off x="628651" y="4774475"/>
            <a:ext cx="781800" cy="338100"/>
          </a:xfrm>
          <a:prstGeom prst="rect">
            <a:avLst/>
          </a:prstGeom>
          <a:noFill/>
          <a:ln>
            <a:noFill/>
          </a:ln>
        </p:spPr>
        <p:txBody>
          <a:bodyPr spcFirstLastPara="1" wrap="square" lIns="68575" tIns="34275" rIns="68575" bIns="34275" anchor="t" anchorCtr="0">
            <a:noAutofit/>
          </a:bodyPr>
          <a:lstStyle/>
          <a:p>
            <a:pPr marL="0" marR="0" lvl="0" indent="0" algn="ctr" rtl="0">
              <a:lnSpc>
                <a:spcPct val="130000"/>
              </a:lnSpc>
              <a:spcBef>
                <a:spcPts val="0"/>
              </a:spcBef>
              <a:spcAft>
                <a:spcPts val="0"/>
              </a:spcAft>
              <a:buClr>
                <a:srgbClr val="000000"/>
              </a:buClr>
              <a:buSzPts val="1500"/>
              <a:buFont typeface="Arial"/>
              <a:buNone/>
            </a:pPr>
            <a:r>
              <a:rPr lang="en" sz="1500" b="0" i="0" u="none" strike="noStrike" cap="none">
                <a:solidFill>
                  <a:schemeClr val="accent3"/>
                </a:solidFill>
                <a:latin typeface="Arial"/>
                <a:ea typeface="Arial"/>
                <a:cs typeface="Arial"/>
                <a:sym typeface="Arial"/>
              </a:rPr>
              <a:t>DRAFT</a:t>
            </a: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3 Icons">
  <p:cSld name="3 Icons">
    <p:spTree>
      <p:nvGrpSpPr>
        <p:cNvPr id="1" name="Shape 121"/>
        <p:cNvGrpSpPr/>
        <p:nvPr/>
      </p:nvGrpSpPr>
      <p:grpSpPr>
        <a:xfrm>
          <a:off x="0" y="0"/>
          <a:ext cx="0" cy="0"/>
          <a:chOff x="0" y="0"/>
          <a:chExt cx="0" cy="0"/>
        </a:xfrm>
      </p:grpSpPr>
      <p:sp>
        <p:nvSpPr>
          <p:cNvPr id="122" name="Google Shape;122;p15"/>
          <p:cNvSpPr txBox="1">
            <a:spLocks noGrp="1"/>
          </p:cNvSpPr>
          <p:nvPr>
            <p:ph type="body" idx="1"/>
          </p:nvPr>
        </p:nvSpPr>
        <p:spPr>
          <a:xfrm>
            <a:off x="127685" y="587143"/>
            <a:ext cx="3650700" cy="4614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500"/>
              </a:spcBef>
              <a:spcAft>
                <a:spcPts val="0"/>
              </a:spcAft>
              <a:buClr>
                <a:srgbClr val="00594D"/>
              </a:buClr>
              <a:buSzPts val="2400"/>
              <a:buFont typeface="Arial"/>
              <a:buNone/>
              <a:defRPr sz="2400" b="1" i="0" u="none" strike="noStrike" cap="none">
                <a:solidFill>
                  <a:srgbClr val="00594D"/>
                </a:solidFill>
                <a:latin typeface="Arial"/>
                <a:ea typeface="Arial"/>
                <a:cs typeface="Arial"/>
                <a:sym typeface="Arial"/>
              </a:defRPr>
            </a:lvl1pPr>
            <a:lvl2pPr marL="914400" marR="0" lvl="1" indent="-228600" algn="l" rtl="0">
              <a:lnSpc>
                <a:spcPct val="100000"/>
              </a:lnSpc>
              <a:spcBef>
                <a:spcPts val="60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L="1371600" marR="0" lvl="2" indent="-228600" algn="l" rtl="0">
              <a:lnSpc>
                <a:spcPct val="10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L="2286000" marR="0" lvl="4" indent="-22860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23" name="Google Shape;123;p15"/>
          <p:cNvSpPr/>
          <p:nvPr/>
        </p:nvSpPr>
        <p:spPr>
          <a:xfrm>
            <a:off x="0" y="-1"/>
            <a:ext cx="9144000" cy="252000"/>
          </a:xfrm>
          <a:prstGeom prst="rect">
            <a:avLst/>
          </a:prstGeom>
          <a:solidFill>
            <a:srgbClr val="F2F2F2"/>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124" name="Google Shape;124;p15"/>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125" name="Google Shape;125;p15"/>
          <p:cNvPicPr preferRelativeResize="0"/>
          <p:nvPr/>
        </p:nvPicPr>
        <p:blipFill rotWithShape="1">
          <a:blip r:embed="rId2">
            <a:alphaModFix/>
          </a:blip>
          <a:srcRect/>
          <a:stretch/>
        </p:blipFill>
        <p:spPr>
          <a:xfrm>
            <a:off x="3759036" y="4791311"/>
            <a:ext cx="1625928" cy="315547"/>
          </a:xfrm>
          <a:prstGeom prst="rect">
            <a:avLst/>
          </a:prstGeom>
          <a:noFill/>
          <a:ln>
            <a:noFill/>
          </a:ln>
        </p:spPr>
      </p:pic>
      <p:cxnSp>
        <p:nvCxnSpPr>
          <p:cNvPr id="126" name="Google Shape;126;p15"/>
          <p:cNvCxnSpPr/>
          <p:nvPr/>
        </p:nvCxnSpPr>
        <p:spPr>
          <a:xfrm>
            <a:off x="3258289" y="3188696"/>
            <a:ext cx="443700" cy="0"/>
          </a:xfrm>
          <a:prstGeom prst="straightConnector1">
            <a:avLst/>
          </a:prstGeom>
          <a:noFill/>
          <a:ln w="9525" cap="flat" cmpd="sng">
            <a:solidFill>
              <a:srgbClr val="000000"/>
            </a:solidFill>
            <a:prstDash val="solid"/>
            <a:round/>
            <a:headEnd type="none" w="sm" len="sm"/>
            <a:tailEnd type="none" w="sm" len="sm"/>
          </a:ln>
        </p:spPr>
      </p:cxnSp>
      <p:sp>
        <p:nvSpPr>
          <p:cNvPr id="127" name="Google Shape;127;p15"/>
          <p:cNvSpPr/>
          <p:nvPr/>
        </p:nvSpPr>
        <p:spPr>
          <a:xfrm rot="10800000" flipH="1">
            <a:off x="2994933" y="1830983"/>
            <a:ext cx="970500" cy="970500"/>
          </a:xfrm>
          <a:prstGeom prst="ellipse">
            <a:avLst/>
          </a:prstGeom>
          <a:solidFill>
            <a:srgbClr val="00594D"/>
          </a:solidFill>
          <a:ln w="9525" cap="flat" cmpd="sng">
            <a:solidFill>
              <a:schemeClr val="dk1"/>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594D"/>
              </a:solidFill>
              <a:latin typeface="Arial"/>
              <a:ea typeface="Arial"/>
              <a:cs typeface="Arial"/>
              <a:sym typeface="Arial"/>
            </a:endParaRPr>
          </a:p>
        </p:txBody>
      </p:sp>
      <p:sp>
        <p:nvSpPr>
          <p:cNvPr id="128" name="Google Shape;128;p15"/>
          <p:cNvSpPr txBox="1"/>
          <p:nvPr/>
        </p:nvSpPr>
        <p:spPr>
          <a:xfrm>
            <a:off x="4380175" y="1182344"/>
            <a:ext cx="427200" cy="207600"/>
          </a:xfrm>
          <a:prstGeom prst="rect">
            <a:avLst/>
          </a:prstGeom>
          <a:noFill/>
          <a:ln w="9525" cap="flat" cmpd="sng">
            <a:solidFill>
              <a:schemeClr val="lt1"/>
            </a:solidFill>
            <a:prstDash val="solid"/>
            <a:round/>
            <a:headEnd type="none" w="sm" len="sm"/>
            <a:tailEnd type="none" w="sm" len="sm"/>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 sz="900" b="0" i="0" u="none" strike="noStrike" cap="none">
                <a:solidFill>
                  <a:srgbClr val="FFFFFF"/>
                </a:solidFill>
                <a:latin typeface="Arial"/>
                <a:ea typeface="Arial"/>
                <a:cs typeface="Arial"/>
                <a:sym typeface="Arial"/>
              </a:rPr>
              <a:t>ICON</a:t>
            </a:r>
            <a:endParaRPr sz="1100" b="0" i="0" u="none" strike="noStrike" cap="none">
              <a:solidFill>
                <a:srgbClr val="000000"/>
              </a:solidFill>
              <a:latin typeface="Arial"/>
              <a:ea typeface="Arial"/>
              <a:cs typeface="Arial"/>
              <a:sym typeface="Arial"/>
            </a:endParaRPr>
          </a:p>
        </p:txBody>
      </p:sp>
      <p:cxnSp>
        <p:nvCxnSpPr>
          <p:cNvPr id="129" name="Google Shape;129;p15"/>
          <p:cNvCxnSpPr/>
          <p:nvPr/>
        </p:nvCxnSpPr>
        <p:spPr>
          <a:xfrm>
            <a:off x="5399053" y="3188696"/>
            <a:ext cx="443700" cy="0"/>
          </a:xfrm>
          <a:prstGeom prst="straightConnector1">
            <a:avLst/>
          </a:prstGeom>
          <a:noFill/>
          <a:ln w="9525" cap="flat" cmpd="sng">
            <a:solidFill>
              <a:srgbClr val="000000"/>
            </a:solidFill>
            <a:prstDash val="solid"/>
            <a:round/>
            <a:headEnd type="none" w="sm" len="sm"/>
            <a:tailEnd type="none" w="sm" len="sm"/>
          </a:ln>
        </p:spPr>
      </p:cxnSp>
      <p:sp>
        <p:nvSpPr>
          <p:cNvPr id="130" name="Google Shape;130;p15"/>
          <p:cNvSpPr/>
          <p:nvPr/>
        </p:nvSpPr>
        <p:spPr>
          <a:xfrm flipH="1">
            <a:off x="5135587" y="1831094"/>
            <a:ext cx="970500" cy="970500"/>
          </a:xfrm>
          <a:prstGeom prst="ellipse">
            <a:avLst/>
          </a:prstGeom>
          <a:solidFill>
            <a:srgbClr val="699887"/>
          </a:solidFill>
          <a:ln w="9525" cap="flat" cmpd="sng">
            <a:solidFill>
              <a:schemeClr val="dk1"/>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cxnSp>
        <p:nvCxnSpPr>
          <p:cNvPr id="131" name="Google Shape;131;p15"/>
          <p:cNvCxnSpPr/>
          <p:nvPr/>
        </p:nvCxnSpPr>
        <p:spPr>
          <a:xfrm>
            <a:off x="7659614" y="3188696"/>
            <a:ext cx="443700" cy="0"/>
          </a:xfrm>
          <a:prstGeom prst="straightConnector1">
            <a:avLst/>
          </a:prstGeom>
          <a:noFill/>
          <a:ln w="9525" cap="flat" cmpd="sng">
            <a:solidFill>
              <a:srgbClr val="000000"/>
            </a:solidFill>
            <a:prstDash val="solid"/>
            <a:round/>
            <a:headEnd type="none" w="sm" len="sm"/>
            <a:tailEnd type="none" w="sm" len="sm"/>
          </a:ln>
        </p:spPr>
      </p:cxnSp>
      <p:sp>
        <p:nvSpPr>
          <p:cNvPr id="132" name="Google Shape;132;p15"/>
          <p:cNvSpPr/>
          <p:nvPr/>
        </p:nvSpPr>
        <p:spPr>
          <a:xfrm flipH="1">
            <a:off x="7396149" y="1831094"/>
            <a:ext cx="970500" cy="970500"/>
          </a:xfrm>
          <a:prstGeom prst="ellipse">
            <a:avLst/>
          </a:prstGeom>
          <a:solidFill>
            <a:srgbClr val="9D1635"/>
          </a:solidFill>
          <a:ln w="9525" cap="flat" cmpd="sng">
            <a:solidFill>
              <a:schemeClr val="dk1"/>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133" name="Google Shape;133;p15"/>
          <p:cNvSpPr txBox="1">
            <a:spLocks noGrp="1"/>
          </p:cNvSpPr>
          <p:nvPr>
            <p:ph type="body" idx="2"/>
          </p:nvPr>
        </p:nvSpPr>
        <p:spPr>
          <a:xfrm>
            <a:off x="148160" y="1048521"/>
            <a:ext cx="2762400" cy="2493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200"/>
              </a:spcBef>
              <a:spcAft>
                <a:spcPts val="0"/>
              </a:spcAft>
              <a:buClr>
                <a:srgbClr val="699887"/>
              </a:buClr>
              <a:buSzPts val="1000"/>
              <a:buFont typeface="Arial"/>
              <a:buNone/>
              <a:defRPr sz="1000" b="1" i="0" u="none" strike="noStrike" cap="none">
                <a:solidFill>
                  <a:srgbClr val="699887"/>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34" name="Google Shape;134;p15"/>
          <p:cNvSpPr txBox="1">
            <a:spLocks noGrp="1"/>
          </p:cNvSpPr>
          <p:nvPr>
            <p:ph type="body" idx="3"/>
          </p:nvPr>
        </p:nvSpPr>
        <p:spPr>
          <a:xfrm>
            <a:off x="148159" y="1698829"/>
            <a:ext cx="2139900" cy="22845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200"/>
              </a:spcBef>
              <a:spcAft>
                <a:spcPts val="0"/>
              </a:spcAft>
              <a:buClr>
                <a:srgbClr val="414141"/>
              </a:buClr>
              <a:buSzPts val="1000"/>
              <a:buFont typeface="Arial"/>
              <a:buNone/>
              <a:defRPr sz="1000" b="0" i="0" u="none" strike="noStrike" cap="none">
                <a:solidFill>
                  <a:srgbClr val="41414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35" name="Google Shape;135;p15"/>
          <p:cNvSpPr txBox="1">
            <a:spLocks noGrp="1"/>
          </p:cNvSpPr>
          <p:nvPr>
            <p:ph type="body" idx="4"/>
          </p:nvPr>
        </p:nvSpPr>
        <p:spPr>
          <a:xfrm>
            <a:off x="3243525" y="2211172"/>
            <a:ext cx="473100" cy="2307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200"/>
              </a:spcBef>
              <a:spcAft>
                <a:spcPts val="0"/>
              </a:spcAft>
              <a:buClr>
                <a:schemeClr val="lt1"/>
              </a:buClr>
              <a:buSzPts val="900"/>
              <a:buFont typeface="Arial"/>
              <a:buNone/>
              <a:defRPr sz="900" b="0"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36" name="Google Shape;136;p15"/>
          <p:cNvSpPr txBox="1">
            <a:spLocks noGrp="1"/>
          </p:cNvSpPr>
          <p:nvPr>
            <p:ph type="body" idx="5"/>
          </p:nvPr>
        </p:nvSpPr>
        <p:spPr>
          <a:xfrm>
            <a:off x="5384147" y="2211172"/>
            <a:ext cx="473100" cy="2307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200"/>
              </a:spcBef>
              <a:spcAft>
                <a:spcPts val="0"/>
              </a:spcAft>
              <a:buClr>
                <a:schemeClr val="lt1"/>
              </a:buClr>
              <a:buSzPts val="900"/>
              <a:buFont typeface="Arial"/>
              <a:buNone/>
              <a:defRPr sz="900" b="0"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37" name="Google Shape;137;p15"/>
          <p:cNvSpPr txBox="1">
            <a:spLocks noGrp="1"/>
          </p:cNvSpPr>
          <p:nvPr>
            <p:ph type="body" idx="6"/>
          </p:nvPr>
        </p:nvSpPr>
        <p:spPr>
          <a:xfrm>
            <a:off x="7644851" y="2211172"/>
            <a:ext cx="473100" cy="2307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200"/>
              </a:spcBef>
              <a:spcAft>
                <a:spcPts val="0"/>
              </a:spcAft>
              <a:buClr>
                <a:schemeClr val="lt1"/>
              </a:buClr>
              <a:buSzPts val="900"/>
              <a:buFont typeface="Arial"/>
              <a:buNone/>
              <a:defRPr sz="900" b="0"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38" name="Google Shape;138;p15"/>
          <p:cNvSpPr txBox="1">
            <a:spLocks noGrp="1"/>
          </p:cNvSpPr>
          <p:nvPr>
            <p:ph type="body" idx="7"/>
          </p:nvPr>
        </p:nvSpPr>
        <p:spPr>
          <a:xfrm>
            <a:off x="3270209" y="2877285"/>
            <a:ext cx="419700" cy="2301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2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39" name="Google Shape;139;p15"/>
          <p:cNvSpPr txBox="1">
            <a:spLocks noGrp="1"/>
          </p:cNvSpPr>
          <p:nvPr>
            <p:ph type="body" idx="8"/>
          </p:nvPr>
        </p:nvSpPr>
        <p:spPr>
          <a:xfrm>
            <a:off x="5410973" y="2877285"/>
            <a:ext cx="419700" cy="2301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2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40" name="Google Shape;140;p15"/>
          <p:cNvSpPr txBox="1">
            <a:spLocks noGrp="1"/>
          </p:cNvSpPr>
          <p:nvPr>
            <p:ph type="body" idx="9"/>
          </p:nvPr>
        </p:nvSpPr>
        <p:spPr>
          <a:xfrm>
            <a:off x="7659614" y="2877285"/>
            <a:ext cx="419700" cy="2301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2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41" name="Google Shape;141;p15"/>
          <p:cNvSpPr txBox="1">
            <a:spLocks noGrp="1"/>
          </p:cNvSpPr>
          <p:nvPr>
            <p:ph type="body" idx="13"/>
          </p:nvPr>
        </p:nvSpPr>
        <p:spPr>
          <a:xfrm>
            <a:off x="2768134" y="3257753"/>
            <a:ext cx="1424100" cy="7254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200"/>
              </a:spcBef>
              <a:spcAft>
                <a:spcPts val="0"/>
              </a:spcAft>
              <a:buClr>
                <a:srgbClr val="808180"/>
              </a:buClr>
              <a:buSzPts val="800"/>
              <a:buFont typeface="Arial"/>
              <a:buNone/>
              <a:defRPr sz="800" b="0" i="0" u="none" strike="noStrike" cap="none">
                <a:solidFill>
                  <a:srgbClr val="808180"/>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42" name="Google Shape;142;p15"/>
          <p:cNvSpPr txBox="1">
            <a:spLocks noGrp="1"/>
          </p:cNvSpPr>
          <p:nvPr>
            <p:ph type="body" idx="14"/>
          </p:nvPr>
        </p:nvSpPr>
        <p:spPr>
          <a:xfrm>
            <a:off x="4971584" y="3257753"/>
            <a:ext cx="1424100" cy="7254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200"/>
              </a:spcBef>
              <a:spcAft>
                <a:spcPts val="0"/>
              </a:spcAft>
              <a:buClr>
                <a:srgbClr val="808180"/>
              </a:buClr>
              <a:buSzPts val="800"/>
              <a:buFont typeface="Arial"/>
              <a:buNone/>
              <a:defRPr sz="800" b="0" i="0" u="none" strike="noStrike" cap="none">
                <a:solidFill>
                  <a:srgbClr val="808180"/>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43" name="Google Shape;143;p15"/>
          <p:cNvSpPr txBox="1">
            <a:spLocks noGrp="1"/>
          </p:cNvSpPr>
          <p:nvPr>
            <p:ph type="body" idx="15"/>
          </p:nvPr>
        </p:nvSpPr>
        <p:spPr>
          <a:xfrm>
            <a:off x="7238534" y="3257753"/>
            <a:ext cx="1424100" cy="7254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200"/>
              </a:spcBef>
              <a:spcAft>
                <a:spcPts val="0"/>
              </a:spcAft>
              <a:buClr>
                <a:srgbClr val="808180"/>
              </a:buClr>
              <a:buSzPts val="800"/>
              <a:buFont typeface="Arial"/>
              <a:buNone/>
              <a:defRPr sz="800" b="0" i="0" u="none" strike="noStrike" cap="none">
                <a:solidFill>
                  <a:srgbClr val="808180"/>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extLst>
    <p:ext uri="{DCECCB84-F9BA-43D5-87BE-67443E8EF086}">
      <p15:sldGuideLst xmlns="" xmlns:p15="http://schemas.microsoft.com/office/powerpoint/2012/main">
        <p15:guide id="1" orient="horz" pos="2134">
          <p15:clr>
            <a:srgbClr val="FBAE40"/>
          </p15:clr>
        </p15:guide>
        <p15:guide id="2" pos="4184">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3 large icons">
  <p:cSld name="3 large icons">
    <p:spTree>
      <p:nvGrpSpPr>
        <p:cNvPr id="1" name="Shape 144"/>
        <p:cNvGrpSpPr/>
        <p:nvPr/>
      </p:nvGrpSpPr>
      <p:grpSpPr>
        <a:xfrm>
          <a:off x="0" y="0"/>
          <a:ext cx="0" cy="0"/>
          <a:chOff x="0" y="0"/>
          <a:chExt cx="0" cy="0"/>
        </a:xfrm>
      </p:grpSpPr>
      <p:sp>
        <p:nvSpPr>
          <p:cNvPr id="145" name="Google Shape;145;p16"/>
          <p:cNvSpPr txBox="1">
            <a:spLocks noGrp="1"/>
          </p:cNvSpPr>
          <p:nvPr>
            <p:ph type="body" idx="1"/>
          </p:nvPr>
        </p:nvSpPr>
        <p:spPr>
          <a:xfrm>
            <a:off x="1086993" y="3086679"/>
            <a:ext cx="1947600" cy="323700"/>
          </a:xfrm>
          <a:prstGeom prst="rect">
            <a:avLst/>
          </a:prstGeom>
          <a:noFill/>
          <a:ln>
            <a:noFill/>
          </a:ln>
        </p:spPr>
        <p:txBody>
          <a:bodyPr spcFirstLastPara="1" wrap="square" lIns="51425" tIns="25700" rIns="51425" bIns="25700" anchor="ctr" anchorCtr="0">
            <a:noAutofit/>
          </a:bodyPr>
          <a:lstStyle>
            <a:lvl1pPr marL="457200" marR="0" lvl="0" indent="-228600" algn="ctr" rtl="0">
              <a:lnSpc>
                <a:spcPct val="100000"/>
              </a:lnSpc>
              <a:spcBef>
                <a:spcPts val="300"/>
              </a:spcBef>
              <a:spcAft>
                <a:spcPts val="0"/>
              </a:spcAft>
              <a:buClr>
                <a:srgbClr val="324D5E"/>
              </a:buClr>
              <a:buSzPts val="1700"/>
              <a:buFont typeface="Arial"/>
              <a:buNone/>
              <a:defRPr sz="1700" b="0" i="0" u="none" strike="noStrike" cap="none">
                <a:solidFill>
                  <a:srgbClr val="324D5E"/>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46" name="Google Shape;146;p16"/>
          <p:cNvSpPr txBox="1">
            <a:spLocks noGrp="1"/>
          </p:cNvSpPr>
          <p:nvPr>
            <p:ph type="body" idx="2"/>
          </p:nvPr>
        </p:nvSpPr>
        <p:spPr>
          <a:xfrm>
            <a:off x="3603881" y="3086679"/>
            <a:ext cx="1947600" cy="323700"/>
          </a:xfrm>
          <a:prstGeom prst="rect">
            <a:avLst/>
          </a:prstGeom>
          <a:noFill/>
          <a:ln>
            <a:noFill/>
          </a:ln>
        </p:spPr>
        <p:txBody>
          <a:bodyPr spcFirstLastPara="1" wrap="square" lIns="51425" tIns="25700" rIns="51425" bIns="25700" anchor="ctr" anchorCtr="0">
            <a:noAutofit/>
          </a:bodyPr>
          <a:lstStyle>
            <a:lvl1pPr marL="457200" marR="0" lvl="0" indent="-228600" algn="ctr" rtl="0">
              <a:lnSpc>
                <a:spcPct val="90000"/>
              </a:lnSpc>
              <a:spcBef>
                <a:spcPts val="800"/>
              </a:spcBef>
              <a:spcAft>
                <a:spcPts val="0"/>
              </a:spcAft>
              <a:buClr>
                <a:srgbClr val="324D5E"/>
              </a:buClr>
              <a:buSzPts val="1700"/>
              <a:buFont typeface="Arial"/>
              <a:buNone/>
              <a:defRPr sz="1700" b="0" i="0" u="none" strike="noStrike" cap="none">
                <a:solidFill>
                  <a:srgbClr val="324D5E"/>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47" name="Google Shape;147;p16"/>
          <p:cNvSpPr txBox="1">
            <a:spLocks noGrp="1"/>
          </p:cNvSpPr>
          <p:nvPr>
            <p:ph type="body" idx="3"/>
          </p:nvPr>
        </p:nvSpPr>
        <p:spPr>
          <a:xfrm>
            <a:off x="6116028" y="3086679"/>
            <a:ext cx="1947600" cy="323700"/>
          </a:xfrm>
          <a:prstGeom prst="rect">
            <a:avLst/>
          </a:prstGeom>
          <a:noFill/>
          <a:ln>
            <a:noFill/>
          </a:ln>
        </p:spPr>
        <p:txBody>
          <a:bodyPr spcFirstLastPara="1" wrap="square" lIns="51425" tIns="25700" rIns="51425" bIns="25700" anchor="ctr" anchorCtr="0">
            <a:noAutofit/>
          </a:bodyPr>
          <a:lstStyle>
            <a:lvl1pPr marL="457200" marR="0" lvl="0" indent="-228600" algn="ctr" rtl="0">
              <a:lnSpc>
                <a:spcPct val="100000"/>
              </a:lnSpc>
              <a:spcBef>
                <a:spcPts val="300"/>
              </a:spcBef>
              <a:spcAft>
                <a:spcPts val="0"/>
              </a:spcAft>
              <a:buClr>
                <a:srgbClr val="324D5E"/>
              </a:buClr>
              <a:buSzPts val="1700"/>
              <a:buFont typeface="Arial"/>
              <a:buNone/>
              <a:defRPr sz="1700" b="0" i="0" u="none" strike="noStrike" cap="none">
                <a:solidFill>
                  <a:srgbClr val="324D5E"/>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48" name="Google Shape;148;p16"/>
          <p:cNvSpPr txBox="1">
            <a:spLocks noGrp="1"/>
          </p:cNvSpPr>
          <p:nvPr>
            <p:ph type="body" idx="4"/>
          </p:nvPr>
        </p:nvSpPr>
        <p:spPr>
          <a:xfrm>
            <a:off x="1086993" y="3442044"/>
            <a:ext cx="1947600" cy="920100"/>
          </a:xfrm>
          <a:prstGeom prst="rect">
            <a:avLst/>
          </a:prstGeom>
          <a:noFill/>
          <a:ln>
            <a:noFill/>
          </a:ln>
        </p:spPr>
        <p:txBody>
          <a:bodyPr spcFirstLastPara="1" wrap="square" lIns="51425" tIns="25700" rIns="51425" bIns="25700" anchor="t" anchorCtr="0">
            <a:noAutofit/>
          </a:bodyPr>
          <a:lstStyle>
            <a:lvl1pPr marL="457200" marR="0" lvl="0" indent="-228600" algn="just" rtl="0">
              <a:lnSpc>
                <a:spcPct val="100000"/>
              </a:lnSpc>
              <a:spcBef>
                <a:spcPts val="3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49" name="Google Shape;149;p16"/>
          <p:cNvSpPr txBox="1">
            <a:spLocks noGrp="1"/>
          </p:cNvSpPr>
          <p:nvPr>
            <p:ph type="body" idx="5"/>
          </p:nvPr>
        </p:nvSpPr>
        <p:spPr>
          <a:xfrm>
            <a:off x="3603881" y="3442044"/>
            <a:ext cx="1947600" cy="920100"/>
          </a:xfrm>
          <a:prstGeom prst="rect">
            <a:avLst/>
          </a:prstGeom>
          <a:noFill/>
          <a:ln>
            <a:noFill/>
          </a:ln>
        </p:spPr>
        <p:txBody>
          <a:bodyPr spcFirstLastPara="1" wrap="square" lIns="51425" tIns="25700" rIns="51425" bIns="25700" anchor="t" anchorCtr="0">
            <a:noAutofit/>
          </a:bodyPr>
          <a:lstStyle>
            <a:lvl1pPr marL="457200" marR="0" lvl="0" indent="-228600" algn="just" rtl="0">
              <a:lnSpc>
                <a:spcPct val="100000"/>
              </a:lnSpc>
              <a:spcBef>
                <a:spcPts val="3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50" name="Google Shape;150;p16"/>
          <p:cNvSpPr txBox="1">
            <a:spLocks noGrp="1"/>
          </p:cNvSpPr>
          <p:nvPr>
            <p:ph type="body" idx="6"/>
          </p:nvPr>
        </p:nvSpPr>
        <p:spPr>
          <a:xfrm>
            <a:off x="6116028" y="3442044"/>
            <a:ext cx="1947600" cy="920100"/>
          </a:xfrm>
          <a:prstGeom prst="rect">
            <a:avLst/>
          </a:prstGeom>
          <a:noFill/>
          <a:ln>
            <a:noFill/>
          </a:ln>
        </p:spPr>
        <p:txBody>
          <a:bodyPr spcFirstLastPara="1" wrap="square" lIns="51425" tIns="25700" rIns="51425" bIns="25700" anchor="t" anchorCtr="0">
            <a:noAutofit/>
          </a:bodyPr>
          <a:lstStyle>
            <a:lvl1pPr marL="457200" marR="0" lvl="0" indent="-228600" algn="just" rtl="0">
              <a:lnSpc>
                <a:spcPct val="100000"/>
              </a:lnSpc>
              <a:spcBef>
                <a:spcPts val="3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51" name="Google Shape;151;p16"/>
          <p:cNvSpPr>
            <a:spLocks noGrp="1"/>
          </p:cNvSpPr>
          <p:nvPr>
            <p:ph type="body" idx="7"/>
          </p:nvPr>
        </p:nvSpPr>
        <p:spPr>
          <a:xfrm>
            <a:off x="1086993" y="1111960"/>
            <a:ext cx="1947600" cy="1947600"/>
          </a:xfrm>
          <a:prstGeom prst="ellipse">
            <a:avLst/>
          </a:prstGeom>
          <a:solidFill>
            <a:srgbClr val="006858"/>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800"/>
              </a:spcBef>
              <a:spcAft>
                <a:spcPts val="0"/>
              </a:spcAft>
              <a:buClr>
                <a:schemeClr val="lt1"/>
              </a:buClr>
              <a:buSzPts val="4000"/>
              <a:buFont typeface="Arial"/>
              <a:buNone/>
              <a:defRPr sz="4000" b="0"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52" name="Google Shape;152;p16"/>
          <p:cNvSpPr>
            <a:spLocks noGrp="1"/>
          </p:cNvSpPr>
          <p:nvPr>
            <p:ph type="body" idx="8"/>
          </p:nvPr>
        </p:nvSpPr>
        <p:spPr>
          <a:xfrm>
            <a:off x="3601510" y="1111960"/>
            <a:ext cx="1947600" cy="1947600"/>
          </a:xfrm>
          <a:prstGeom prst="ellipse">
            <a:avLst/>
          </a:prstGeom>
          <a:solidFill>
            <a:srgbClr val="71A59C"/>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800"/>
              </a:spcBef>
              <a:spcAft>
                <a:spcPts val="0"/>
              </a:spcAft>
              <a:buClr>
                <a:schemeClr val="lt1"/>
              </a:buClr>
              <a:buSzPts val="4000"/>
              <a:buFont typeface="Arial"/>
              <a:buNone/>
              <a:defRPr sz="4000" b="0"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53" name="Google Shape;153;p16"/>
          <p:cNvSpPr>
            <a:spLocks noGrp="1"/>
          </p:cNvSpPr>
          <p:nvPr>
            <p:ph type="body" idx="9"/>
          </p:nvPr>
        </p:nvSpPr>
        <p:spPr>
          <a:xfrm>
            <a:off x="6117212" y="1111960"/>
            <a:ext cx="1947600" cy="1947600"/>
          </a:xfrm>
          <a:prstGeom prst="ellipse">
            <a:avLst/>
          </a:prstGeom>
          <a:solidFill>
            <a:srgbClr val="B30838"/>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800"/>
              </a:spcBef>
              <a:spcAft>
                <a:spcPts val="0"/>
              </a:spcAft>
              <a:buClr>
                <a:schemeClr val="lt1"/>
              </a:buClr>
              <a:buSzPts val="4000"/>
              <a:buFont typeface="Arial"/>
              <a:buNone/>
              <a:defRPr sz="4000" b="0"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54" name="Google Shape;154;p16"/>
          <p:cNvSpPr/>
          <p:nvPr/>
        </p:nvSpPr>
        <p:spPr>
          <a:xfrm>
            <a:off x="0" y="-1"/>
            <a:ext cx="9144000" cy="252000"/>
          </a:xfrm>
          <a:prstGeom prst="rect">
            <a:avLst/>
          </a:prstGeom>
          <a:solidFill>
            <a:srgbClr val="F2F2F2"/>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155" name="Google Shape;155;p16"/>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156" name="Google Shape;156;p16"/>
          <p:cNvPicPr preferRelativeResize="0"/>
          <p:nvPr/>
        </p:nvPicPr>
        <p:blipFill rotWithShape="1">
          <a:blip r:embed="rId2">
            <a:alphaModFix/>
          </a:blip>
          <a:srcRect/>
          <a:stretch/>
        </p:blipFill>
        <p:spPr>
          <a:xfrm>
            <a:off x="3759036" y="4791311"/>
            <a:ext cx="1625928" cy="315547"/>
          </a:xfrm>
          <a:prstGeom prst="rect">
            <a:avLst/>
          </a:prstGeom>
          <a:noFill/>
          <a:ln>
            <a:noFill/>
          </a:ln>
        </p:spPr>
      </p:pic>
      <p:sp>
        <p:nvSpPr>
          <p:cNvPr id="157" name="Google Shape;157;p16"/>
          <p:cNvSpPr txBox="1">
            <a:spLocks noGrp="1"/>
          </p:cNvSpPr>
          <p:nvPr>
            <p:ph type="body" idx="13"/>
          </p:nvPr>
        </p:nvSpPr>
        <p:spPr>
          <a:xfrm>
            <a:off x="127685" y="587143"/>
            <a:ext cx="3650700" cy="4614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500"/>
              </a:spcBef>
              <a:spcAft>
                <a:spcPts val="0"/>
              </a:spcAft>
              <a:buClr>
                <a:srgbClr val="00594D"/>
              </a:buClr>
              <a:buSzPts val="2400"/>
              <a:buFont typeface="Arial"/>
              <a:buNone/>
              <a:defRPr sz="2400" b="1" i="0" u="none" strike="noStrike" cap="none">
                <a:solidFill>
                  <a:srgbClr val="00594D"/>
                </a:solidFill>
                <a:latin typeface="Arial"/>
                <a:ea typeface="Arial"/>
                <a:cs typeface="Arial"/>
                <a:sym typeface="Arial"/>
              </a:defRPr>
            </a:lvl1pPr>
            <a:lvl2pPr marL="914400" marR="0" lvl="1" indent="-228600" algn="l" rtl="0">
              <a:lnSpc>
                <a:spcPct val="100000"/>
              </a:lnSpc>
              <a:spcBef>
                <a:spcPts val="60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L="1371600" marR="0" lvl="2" indent="-228600" algn="l" rtl="0">
              <a:lnSpc>
                <a:spcPct val="10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L="2286000" marR="0" lvl="4" indent="-22860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4 large icons">
  <p:cSld name="4 large icons">
    <p:spTree>
      <p:nvGrpSpPr>
        <p:cNvPr id="1" name="Shape 158"/>
        <p:cNvGrpSpPr/>
        <p:nvPr/>
      </p:nvGrpSpPr>
      <p:grpSpPr>
        <a:xfrm>
          <a:off x="0" y="0"/>
          <a:ext cx="0" cy="0"/>
          <a:chOff x="0" y="0"/>
          <a:chExt cx="0" cy="0"/>
        </a:xfrm>
      </p:grpSpPr>
      <p:sp>
        <p:nvSpPr>
          <p:cNvPr id="159" name="Google Shape;159;p17"/>
          <p:cNvSpPr txBox="1">
            <a:spLocks noGrp="1"/>
          </p:cNvSpPr>
          <p:nvPr>
            <p:ph type="body" idx="1"/>
          </p:nvPr>
        </p:nvSpPr>
        <p:spPr>
          <a:xfrm>
            <a:off x="281712" y="3165272"/>
            <a:ext cx="1947600" cy="323700"/>
          </a:xfrm>
          <a:prstGeom prst="rect">
            <a:avLst/>
          </a:prstGeom>
          <a:noFill/>
          <a:ln>
            <a:noFill/>
          </a:ln>
        </p:spPr>
        <p:txBody>
          <a:bodyPr spcFirstLastPara="1" wrap="square" lIns="51425" tIns="25700" rIns="51425" bIns="25700" anchor="ctr" anchorCtr="0">
            <a:noAutofit/>
          </a:bodyPr>
          <a:lstStyle>
            <a:lvl1pPr marL="457200" marR="0" lvl="0" indent="-228600" algn="ctr" rtl="0">
              <a:lnSpc>
                <a:spcPct val="100000"/>
              </a:lnSpc>
              <a:spcBef>
                <a:spcPts val="300"/>
              </a:spcBef>
              <a:spcAft>
                <a:spcPts val="0"/>
              </a:spcAft>
              <a:buClr>
                <a:srgbClr val="324D5E"/>
              </a:buClr>
              <a:buSzPts val="1700"/>
              <a:buFont typeface="Arial"/>
              <a:buNone/>
              <a:defRPr sz="1700" b="0" i="0" u="none" strike="noStrike" cap="none">
                <a:solidFill>
                  <a:srgbClr val="324D5E"/>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60" name="Google Shape;160;p17"/>
          <p:cNvSpPr txBox="1">
            <a:spLocks noGrp="1"/>
          </p:cNvSpPr>
          <p:nvPr>
            <p:ph type="body" idx="2"/>
          </p:nvPr>
        </p:nvSpPr>
        <p:spPr>
          <a:xfrm>
            <a:off x="2503101" y="3165272"/>
            <a:ext cx="1947600" cy="323700"/>
          </a:xfrm>
          <a:prstGeom prst="rect">
            <a:avLst/>
          </a:prstGeom>
          <a:noFill/>
          <a:ln>
            <a:noFill/>
          </a:ln>
        </p:spPr>
        <p:txBody>
          <a:bodyPr spcFirstLastPara="1" wrap="square" lIns="51425" tIns="25700" rIns="51425" bIns="25700" anchor="ctr" anchorCtr="0">
            <a:noAutofit/>
          </a:bodyPr>
          <a:lstStyle>
            <a:lvl1pPr marL="457200" marR="0" lvl="0" indent="-228600" algn="ctr" rtl="0">
              <a:lnSpc>
                <a:spcPct val="90000"/>
              </a:lnSpc>
              <a:spcBef>
                <a:spcPts val="800"/>
              </a:spcBef>
              <a:spcAft>
                <a:spcPts val="0"/>
              </a:spcAft>
              <a:buClr>
                <a:srgbClr val="324D5E"/>
              </a:buClr>
              <a:buSzPts val="1700"/>
              <a:buFont typeface="Arial"/>
              <a:buNone/>
              <a:defRPr sz="1700" b="0" i="0" u="none" strike="noStrike" cap="none">
                <a:solidFill>
                  <a:srgbClr val="324D5E"/>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61" name="Google Shape;161;p17"/>
          <p:cNvSpPr txBox="1">
            <a:spLocks noGrp="1"/>
          </p:cNvSpPr>
          <p:nvPr>
            <p:ph type="body" idx="3"/>
          </p:nvPr>
        </p:nvSpPr>
        <p:spPr>
          <a:xfrm>
            <a:off x="4724490" y="3165272"/>
            <a:ext cx="1947600" cy="323700"/>
          </a:xfrm>
          <a:prstGeom prst="rect">
            <a:avLst/>
          </a:prstGeom>
          <a:noFill/>
          <a:ln>
            <a:noFill/>
          </a:ln>
        </p:spPr>
        <p:txBody>
          <a:bodyPr spcFirstLastPara="1" wrap="square" lIns="51425" tIns="25700" rIns="51425" bIns="25700" anchor="ctr" anchorCtr="0">
            <a:noAutofit/>
          </a:bodyPr>
          <a:lstStyle>
            <a:lvl1pPr marL="457200" marR="0" lvl="0" indent="-228600" algn="ctr" rtl="0">
              <a:lnSpc>
                <a:spcPct val="100000"/>
              </a:lnSpc>
              <a:spcBef>
                <a:spcPts val="300"/>
              </a:spcBef>
              <a:spcAft>
                <a:spcPts val="0"/>
              </a:spcAft>
              <a:buClr>
                <a:srgbClr val="324D5E"/>
              </a:buClr>
              <a:buSzPts val="1700"/>
              <a:buFont typeface="Arial"/>
              <a:buNone/>
              <a:defRPr sz="1700" b="0" i="0" u="none" strike="noStrike" cap="none">
                <a:solidFill>
                  <a:srgbClr val="324D5E"/>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62" name="Google Shape;162;p17"/>
          <p:cNvSpPr txBox="1">
            <a:spLocks noGrp="1"/>
          </p:cNvSpPr>
          <p:nvPr>
            <p:ph type="body" idx="4"/>
          </p:nvPr>
        </p:nvSpPr>
        <p:spPr>
          <a:xfrm>
            <a:off x="6945878" y="3165272"/>
            <a:ext cx="1947600" cy="323700"/>
          </a:xfrm>
          <a:prstGeom prst="rect">
            <a:avLst/>
          </a:prstGeom>
          <a:noFill/>
          <a:ln>
            <a:noFill/>
          </a:ln>
        </p:spPr>
        <p:txBody>
          <a:bodyPr spcFirstLastPara="1" wrap="square" lIns="51425" tIns="25700" rIns="51425" bIns="25700" anchor="ctr" anchorCtr="0">
            <a:noAutofit/>
          </a:bodyPr>
          <a:lstStyle>
            <a:lvl1pPr marL="457200" marR="0" lvl="0" indent="-228600" algn="ctr" rtl="0">
              <a:lnSpc>
                <a:spcPct val="100000"/>
              </a:lnSpc>
              <a:spcBef>
                <a:spcPts val="300"/>
              </a:spcBef>
              <a:spcAft>
                <a:spcPts val="0"/>
              </a:spcAft>
              <a:buClr>
                <a:srgbClr val="324D5E"/>
              </a:buClr>
              <a:buSzPts val="1700"/>
              <a:buFont typeface="Arial"/>
              <a:buNone/>
              <a:defRPr sz="1700" b="0" i="0" u="none" strike="noStrike" cap="none">
                <a:solidFill>
                  <a:srgbClr val="324D5E"/>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63" name="Google Shape;163;p17"/>
          <p:cNvSpPr txBox="1">
            <a:spLocks noGrp="1"/>
          </p:cNvSpPr>
          <p:nvPr>
            <p:ph type="body" idx="5"/>
          </p:nvPr>
        </p:nvSpPr>
        <p:spPr>
          <a:xfrm>
            <a:off x="281712" y="3520637"/>
            <a:ext cx="1947600" cy="920100"/>
          </a:xfrm>
          <a:prstGeom prst="rect">
            <a:avLst/>
          </a:prstGeom>
          <a:noFill/>
          <a:ln>
            <a:noFill/>
          </a:ln>
        </p:spPr>
        <p:txBody>
          <a:bodyPr spcFirstLastPara="1" wrap="square" lIns="51425" tIns="25700" rIns="51425" bIns="25700" anchor="t" anchorCtr="0">
            <a:noAutofit/>
          </a:bodyPr>
          <a:lstStyle>
            <a:lvl1pPr marL="457200" marR="0" lvl="0" indent="-228600" algn="just" rtl="0">
              <a:lnSpc>
                <a:spcPct val="100000"/>
              </a:lnSpc>
              <a:spcBef>
                <a:spcPts val="3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64" name="Google Shape;164;p17"/>
          <p:cNvSpPr txBox="1">
            <a:spLocks noGrp="1"/>
          </p:cNvSpPr>
          <p:nvPr>
            <p:ph type="body" idx="6"/>
          </p:nvPr>
        </p:nvSpPr>
        <p:spPr>
          <a:xfrm>
            <a:off x="2503101" y="3520637"/>
            <a:ext cx="1947600" cy="920100"/>
          </a:xfrm>
          <a:prstGeom prst="rect">
            <a:avLst/>
          </a:prstGeom>
          <a:noFill/>
          <a:ln>
            <a:noFill/>
          </a:ln>
        </p:spPr>
        <p:txBody>
          <a:bodyPr spcFirstLastPara="1" wrap="square" lIns="51425" tIns="25700" rIns="51425" bIns="25700" anchor="t" anchorCtr="0">
            <a:noAutofit/>
          </a:bodyPr>
          <a:lstStyle>
            <a:lvl1pPr marL="457200" marR="0" lvl="0" indent="-228600" algn="just" rtl="0">
              <a:lnSpc>
                <a:spcPct val="100000"/>
              </a:lnSpc>
              <a:spcBef>
                <a:spcPts val="3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65" name="Google Shape;165;p17"/>
          <p:cNvSpPr txBox="1">
            <a:spLocks noGrp="1"/>
          </p:cNvSpPr>
          <p:nvPr>
            <p:ph type="body" idx="7"/>
          </p:nvPr>
        </p:nvSpPr>
        <p:spPr>
          <a:xfrm>
            <a:off x="4724490" y="3520637"/>
            <a:ext cx="1947600" cy="920100"/>
          </a:xfrm>
          <a:prstGeom prst="rect">
            <a:avLst/>
          </a:prstGeom>
          <a:noFill/>
          <a:ln>
            <a:noFill/>
          </a:ln>
        </p:spPr>
        <p:txBody>
          <a:bodyPr spcFirstLastPara="1" wrap="square" lIns="51425" tIns="25700" rIns="51425" bIns="25700" anchor="t" anchorCtr="0">
            <a:noAutofit/>
          </a:bodyPr>
          <a:lstStyle>
            <a:lvl1pPr marL="457200" marR="0" lvl="0" indent="-228600" algn="just" rtl="0">
              <a:lnSpc>
                <a:spcPct val="100000"/>
              </a:lnSpc>
              <a:spcBef>
                <a:spcPts val="3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66" name="Google Shape;166;p17"/>
          <p:cNvSpPr txBox="1">
            <a:spLocks noGrp="1"/>
          </p:cNvSpPr>
          <p:nvPr>
            <p:ph type="body" idx="8"/>
          </p:nvPr>
        </p:nvSpPr>
        <p:spPr>
          <a:xfrm>
            <a:off x="6945878" y="3520637"/>
            <a:ext cx="1947600" cy="920100"/>
          </a:xfrm>
          <a:prstGeom prst="rect">
            <a:avLst/>
          </a:prstGeom>
          <a:noFill/>
          <a:ln>
            <a:noFill/>
          </a:ln>
        </p:spPr>
        <p:txBody>
          <a:bodyPr spcFirstLastPara="1" wrap="square" lIns="51425" tIns="25700" rIns="51425" bIns="25700" anchor="t" anchorCtr="0">
            <a:noAutofit/>
          </a:bodyPr>
          <a:lstStyle>
            <a:lvl1pPr marL="457200" marR="0" lvl="0" indent="-228600" algn="just" rtl="0">
              <a:lnSpc>
                <a:spcPct val="100000"/>
              </a:lnSpc>
              <a:spcBef>
                <a:spcPts val="3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67" name="Google Shape;167;p17"/>
          <p:cNvSpPr>
            <a:spLocks noGrp="1"/>
          </p:cNvSpPr>
          <p:nvPr>
            <p:ph type="body" idx="9"/>
          </p:nvPr>
        </p:nvSpPr>
        <p:spPr>
          <a:xfrm>
            <a:off x="281712" y="1190554"/>
            <a:ext cx="1947600" cy="1947600"/>
          </a:xfrm>
          <a:prstGeom prst="ellipse">
            <a:avLst/>
          </a:prstGeom>
          <a:solidFill>
            <a:srgbClr val="006858"/>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900"/>
              </a:spcBef>
              <a:spcAft>
                <a:spcPts val="0"/>
              </a:spcAft>
              <a:buClr>
                <a:schemeClr val="lt1"/>
              </a:buClr>
              <a:buSzPts val="4500"/>
              <a:buFont typeface="Arial"/>
              <a:buNone/>
              <a:defRPr sz="4500" b="0"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68" name="Google Shape;168;p17"/>
          <p:cNvSpPr>
            <a:spLocks noGrp="1"/>
          </p:cNvSpPr>
          <p:nvPr>
            <p:ph type="body" idx="13"/>
          </p:nvPr>
        </p:nvSpPr>
        <p:spPr>
          <a:xfrm>
            <a:off x="2500731" y="1190554"/>
            <a:ext cx="1947600" cy="1947600"/>
          </a:xfrm>
          <a:prstGeom prst="ellipse">
            <a:avLst/>
          </a:prstGeom>
          <a:solidFill>
            <a:srgbClr val="71A59C"/>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900"/>
              </a:spcBef>
              <a:spcAft>
                <a:spcPts val="0"/>
              </a:spcAft>
              <a:buClr>
                <a:schemeClr val="lt1"/>
              </a:buClr>
              <a:buSzPts val="4500"/>
              <a:buFont typeface="Arial"/>
              <a:buNone/>
              <a:defRPr sz="4500" b="0"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69" name="Google Shape;169;p17"/>
          <p:cNvSpPr>
            <a:spLocks noGrp="1"/>
          </p:cNvSpPr>
          <p:nvPr>
            <p:ph type="body" idx="14"/>
          </p:nvPr>
        </p:nvSpPr>
        <p:spPr>
          <a:xfrm>
            <a:off x="4725674" y="1190554"/>
            <a:ext cx="1947600" cy="1947600"/>
          </a:xfrm>
          <a:prstGeom prst="ellipse">
            <a:avLst/>
          </a:prstGeom>
          <a:solidFill>
            <a:srgbClr val="B30838"/>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900"/>
              </a:spcBef>
              <a:spcAft>
                <a:spcPts val="0"/>
              </a:spcAft>
              <a:buClr>
                <a:schemeClr val="lt1"/>
              </a:buClr>
              <a:buSzPts val="4500"/>
              <a:buFont typeface="Arial"/>
              <a:buNone/>
              <a:defRPr sz="4500" b="0"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70" name="Google Shape;170;p17"/>
          <p:cNvSpPr>
            <a:spLocks noGrp="1"/>
          </p:cNvSpPr>
          <p:nvPr>
            <p:ph type="body" idx="15"/>
          </p:nvPr>
        </p:nvSpPr>
        <p:spPr>
          <a:xfrm>
            <a:off x="6950618" y="1190554"/>
            <a:ext cx="1947600" cy="1947600"/>
          </a:xfrm>
          <a:prstGeom prst="ellipse">
            <a:avLst/>
          </a:prstGeom>
          <a:solidFill>
            <a:srgbClr val="F7A800"/>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900"/>
              </a:spcBef>
              <a:spcAft>
                <a:spcPts val="0"/>
              </a:spcAft>
              <a:buClr>
                <a:schemeClr val="lt1"/>
              </a:buClr>
              <a:buSzPts val="4500"/>
              <a:buFont typeface="Arial"/>
              <a:buNone/>
              <a:defRPr sz="4500" b="0"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71" name="Google Shape;171;p17"/>
          <p:cNvSpPr/>
          <p:nvPr/>
        </p:nvSpPr>
        <p:spPr>
          <a:xfrm>
            <a:off x="0" y="-1"/>
            <a:ext cx="9144000" cy="252000"/>
          </a:xfrm>
          <a:prstGeom prst="rect">
            <a:avLst/>
          </a:prstGeom>
          <a:solidFill>
            <a:srgbClr val="F2F2F2"/>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172" name="Google Shape;172;p17"/>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173" name="Google Shape;173;p17"/>
          <p:cNvPicPr preferRelativeResize="0"/>
          <p:nvPr/>
        </p:nvPicPr>
        <p:blipFill rotWithShape="1">
          <a:blip r:embed="rId2">
            <a:alphaModFix/>
          </a:blip>
          <a:srcRect/>
          <a:stretch/>
        </p:blipFill>
        <p:spPr>
          <a:xfrm>
            <a:off x="3759036" y="4791311"/>
            <a:ext cx="1625928" cy="315547"/>
          </a:xfrm>
          <a:prstGeom prst="rect">
            <a:avLst/>
          </a:prstGeom>
          <a:noFill/>
          <a:ln>
            <a:noFill/>
          </a:ln>
        </p:spPr>
      </p:pic>
      <p:sp>
        <p:nvSpPr>
          <p:cNvPr id="174" name="Google Shape;174;p17"/>
          <p:cNvSpPr txBox="1">
            <a:spLocks noGrp="1"/>
          </p:cNvSpPr>
          <p:nvPr>
            <p:ph type="body" idx="16"/>
          </p:nvPr>
        </p:nvSpPr>
        <p:spPr>
          <a:xfrm>
            <a:off x="127685" y="587143"/>
            <a:ext cx="3650700" cy="4614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500"/>
              </a:spcBef>
              <a:spcAft>
                <a:spcPts val="0"/>
              </a:spcAft>
              <a:buClr>
                <a:srgbClr val="00594D"/>
              </a:buClr>
              <a:buSzPts val="2400"/>
              <a:buFont typeface="Arial"/>
              <a:buNone/>
              <a:defRPr sz="2400" b="1" i="0" u="none" strike="noStrike" cap="none">
                <a:solidFill>
                  <a:srgbClr val="00594D"/>
                </a:solidFill>
                <a:latin typeface="Arial"/>
                <a:ea typeface="Arial"/>
                <a:cs typeface="Arial"/>
                <a:sym typeface="Arial"/>
              </a:defRPr>
            </a:lvl1pPr>
            <a:lvl2pPr marL="914400" marR="0" lvl="1" indent="-228600" algn="l" rtl="0">
              <a:lnSpc>
                <a:spcPct val="100000"/>
              </a:lnSpc>
              <a:spcBef>
                <a:spcPts val="60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L="1371600" marR="0" lvl="2" indent="-228600" algn="l" rtl="0">
              <a:lnSpc>
                <a:spcPct val="10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L="2286000" marR="0" lvl="4" indent="-22860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6 Small icons">
  <p:cSld name="6 Small icons">
    <p:spTree>
      <p:nvGrpSpPr>
        <p:cNvPr id="1" name="Shape 175"/>
        <p:cNvGrpSpPr/>
        <p:nvPr/>
      </p:nvGrpSpPr>
      <p:grpSpPr>
        <a:xfrm>
          <a:off x="0" y="0"/>
          <a:ext cx="0" cy="0"/>
          <a:chOff x="0" y="0"/>
          <a:chExt cx="0" cy="0"/>
        </a:xfrm>
      </p:grpSpPr>
      <p:sp>
        <p:nvSpPr>
          <p:cNvPr id="176" name="Google Shape;176;p18"/>
          <p:cNvSpPr txBox="1">
            <a:spLocks noGrp="1"/>
          </p:cNvSpPr>
          <p:nvPr>
            <p:ph type="body" idx="1"/>
          </p:nvPr>
        </p:nvSpPr>
        <p:spPr>
          <a:xfrm>
            <a:off x="1004639" y="1254401"/>
            <a:ext cx="1947600" cy="323700"/>
          </a:xfrm>
          <a:prstGeom prst="rect">
            <a:avLst/>
          </a:prstGeom>
          <a:noFill/>
          <a:ln>
            <a:noFill/>
          </a:ln>
        </p:spPr>
        <p:txBody>
          <a:bodyPr spcFirstLastPara="1" wrap="square" lIns="51425" tIns="25700" rIns="51425" bIns="25700" anchor="ctr" anchorCtr="0">
            <a:noAutofit/>
          </a:bodyPr>
          <a:lstStyle>
            <a:lvl1pPr marL="457200" marR="0" lvl="0" indent="-228600" algn="l" rtl="0">
              <a:lnSpc>
                <a:spcPct val="100000"/>
              </a:lnSpc>
              <a:spcBef>
                <a:spcPts val="300"/>
              </a:spcBef>
              <a:spcAft>
                <a:spcPts val="0"/>
              </a:spcAft>
              <a:buClr>
                <a:srgbClr val="324D5E"/>
              </a:buClr>
              <a:buSzPts val="1500"/>
              <a:buFont typeface="Arial"/>
              <a:buNone/>
              <a:defRPr sz="1500" b="1" i="0" u="none" strike="noStrike" cap="none">
                <a:solidFill>
                  <a:srgbClr val="324D5E"/>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77" name="Google Shape;177;p18"/>
          <p:cNvSpPr txBox="1">
            <a:spLocks noGrp="1"/>
          </p:cNvSpPr>
          <p:nvPr>
            <p:ph type="body" idx="2"/>
          </p:nvPr>
        </p:nvSpPr>
        <p:spPr>
          <a:xfrm>
            <a:off x="1004639" y="1578253"/>
            <a:ext cx="1947600" cy="920100"/>
          </a:xfrm>
          <a:prstGeom prst="rect">
            <a:avLst/>
          </a:prstGeom>
          <a:noFill/>
          <a:ln>
            <a:noFill/>
          </a:ln>
        </p:spPr>
        <p:txBody>
          <a:bodyPr spcFirstLastPara="1" wrap="square" lIns="51425" tIns="25700" rIns="51425" bIns="25700" anchor="t" anchorCtr="0">
            <a:noAutofit/>
          </a:bodyPr>
          <a:lstStyle>
            <a:lvl1pPr marL="457200" marR="0" lvl="0" indent="-228600" algn="just" rtl="0">
              <a:lnSpc>
                <a:spcPct val="100000"/>
              </a:lnSpc>
              <a:spcBef>
                <a:spcPts val="3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78" name="Google Shape;178;p18"/>
          <p:cNvSpPr>
            <a:spLocks noGrp="1"/>
          </p:cNvSpPr>
          <p:nvPr>
            <p:ph type="body" idx="3"/>
          </p:nvPr>
        </p:nvSpPr>
        <p:spPr>
          <a:xfrm>
            <a:off x="364333" y="1085072"/>
            <a:ext cx="597600" cy="597600"/>
          </a:xfrm>
          <a:prstGeom prst="ellipse">
            <a:avLst/>
          </a:prstGeom>
          <a:solidFill>
            <a:srgbClr val="006858"/>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500"/>
              </a:spcBef>
              <a:spcAft>
                <a:spcPts val="0"/>
              </a:spcAft>
              <a:buClr>
                <a:schemeClr val="lt1"/>
              </a:buClr>
              <a:buSzPts val="2300"/>
              <a:buFont typeface="Arial"/>
              <a:buNone/>
              <a:defRPr sz="2300" b="0"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79" name="Google Shape;179;p18"/>
          <p:cNvSpPr txBox="1">
            <a:spLocks noGrp="1"/>
          </p:cNvSpPr>
          <p:nvPr>
            <p:ph type="body" idx="4"/>
          </p:nvPr>
        </p:nvSpPr>
        <p:spPr>
          <a:xfrm>
            <a:off x="1004639" y="3022215"/>
            <a:ext cx="1947600" cy="323700"/>
          </a:xfrm>
          <a:prstGeom prst="rect">
            <a:avLst/>
          </a:prstGeom>
          <a:noFill/>
          <a:ln>
            <a:noFill/>
          </a:ln>
        </p:spPr>
        <p:txBody>
          <a:bodyPr spcFirstLastPara="1" wrap="square" lIns="51425" tIns="25700" rIns="51425" bIns="25700" anchor="ctr" anchorCtr="0">
            <a:noAutofit/>
          </a:bodyPr>
          <a:lstStyle>
            <a:lvl1pPr marL="457200" marR="0" lvl="0" indent="-228600" algn="l" rtl="0">
              <a:lnSpc>
                <a:spcPct val="100000"/>
              </a:lnSpc>
              <a:spcBef>
                <a:spcPts val="300"/>
              </a:spcBef>
              <a:spcAft>
                <a:spcPts val="0"/>
              </a:spcAft>
              <a:buClr>
                <a:srgbClr val="324D5E"/>
              </a:buClr>
              <a:buSzPts val="1500"/>
              <a:buFont typeface="Arial"/>
              <a:buNone/>
              <a:defRPr sz="1500" b="1" i="0" u="none" strike="noStrike" cap="none">
                <a:solidFill>
                  <a:srgbClr val="324D5E"/>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80" name="Google Shape;180;p18"/>
          <p:cNvSpPr txBox="1">
            <a:spLocks noGrp="1"/>
          </p:cNvSpPr>
          <p:nvPr>
            <p:ph type="body" idx="5"/>
          </p:nvPr>
        </p:nvSpPr>
        <p:spPr>
          <a:xfrm>
            <a:off x="1004639" y="3346066"/>
            <a:ext cx="1947600" cy="920100"/>
          </a:xfrm>
          <a:prstGeom prst="rect">
            <a:avLst/>
          </a:prstGeom>
          <a:noFill/>
          <a:ln>
            <a:noFill/>
          </a:ln>
        </p:spPr>
        <p:txBody>
          <a:bodyPr spcFirstLastPara="1" wrap="square" lIns="51425" tIns="25700" rIns="51425" bIns="25700" anchor="t" anchorCtr="0">
            <a:noAutofit/>
          </a:bodyPr>
          <a:lstStyle>
            <a:lvl1pPr marL="457200" marR="0" lvl="0" indent="-228600" algn="just" rtl="0">
              <a:lnSpc>
                <a:spcPct val="100000"/>
              </a:lnSpc>
              <a:spcBef>
                <a:spcPts val="3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81" name="Google Shape;181;p18"/>
          <p:cNvSpPr>
            <a:spLocks noGrp="1"/>
          </p:cNvSpPr>
          <p:nvPr>
            <p:ph type="body" idx="6"/>
          </p:nvPr>
        </p:nvSpPr>
        <p:spPr>
          <a:xfrm>
            <a:off x="364333" y="2852887"/>
            <a:ext cx="597600" cy="597600"/>
          </a:xfrm>
          <a:prstGeom prst="ellipse">
            <a:avLst/>
          </a:prstGeom>
          <a:solidFill>
            <a:srgbClr val="F7A800"/>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500"/>
              </a:spcBef>
              <a:spcAft>
                <a:spcPts val="0"/>
              </a:spcAft>
              <a:buClr>
                <a:schemeClr val="lt1"/>
              </a:buClr>
              <a:buSzPts val="2300"/>
              <a:buFont typeface="Arial"/>
              <a:buNone/>
              <a:defRPr sz="2300" b="0"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82" name="Google Shape;182;p18"/>
          <p:cNvSpPr txBox="1">
            <a:spLocks noGrp="1"/>
          </p:cNvSpPr>
          <p:nvPr>
            <p:ph type="body" idx="7"/>
          </p:nvPr>
        </p:nvSpPr>
        <p:spPr>
          <a:xfrm>
            <a:off x="3881998" y="1254401"/>
            <a:ext cx="1947600" cy="323700"/>
          </a:xfrm>
          <a:prstGeom prst="rect">
            <a:avLst/>
          </a:prstGeom>
          <a:noFill/>
          <a:ln>
            <a:noFill/>
          </a:ln>
        </p:spPr>
        <p:txBody>
          <a:bodyPr spcFirstLastPara="1" wrap="square" lIns="51425" tIns="25700" rIns="51425" bIns="25700" anchor="ctr" anchorCtr="0">
            <a:noAutofit/>
          </a:bodyPr>
          <a:lstStyle>
            <a:lvl1pPr marL="457200" marR="0" lvl="0" indent="-228600" algn="l" rtl="0">
              <a:lnSpc>
                <a:spcPct val="100000"/>
              </a:lnSpc>
              <a:spcBef>
                <a:spcPts val="300"/>
              </a:spcBef>
              <a:spcAft>
                <a:spcPts val="0"/>
              </a:spcAft>
              <a:buClr>
                <a:srgbClr val="324D5E"/>
              </a:buClr>
              <a:buSzPts val="1500"/>
              <a:buFont typeface="Arial"/>
              <a:buNone/>
              <a:defRPr sz="1500" b="1" i="0" u="none" strike="noStrike" cap="none">
                <a:solidFill>
                  <a:srgbClr val="324D5E"/>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83" name="Google Shape;183;p18"/>
          <p:cNvSpPr txBox="1">
            <a:spLocks noGrp="1"/>
          </p:cNvSpPr>
          <p:nvPr>
            <p:ph type="body" idx="8"/>
          </p:nvPr>
        </p:nvSpPr>
        <p:spPr>
          <a:xfrm>
            <a:off x="3881998" y="1578253"/>
            <a:ext cx="1947600" cy="920100"/>
          </a:xfrm>
          <a:prstGeom prst="rect">
            <a:avLst/>
          </a:prstGeom>
          <a:noFill/>
          <a:ln>
            <a:noFill/>
          </a:ln>
        </p:spPr>
        <p:txBody>
          <a:bodyPr spcFirstLastPara="1" wrap="square" lIns="51425" tIns="25700" rIns="51425" bIns="25700" anchor="t" anchorCtr="0">
            <a:noAutofit/>
          </a:bodyPr>
          <a:lstStyle>
            <a:lvl1pPr marL="457200" marR="0" lvl="0" indent="-228600" algn="just" rtl="0">
              <a:lnSpc>
                <a:spcPct val="100000"/>
              </a:lnSpc>
              <a:spcBef>
                <a:spcPts val="3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84" name="Google Shape;184;p18"/>
          <p:cNvSpPr>
            <a:spLocks noGrp="1"/>
          </p:cNvSpPr>
          <p:nvPr>
            <p:ph type="body" idx="9"/>
          </p:nvPr>
        </p:nvSpPr>
        <p:spPr>
          <a:xfrm>
            <a:off x="3241693" y="1085072"/>
            <a:ext cx="597600" cy="597600"/>
          </a:xfrm>
          <a:prstGeom prst="ellipse">
            <a:avLst/>
          </a:prstGeom>
          <a:solidFill>
            <a:srgbClr val="71A59C"/>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500"/>
              </a:spcBef>
              <a:spcAft>
                <a:spcPts val="0"/>
              </a:spcAft>
              <a:buClr>
                <a:schemeClr val="lt1"/>
              </a:buClr>
              <a:buSzPts val="2300"/>
              <a:buFont typeface="Arial"/>
              <a:buNone/>
              <a:defRPr sz="2300" b="0"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85" name="Google Shape;185;p18"/>
          <p:cNvSpPr txBox="1">
            <a:spLocks noGrp="1"/>
          </p:cNvSpPr>
          <p:nvPr>
            <p:ph type="body" idx="13"/>
          </p:nvPr>
        </p:nvSpPr>
        <p:spPr>
          <a:xfrm>
            <a:off x="3881998" y="3022215"/>
            <a:ext cx="1947600" cy="323700"/>
          </a:xfrm>
          <a:prstGeom prst="rect">
            <a:avLst/>
          </a:prstGeom>
          <a:noFill/>
          <a:ln>
            <a:noFill/>
          </a:ln>
        </p:spPr>
        <p:txBody>
          <a:bodyPr spcFirstLastPara="1" wrap="square" lIns="51425" tIns="25700" rIns="51425" bIns="25700" anchor="ctr" anchorCtr="0">
            <a:noAutofit/>
          </a:bodyPr>
          <a:lstStyle>
            <a:lvl1pPr marL="457200" marR="0" lvl="0" indent="-228600" algn="l" rtl="0">
              <a:lnSpc>
                <a:spcPct val="100000"/>
              </a:lnSpc>
              <a:spcBef>
                <a:spcPts val="300"/>
              </a:spcBef>
              <a:spcAft>
                <a:spcPts val="0"/>
              </a:spcAft>
              <a:buClr>
                <a:srgbClr val="324D5E"/>
              </a:buClr>
              <a:buSzPts val="1500"/>
              <a:buFont typeface="Arial"/>
              <a:buNone/>
              <a:defRPr sz="1500" b="1" i="0" u="none" strike="noStrike" cap="none">
                <a:solidFill>
                  <a:srgbClr val="324D5E"/>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86" name="Google Shape;186;p18"/>
          <p:cNvSpPr txBox="1">
            <a:spLocks noGrp="1"/>
          </p:cNvSpPr>
          <p:nvPr>
            <p:ph type="body" idx="14"/>
          </p:nvPr>
        </p:nvSpPr>
        <p:spPr>
          <a:xfrm>
            <a:off x="3881998" y="3346066"/>
            <a:ext cx="1947600" cy="920100"/>
          </a:xfrm>
          <a:prstGeom prst="rect">
            <a:avLst/>
          </a:prstGeom>
          <a:noFill/>
          <a:ln>
            <a:noFill/>
          </a:ln>
        </p:spPr>
        <p:txBody>
          <a:bodyPr spcFirstLastPara="1" wrap="square" lIns="51425" tIns="25700" rIns="51425" bIns="25700" anchor="t" anchorCtr="0">
            <a:noAutofit/>
          </a:bodyPr>
          <a:lstStyle>
            <a:lvl1pPr marL="457200" marR="0" lvl="0" indent="-228600" algn="just" rtl="0">
              <a:lnSpc>
                <a:spcPct val="100000"/>
              </a:lnSpc>
              <a:spcBef>
                <a:spcPts val="3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87" name="Google Shape;187;p18"/>
          <p:cNvSpPr>
            <a:spLocks noGrp="1"/>
          </p:cNvSpPr>
          <p:nvPr>
            <p:ph type="body" idx="15"/>
          </p:nvPr>
        </p:nvSpPr>
        <p:spPr>
          <a:xfrm>
            <a:off x="3241693" y="2852887"/>
            <a:ext cx="597600" cy="597600"/>
          </a:xfrm>
          <a:prstGeom prst="ellipse">
            <a:avLst/>
          </a:prstGeom>
          <a:solidFill>
            <a:srgbClr val="003CA6"/>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500"/>
              </a:spcBef>
              <a:spcAft>
                <a:spcPts val="0"/>
              </a:spcAft>
              <a:buClr>
                <a:schemeClr val="lt1"/>
              </a:buClr>
              <a:buSzPts val="2300"/>
              <a:buFont typeface="Arial"/>
              <a:buNone/>
              <a:defRPr sz="2300" b="0"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88" name="Google Shape;188;p18"/>
          <p:cNvSpPr txBox="1">
            <a:spLocks noGrp="1"/>
          </p:cNvSpPr>
          <p:nvPr>
            <p:ph type="body" idx="16"/>
          </p:nvPr>
        </p:nvSpPr>
        <p:spPr>
          <a:xfrm>
            <a:off x="6836760" y="1254401"/>
            <a:ext cx="1947600" cy="323700"/>
          </a:xfrm>
          <a:prstGeom prst="rect">
            <a:avLst/>
          </a:prstGeom>
          <a:noFill/>
          <a:ln>
            <a:noFill/>
          </a:ln>
        </p:spPr>
        <p:txBody>
          <a:bodyPr spcFirstLastPara="1" wrap="square" lIns="51425" tIns="25700" rIns="51425" bIns="25700" anchor="ctr" anchorCtr="0">
            <a:noAutofit/>
          </a:bodyPr>
          <a:lstStyle>
            <a:lvl1pPr marL="457200" marR="0" lvl="0" indent="-228600" algn="l" rtl="0">
              <a:lnSpc>
                <a:spcPct val="100000"/>
              </a:lnSpc>
              <a:spcBef>
                <a:spcPts val="300"/>
              </a:spcBef>
              <a:spcAft>
                <a:spcPts val="0"/>
              </a:spcAft>
              <a:buClr>
                <a:srgbClr val="324D5E"/>
              </a:buClr>
              <a:buSzPts val="1500"/>
              <a:buFont typeface="Arial"/>
              <a:buNone/>
              <a:defRPr sz="1500" b="1" i="0" u="none" strike="noStrike" cap="none">
                <a:solidFill>
                  <a:srgbClr val="324D5E"/>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89" name="Google Shape;189;p18"/>
          <p:cNvSpPr txBox="1">
            <a:spLocks noGrp="1"/>
          </p:cNvSpPr>
          <p:nvPr>
            <p:ph type="body" idx="17"/>
          </p:nvPr>
        </p:nvSpPr>
        <p:spPr>
          <a:xfrm>
            <a:off x="6836760" y="1578253"/>
            <a:ext cx="1947600" cy="920100"/>
          </a:xfrm>
          <a:prstGeom prst="rect">
            <a:avLst/>
          </a:prstGeom>
          <a:noFill/>
          <a:ln>
            <a:noFill/>
          </a:ln>
        </p:spPr>
        <p:txBody>
          <a:bodyPr spcFirstLastPara="1" wrap="square" lIns="51425" tIns="25700" rIns="51425" bIns="25700" anchor="t" anchorCtr="0">
            <a:noAutofit/>
          </a:bodyPr>
          <a:lstStyle>
            <a:lvl1pPr marL="457200" marR="0" lvl="0" indent="-228600" algn="just" rtl="0">
              <a:lnSpc>
                <a:spcPct val="100000"/>
              </a:lnSpc>
              <a:spcBef>
                <a:spcPts val="3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90" name="Google Shape;190;p18"/>
          <p:cNvSpPr>
            <a:spLocks noGrp="1"/>
          </p:cNvSpPr>
          <p:nvPr>
            <p:ph type="body" idx="18"/>
          </p:nvPr>
        </p:nvSpPr>
        <p:spPr>
          <a:xfrm>
            <a:off x="6196454" y="1085072"/>
            <a:ext cx="597600" cy="597600"/>
          </a:xfrm>
          <a:prstGeom prst="ellipse">
            <a:avLst/>
          </a:prstGeom>
          <a:solidFill>
            <a:srgbClr val="B30838"/>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500"/>
              </a:spcBef>
              <a:spcAft>
                <a:spcPts val="0"/>
              </a:spcAft>
              <a:buClr>
                <a:schemeClr val="lt1"/>
              </a:buClr>
              <a:buSzPts val="2300"/>
              <a:buFont typeface="Arial"/>
              <a:buNone/>
              <a:defRPr sz="2300" b="0"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91" name="Google Shape;191;p18"/>
          <p:cNvSpPr txBox="1">
            <a:spLocks noGrp="1"/>
          </p:cNvSpPr>
          <p:nvPr>
            <p:ph type="body" idx="19"/>
          </p:nvPr>
        </p:nvSpPr>
        <p:spPr>
          <a:xfrm>
            <a:off x="6836760" y="3022215"/>
            <a:ext cx="1947600" cy="323700"/>
          </a:xfrm>
          <a:prstGeom prst="rect">
            <a:avLst/>
          </a:prstGeom>
          <a:noFill/>
          <a:ln>
            <a:noFill/>
          </a:ln>
        </p:spPr>
        <p:txBody>
          <a:bodyPr spcFirstLastPara="1" wrap="square" lIns="51425" tIns="25700" rIns="51425" bIns="25700" anchor="ctr" anchorCtr="0">
            <a:noAutofit/>
          </a:bodyPr>
          <a:lstStyle>
            <a:lvl1pPr marL="457200" marR="0" lvl="0" indent="-228600" algn="l" rtl="0">
              <a:lnSpc>
                <a:spcPct val="100000"/>
              </a:lnSpc>
              <a:spcBef>
                <a:spcPts val="300"/>
              </a:spcBef>
              <a:spcAft>
                <a:spcPts val="0"/>
              </a:spcAft>
              <a:buClr>
                <a:srgbClr val="324D5E"/>
              </a:buClr>
              <a:buSzPts val="1500"/>
              <a:buFont typeface="Arial"/>
              <a:buNone/>
              <a:defRPr sz="1500" b="1" i="0" u="none" strike="noStrike" cap="none">
                <a:solidFill>
                  <a:srgbClr val="324D5E"/>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92" name="Google Shape;192;p18"/>
          <p:cNvSpPr txBox="1">
            <a:spLocks noGrp="1"/>
          </p:cNvSpPr>
          <p:nvPr>
            <p:ph type="body" idx="20"/>
          </p:nvPr>
        </p:nvSpPr>
        <p:spPr>
          <a:xfrm>
            <a:off x="6836760" y="3346066"/>
            <a:ext cx="1947600" cy="920100"/>
          </a:xfrm>
          <a:prstGeom prst="rect">
            <a:avLst/>
          </a:prstGeom>
          <a:noFill/>
          <a:ln>
            <a:noFill/>
          </a:ln>
        </p:spPr>
        <p:txBody>
          <a:bodyPr spcFirstLastPara="1" wrap="square" lIns="51425" tIns="25700" rIns="51425" bIns="25700" anchor="t" anchorCtr="0">
            <a:noAutofit/>
          </a:bodyPr>
          <a:lstStyle>
            <a:lvl1pPr marL="457200" marR="0" lvl="0" indent="-228600" algn="just" rtl="0">
              <a:lnSpc>
                <a:spcPct val="100000"/>
              </a:lnSpc>
              <a:spcBef>
                <a:spcPts val="3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93" name="Google Shape;193;p18"/>
          <p:cNvSpPr>
            <a:spLocks noGrp="1"/>
          </p:cNvSpPr>
          <p:nvPr>
            <p:ph type="body" idx="21"/>
          </p:nvPr>
        </p:nvSpPr>
        <p:spPr>
          <a:xfrm>
            <a:off x="6196454" y="2852887"/>
            <a:ext cx="597600" cy="597600"/>
          </a:xfrm>
          <a:prstGeom prst="ellipse">
            <a:avLst/>
          </a:prstGeom>
          <a:solidFill>
            <a:srgbClr val="70AADC"/>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500"/>
              </a:spcBef>
              <a:spcAft>
                <a:spcPts val="0"/>
              </a:spcAft>
              <a:buClr>
                <a:schemeClr val="lt1"/>
              </a:buClr>
              <a:buSzPts val="2300"/>
              <a:buFont typeface="Arial"/>
              <a:buNone/>
              <a:defRPr sz="2300" b="0"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94" name="Google Shape;194;p18"/>
          <p:cNvSpPr/>
          <p:nvPr/>
        </p:nvSpPr>
        <p:spPr>
          <a:xfrm>
            <a:off x="0" y="-1"/>
            <a:ext cx="9144000" cy="252000"/>
          </a:xfrm>
          <a:prstGeom prst="rect">
            <a:avLst/>
          </a:prstGeom>
          <a:solidFill>
            <a:srgbClr val="F2F2F2"/>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195" name="Google Shape;195;p18"/>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196" name="Google Shape;196;p18"/>
          <p:cNvPicPr preferRelativeResize="0"/>
          <p:nvPr/>
        </p:nvPicPr>
        <p:blipFill rotWithShape="1">
          <a:blip r:embed="rId2">
            <a:alphaModFix/>
          </a:blip>
          <a:srcRect/>
          <a:stretch/>
        </p:blipFill>
        <p:spPr>
          <a:xfrm>
            <a:off x="3759036" y="4791311"/>
            <a:ext cx="1625928" cy="315547"/>
          </a:xfrm>
          <a:prstGeom prst="rect">
            <a:avLst/>
          </a:prstGeom>
          <a:noFill/>
          <a:ln>
            <a:noFill/>
          </a:ln>
        </p:spPr>
      </p:pic>
      <p:sp>
        <p:nvSpPr>
          <p:cNvPr id="197" name="Google Shape;197;p18"/>
          <p:cNvSpPr txBox="1">
            <a:spLocks noGrp="1"/>
          </p:cNvSpPr>
          <p:nvPr>
            <p:ph type="body" idx="22"/>
          </p:nvPr>
        </p:nvSpPr>
        <p:spPr>
          <a:xfrm>
            <a:off x="127685" y="587143"/>
            <a:ext cx="3650700" cy="4614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500"/>
              </a:spcBef>
              <a:spcAft>
                <a:spcPts val="0"/>
              </a:spcAft>
              <a:buClr>
                <a:srgbClr val="00594D"/>
              </a:buClr>
              <a:buSzPts val="2400"/>
              <a:buFont typeface="Arial"/>
              <a:buNone/>
              <a:defRPr sz="2400" b="1" i="0" u="none" strike="noStrike" cap="none">
                <a:solidFill>
                  <a:srgbClr val="00594D"/>
                </a:solidFill>
                <a:latin typeface="Arial"/>
                <a:ea typeface="Arial"/>
                <a:cs typeface="Arial"/>
                <a:sym typeface="Arial"/>
              </a:defRPr>
            </a:lvl1pPr>
            <a:lvl2pPr marL="914400" marR="0" lvl="1" indent="-228600" algn="l" rtl="0">
              <a:lnSpc>
                <a:spcPct val="100000"/>
              </a:lnSpc>
              <a:spcBef>
                <a:spcPts val="60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L="1371600" marR="0" lvl="2" indent="-228600" algn="l" rtl="0">
              <a:lnSpc>
                <a:spcPct val="10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L="2286000" marR="0" lvl="4" indent="-22860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98" name="Google Shape;198;p18"/>
          <p:cNvSpPr txBox="1"/>
          <p:nvPr/>
        </p:nvSpPr>
        <p:spPr>
          <a:xfrm>
            <a:off x="628651" y="4774475"/>
            <a:ext cx="781800" cy="338100"/>
          </a:xfrm>
          <a:prstGeom prst="rect">
            <a:avLst/>
          </a:prstGeom>
          <a:noFill/>
          <a:ln>
            <a:noFill/>
          </a:ln>
        </p:spPr>
        <p:txBody>
          <a:bodyPr spcFirstLastPara="1" wrap="square" lIns="68575" tIns="34275" rIns="68575" bIns="34275" anchor="t" anchorCtr="0">
            <a:noAutofit/>
          </a:bodyPr>
          <a:lstStyle/>
          <a:p>
            <a:pPr marL="0" marR="0" lvl="0" indent="0" algn="ctr" rtl="0">
              <a:lnSpc>
                <a:spcPct val="130000"/>
              </a:lnSpc>
              <a:spcBef>
                <a:spcPts val="0"/>
              </a:spcBef>
              <a:spcAft>
                <a:spcPts val="0"/>
              </a:spcAft>
              <a:buClr>
                <a:srgbClr val="000000"/>
              </a:buClr>
              <a:buSzPts val="1500"/>
              <a:buFont typeface="Arial"/>
              <a:buNone/>
            </a:pPr>
            <a:r>
              <a:rPr lang="en" sz="1500" b="0" i="0" u="none" strike="noStrike" cap="none">
                <a:solidFill>
                  <a:schemeClr val="accent3"/>
                </a:solidFill>
                <a:latin typeface="Arial"/>
                <a:ea typeface="Arial"/>
                <a:cs typeface="Arial"/>
                <a:sym typeface="Arial"/>
              </a:rPr>
              <a:t>DRAFT</a:t>
            </a: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_Inner Slide-Green">
  <p:cSld name="1_Inner Slide-Green">
    <p:spTree>
      <p:nvGrpSpPr>
        <p:cNvPr id="1" name="Shape 199"/>
        <p:cNvGrpSpPr/>
        <p:nvPr/>
      </p:nvGrpSpPr>
      <p:grpSpPr>
        <a:xfrm>
          <a:off x="0" y="0"/>
          <a:ext cx="0" cy="0"/>
          <a:chOff x="0" y="0"/>
          <a:chExt cx="0" cy="0"/>
        </a:xfrm>
      </p:grpSpPr>
      <p:sp>
        <p:nvSpPr>
          <p:cNvPr id="200" name="Google Shape;200;p19"/>
          <p:cNvSpPr/>
          <p:nvPr/>
        </p:nvSpPr>
        <p:spPr>
          <a:xfrm>
            <a:off x="0" y="-1"/>
            <a:ext cx="9144000" cy="252000"/>
          </a:xfrm>
          <a:prstGeom prst="rect">
            <a:avLst/>
          </a:prstGeom>
          <a:solidFill>
            <a:srgbClr val="F2F2F2"/>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201" name="Google Shape;201;p19"/>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202" name="Google Shape;202;p19"/>
          <p:cNvPicPr preferRelativeResize="0"/>
          <p:nvPr/>
        </p:nvPicPr>
        <p:blipFill rotWithShape="1">
          <a:blip r:embed="rId2">
            <a:alphaModFix/>
          </a:blip>
          <a:srcRect/>
          <a:stretch/>
        </p:blipFill>
        <p:spPr>
          <a:xfrm>
            <a:off x="3759036" y="4791311"/>
            <a:ext cx="1625928" cy="315547"/>
          </a:xfrm>
          <a:prstGeom prst="rect">
            <a:avLst/>
          </a:prstGeom>
          <a:noFill/>
          <a:ln>
            <a:noFill/>
          </a:ln>
        </p:spPr>
      </p:pic>
      <p:sp>
        <p:nvSpPr>
          <p:cNvPr id="203" name="Google Shape;203;p19"/>
          <p:cNvSpPr/>
          <p:nvPr/>
        </p:nvSpPr>
        <p:spPr>
          <a:xfrm>
            <a:off x="234950" y="2789216"/>
            <a:ext cx="1366800" cy="268800"/>
          </a:xfrm>
          <a:prstGeom prst="rect">
            <a:avLst/>
          </a:prstGeom>
          <a:solidFill>
            <a:srgbClr val="00594D"/>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sp>
        <p:nvSpPr>
          <p:cNvPr id="204" name="Google Shape;204;p19"/>
          <p:cNvSpPr/>
          <p:nvPr/>
        </p:nvSpPr>
        <p:spPr>
          <a:xfrm>
            <a:off x="1649211" y="2789216"/>
            <a:ext cx="1366800" cy="268800"/>
          </a:xfrm>
          <a:prstGeom prst="rect">
            <a:avLst/>
          </a:prstGeom>
          <a:solidFill>
            <a:srgbClr val="699887"/>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sp>
        <p:nvSpPr>
          <p:cNvPr id="205" name="Google Shape;205;p19"/>
          <p:cNvSpPr/>
          <p:nvPr/>
        </p:nvSpPr>
        <p:spPr>
          <a:xfrm>
            <a:off x="3056086" y="2789216"/>
            <a:ext cx="1366800" cy="268800"/>
          </a:xfrm>
          <a:prstGeom prst="rect">
            <a:avLst/>
          </a:prstGeom>
          <a:solidFill>
            <a:srgbClr val="9D1635"/>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sp>
        <p:nvSpPr>
          <p:cNvPr id="206" name="Google Shape;206;p19"/>
          <p:cNvSpPr/>
          <p:nvPr/>
        </p:nvSpPr>
        <p:spPr>
          <a:xfrm>
            <a:off x="4462896" y="2789216"/>
            <a:ext cx="1366800" cy="268800"/>
          </a:xfrm>
          <a:prstGeom prst="rect">
            <a:avLst/>
          </a:prstGeom>
          <a:solidFill>
            <a:srgbClr val="003CA6"/>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sp>
        <p:nvSpPr>
          <p:cNvPr id="207" name="Google Shape;207;p19"/>
          <p:cNvSpPr/>
          <p:nvPr/>
        </p:nvSpPr>
        <p:spPr>
          <a:xfrm>
            <a:off x="5878656" y="2789216"/>
            <a:ext cx="1366800" cy="268800"/>
          </a:xfrm>
          <a:prstGeom prst="rect">
            <a:avLst/>
          </a:prstGeom>
          <a:solidFill>
            <a:srgbClr val="6DABE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sp>
        <p:nvSpPr>
          <p:cNvPr id="208" name="Google Shape;208;p19"/>
          <p:cNvSpPr/>
          <p:nvPr/>
        </p:nvSpPr>
        <p:spPr>
          <a:xfrm>
            <a:off x="7285472" y="2789216"/>
            <a:ext cx="1366800" cy="268800"/>
          </a:xfrm>
          <a:prstGeom prst="rect">
            <a:avLst/>
          </a:prstGeom>
          <a:solidFill>
            <a:srgbClr val="F7A8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grpSp>
        <p:nvGrpSpPr>
          <p:cNvPr id="209" name="Google Shape;209;p19"/>
          <p:cNvGrpSpPr/>
          <p:nvPr/>
        </p:nvGrpSpPr>
        <p:grpSpPr>
          <a:xfrm>
            <a:off x="882410" y="2362802"/>
            <a:ext cx="72000" cy="426414"/>
            <a:chOff x="880147" y="2468176"/>
            <a:chExt cx="72000" cy="426414"/>
          </a:xfrm>
        </p:grpSpPr>
        <p:cxnSp>
          <p:nvCxnSpPr>
            <p:cNvPr id="210" name="Google Shape;210;p19"/>
            <p:cNvCxnSpPr>
              <a:stCxn id="203" idx="0"/>
            </p:cNvCxnSpPr>
            <p:nvPr/>
          </p:nvCxnSpPr>
          <p:spPr>
            <a:xfrm rot="10800000" flipH="1">
              <a:off x="916087" y="2489590"/>
              <a:ext cx="300" cy="405000"/>
            </a:xfrm>
            <a:prstGeom prst="straightConnector1">
              <a:avLst/>
            </a:prstGeom>
            <a:noFill/>
            <a:ln w="9525" cap="flat" cmpd="sng">
              <a:solidFill>
                <a:srgbClr val="839DAA"/>
              </a:solidFill>
              <a:prstDash val="dot"/>
              <a:round/>
              <a:headEnd type="none" w="sm" len="sm"/>
              <a:tailEnd type="none" w="sm" len="sm"/>
            </a:ln>
          </p:spPr>
        </p:cxnSp>
        <p:sp>
          <p:nvSpPr>
            <p:cNvPr id="211" name="Google Shape;211;p19"/>
            <p:cNvSpPr/>
            <p:nvPr/>
          </p:nvSpPr>
          <p:spPr>
            <a:xfrm>
              <a:off x="880147" y="2468176"/>
              <a:ext cx="72000" cy="72000"/>
            </a:xfrm>
            <a:prstGeom prst="ellipse">
              <a:avLst/>
            </a:prstGeom>
            <a:solidFill>
              <a:srgbClr val="839DAA"/>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grpSp>
      <p:grpSp>
        <p:nvGrpSpPr>
          <p:cNvPr id="212" name="Google Shape;212;p19"/>
          <p:cNvGrpSpPr/>
          <p:nvPr/>
        </p:nvGrpSpPr>
        <p:grpSpPr>
          <a:xfrm>
            <a:off x="3703546" y="2362802"/>
            <a:ext cx="72000" cy="426414"/>
            <a:chOff x="880147" y="2468176"/>
            <a:chExt cx="72000" cy="426414"/>
          </a:xfrm>
        </p:grpSpPr>
        <p:cxnSp>
          <p:nvCxnSpPr>
            <p:cNvPr id="213" name="Google Shape;213;p19"/>
            <p:cNvCxnSpPr/>
            <p:nvPr/>
          </p:nvCxnSpPr>
          <p:spPr>
            <a:xfrm rot="10800000" flipH="1">
              <a:off x="916147" y="2489590"/>
              <a:ext cx="300" cy="405000"/>
            </a:xfrm>
            <a:prstGeom prst="straightConnector1">
              <a:avLst/>
            </a:prstGeom>
            <a:noFill/>
            <a:ln w="9525" cap="flat" cmpd="sng">
              <a:solidFill>
                <a:srgbClr val="839DAA"/>
              </a:solidFill>
              <a:prstDash val="dot"/>
              <a:round/>
              <a:headEnd type="none" w="sm" len="sm"/>
              <a:tailEnd type="none" w="sm" len="sm"/>
            </a:ln>
          </p:spPr>
        </p:cxnSp>
        <p:sp>
          <p:nvSpPr>
            <p:cNvPr id="214" name="Google Shape;214;p19"/>
            <p:cNvSpPr/>
            <p:nvPr/>
          </p:nvSpPr>
          <p:spPr>
            <a:xfrm>
              <a:off x="880147" y="2468176"/>
              <a:ext cx="72000" cy="72000"/>
            </a:xfrm>
            <a:prstGeom prst="ellipse">
              <a:avLst/>
            </a:prstGeom>
            <a:solidFill>
              <a:srgbClr val="839DAA"/>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grpSp>
      <p:grpSp>
        <p:nvGrpSpPr>
          <p:cNvPr id="215" name="Google Shape;215;p19"/>
          <p:cNvGrpSpPr/>
          <p:nvPr/>
        </p:nvGrpSpPr>
        <p:grpSpPr>
          <a:xfrm>
            <a:off x="6526116" y="2362802"/>
            <a:ext cx="72000" cy="426414"/>
            <a:chOff x="880147" y="2468176"/>
            <a:chExt cx="72000" cy="426414"/>
          </a:xfrm>
        </p:grpSpPr>
        <p:cxnSp>
          <p:nvCxnSpPr>
            <p:cNvPr id="216" name="Google Shape;216;p19"/>
            <p:cNvCxnSpPr/>
            <p:nvPr/>
          </p:nvCxnSpPr>
          <p:spPr>
            <a:xfrm rot="10800000" flipH="1">
              <a:off x="916147" y="2489590"/>
              <a:ext cx="300" cy="405000"/>
            </a:xfrm>
            <a:prstGeom prst="straightConnector1">
              <a:avLst/>
            </a:prstGeom>
            <a:noFill/>
            <a:ln w="9525" cap="flat" cmpd="sng">
              <a:solidFill>
                <a:srgbClr val="839DAA"/>
              </a:solidFill>
              <a:prstDash val="dot"/>
              <a:round/>
              <a:headEnd type="none" w="sm" len="sm"/>
              <a:tailEnd type="none" w="sm" len="sm"/>
            </a:ln>
          </p:spPr>
        </p:cxnSp>
        <p:sp>
          <p:nvSpPr>
            <p:cNvPr id="217" name="Google Shape;217;p19"/>
            <p:cNvSpPr/>
            <p:nvPr/>
          </p:nvSpPr>
          <p:spPr>
            <a:xfrm>
              <a:off x="880147" y="2468176"/>
              <a:ext cx="72000" cy="72000"/>
            </a:xfrm>
            <a:prstGeom prst="ellipse">
              <a:avLst/>
            </a:prstGeom>
            <a:solidFill>
              <a:srgbClr val="839DAA"/>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grpSp>
      <p:grpSp>
        <p:nvGrpSpPr>
          <p:cNvPr id="218" name="Google Shape;218;p19"/>
          <p:cNvGrpSpPr/>
          <p:nvPr/>
        </p:nvGrpSpPr>
        <p:grpSpPr>
          <a:xfrm rot="10800000" flipH="1">
            <a:off x="2318244" y="3058042"/>
            <a:ext cx="72000" cy="426414"/>
            <a:chOff x="880147" y="2468176"/>
            <a:chExt cx="72000" cy="426414"/>
          </a:xfrm>
        </p:grpSpPr>
        <p:cxnSp>
          <p:nvCxnSpPr>
            <p:cNvPr id="219" name="Google Shape;219;p19"/>
            <p:cNvCxnSpPr/>
            <p:nvPr/>
          </p:nvCxnSpPr>
          <p:spPr>
            <a:xfrm rot="10800000" flipH="1">
              <a:off x="916147" y="2489590"/>
              <a:ext cx="300" cy="405000"/>
            </a:xfrm>
            <a:prstGeom prst="straightConnector1">
              <a:avLst/>
            </a:prstGeom>
            <a:noFill/>
            <a:ln w="9525" cap="flat" cmpd="sng">
              <a:solidFill>
                <a:srgbClr val="839DAA"/>
              </a:solidFill>
              <a:prstDash val="dot"/>
              <a:round/>
              <a:headEnd type="none" w="sm" len="sm"/>
              <a:tailEnd type="none" w="sm" len="sm"/>
            </a:ln>
          </p:spPr>
        </p:cxnSp>
        <p:sp>
          <p:nvSpPr>
            <p:cNvPr id="220" name="Google Shape;220;p19"/>
            <p:cNvSpPr/>
            <p:nvPr/>
          </p:nvSpPr>
          <p:spPr>
            <a:xfrm>
              <a:off x="880147" y="2468176"/>
              <a:ext cx="72000" cy="72000"/>
            </a:xfrm>
            <a:prstGeom prst="ellipse">
              <a:avLst/>
            </a:prstGeom>
            <a:solidFill>
              <a:srgbClr val="839DAA"/>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grpSp>
      <p:grpSp>
        <p:nvGrpSpPr>
          <p:cNvPr id="221" name="Google Shape;221;p19"/>
          <p:cNvGrpSpPr/>
          <p:nvPr/>
        </p:nvGrpSpPr>
        <p:grpSpPr>
          <a:xfrm rot="10800000" flipH="1">
            <a:off x="5139380" y="3058042"/>
            <a:ext cx="72000" cy="426414"/>
            <a:chOff x="880147" y="2468176"/>
            <a:chExt cx="72000" cy="426414"/>
          </a:xfrm>
        </p:grpSpPr>
        <p:cxnSp>
          <p:nvCxnSpPr>
            <p:cNvPr id="222" name="Google Shape;222;p19"/>
            <p:cNvCxnSpPr/>
            <p:nvPr/>
          </p:nvCxnSpPr>
          <p:spPr>
            <a:xfrm rot="10800000" flipH="1">
              <a:off x="916147" y="2489590"/>
              <a:ext cx="300" cy="405000"/>
            </a:xfrm>
            <a:prstGeom prst="straightConnector1">
              <a:avLst/>
            </a:prstGeom>
            <a:noFill/>
            <a:ln w="9525" cap="flat" cmpd="sng">
              <a:solidFill>
                <a:srgbClr val="839DAA"/>
              </a:solidFill>
              <a:prstDash val="dot"/>
              <a:round/>
              <a:headEnd type="none" w="sm" len="sm"/>
              <a:tailEnd type="none" w="sm" len="sm"/>
            </a:ln>
          </p:spPr>
        </p:cxnSp>
        <p:sp>
          <p:nvSpPr>
            <p:cNvPr id="223" name="Google Shape;223;p19"/>
            <p:cNvSpPr/>
            <p:nvPr/>
          </p:nvSpPr>
          <p:spPr>
            <a:xfrm>
              <a:off x="880147" y="2468176"/>
              <a:ext cx="72000" cy="72000"/>
            </a:xfrm>
            <a:prstGeom prst="ellipse">
              <a:avLst/>
            </a:prstGeom>
            <a:solidFill>
              <a:srgbClr val="839DAA"/>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grpSp>
      <p:grpSp>
        <p:nvGrpSpPr>
          <p:cNvPr id="224" name="Google Shape;224;p19"/>
          <p:cNvGrpSpPr/>
          <p:nvPr/>
        </p:nvGrpSpPr>
        <p:grpSpPr>
          <a:xfrm rot="10800000" flipH="1">
            <a:off x="7961950" y="3058042"/>
            <a:ext cx="72000" cy="426414"/>
            <a:chOff x="880147" y="2468176"/>
            <a:chExt cx="72000" cy="426414"/>
          </a:xfrm>
        </p:grpSpPr>
        <p:cxnSp>
          <p:nvCxnSpPr>
            <p:cNvPr id="225" name="Google Shape;225;p19"/>
            <p:cNvCxnSpPr/>
            <p:nvPr/>
          </p:nvCxnSpPr>
          <p:spPr>
            <a:xfrm rot="10800000" flipH="1">
              <a:off x="916147" y="2489590"/>
              <a:ext cx="300" cy="405000"/>
            </a:xfrm>
            <a:prstGeom prst="straightConnector1">
              <a:avLst/>
            </a:prstGeom>
            <a:noFill/>
            <a:ln w="9525" cap="flat" cmpd="sng">
              <a:solidFill>
                <a:srgbClr val="839DAA"/>
              </a:solidFill>
              <a:prstDash val="dot"/>
              <a:round/>
              <a:headEnd type="none" w="sm" len="sm"/>
              <a:tailEnd type="none" w="sm" len="sm"/>
            </a:ln>
          </p:spPr>
        </p:cxnSp>
        <p:sp>
          <p:nvSpPr>
            <p:cNvPr id="226" name="Google Shape;226;p19"/>
            <p:cNvSpPr/>
            <p:nvPr/>
          </p:nvSpPr>
          <p:spPr>
            <a:xfrm>
              <a:off x="880147" y="2468176"/>
              <a:ext cx="72000" cy="72000"/>
            </a:xfrm>
            <a:prstGeom prst="ellipse">
              <a:avLst/>
            </a:prstGeom>
            <a:solidFill>
              <a:srgbClr val="839DAA"/>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grpSp>
      <p:sp>
        <p:nvSpPr>
          <p:cNvPr id="227" name="Google Shape;227;p19"/>
          <p:cNvSpPr txBox="1">
            <a:spLocks noGrp="1"/>
          </p:cNvSpPr>
          <p:nvPr>
            <p:ph type="body" idx="1"/>
          </p:nvPr>
        </p:nvSpPr>
        <p:spPr>
          <a:xfrm>
            <a:off x="2695575" y="631937"/>
            <a:ext cx="3752700" cy="4620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500"/>
              </a:spcBef>
              <a:spcAft>
                <a:spcPts val="0"/>
              </a:spcAft>
              <a:buClr>
                <a:srgbClr val="00594D"/>
              </a:buClr>
              <a:buSzPts val="2400"/>
              <a:buFont typeface="Arial"/>
              <a:buNone/>
              <a:defRPr sz="2400" b="1" i="0" u="none" strike="noStrike" cap="none">
                <a:solidFill>
                  <a:srgbClr val="00594D"/>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28" name="Google Shape;228;p19"/>
          <p:cNvSpPr txBox="1">
            <a:spLocks noGrp="1"/>
          </p:cNvSpPr>
          <p:nvPr>
            <p:ph type="body" idx="2"/>
          </p:nvPr>
        </p:nvSpPr>
        <p:spPr>
          <a:xfrm>
            <a:off x="3511276" y="1050925"/>
            <a:ext cx="2121600" cy="2445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200"/>
              </a:spcBef>
              <a:spcAft>
                <a:spcPts val="0"/>
              </a:spcAft>
              <a:buClr>
                <a:srgbClr val="699887"/>
              </a:buClr>
              <a:buSzPts val="1000"/>
              <a:buFont typeface="Arial"/>
              <a:buNone/>
              <a:defRPr sz="1000" b="1" i="0" u="none" strike="noStrike" cap="none">
                <a:solidFill>
                  <a:srgbClr val="699887"/>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29" name="Google Shape;229;p19"/>
          <p:cNvSpPr txBox="1">
            <a:spLocks noGrp="1"/>
          </p:cNvSpPr>
          <p:nvPr>
            <p:ph type="body" idx="3"/>
          </p:nvPr>
        </p:nvSpPr>
        <p:spPr>
          <a:xfrm>
            <a:off x="2938867" y="1539826"/>
            <a:ext cx="1723800" cy="7080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60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30" name="Google Shape;230;p19"/>
          <p:cNvSpPr txBox="1">
            <a:spLocks noGrp="1"/>
          </p:cNvSpPr>
          <p:nvPr>
            <p:ph type="body" idx="4"/>
          </p:nvPr>
        </p:nvSpPr>
        <p:spPr>
          <a:xfrm>
            <a:off x="5664104" y="1552476"/>
            <a:ext cx="1723800" cy="7080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60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31" name="Google Shape;231;p19"/>
          <p:cNvSpPr txBox="1">
            <a:spLocks noGrp="1"/>
          </p:cNvSpPr>
          <p:nvPr>
            <p:ph type="body" idx="5"/>
          </p:nvPr>
        </p:nvSpPr>
        <p:spPr>
          <a:xfrm>
            <a:off x="1537252" y="3549083"/>
            <a:ext cx="1723800" cy="7080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60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32" name="Google Shape;232;p19"/>
          <p:cNvSpPr txBox="1">
            <a:spLocks noGrp="1"/>
          </p:cNvSpPr>
          <p:nvPr>
            <p:ph type="body" idx="6"/>
          </p:nvPr>
        </p:nvSpPr>
        <p:spPr>
          <a:xfrm>
            <a:off x="4373677" y="3549033"/>
            <a:ext cx="1723800" cy="7080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60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33" name="Google Shape;233;p19"/>
          <p:cNvSpPr txBox="1">
            <a:spLocks noGrp="1"/>
          </p:cNvSpPr>
          <p:nvPr>
            <p:ph type="body" idx="7"/>
          </p:nvPr>
        </p:nvSpPr>
        <p:spPr>
          <a:xfrm>
            <a:off x="7171937" y="3548464"/>
            <a:ext cx="1723800" cy="7080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60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34" name="Google Shape;234;p19"/>
          <p:cNvSpPr txBox="1">
            <a:spLocks noGrp="1"/>
          </p:cNvSpPr>
          <p:nvPr>
            <p:ph type="body" idx="8"/>
          </p:nvPr>
        </p:nvSpPr>
        <p:spPr>
          <a:xfrm>
            <a:off x="433388" y="2808228"/>
            <a:ext cx="968400" cy="2316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200"/>
              </a:spcBef>
              <a:spcAft>
                <a:spcPts val="0"/>
              </a:spcAft>
              <a:buClr>
                <a:schemeClr val="lt1"/>
              </a:buClr>
              <a:buSzPts val="900"/>
              <a:buFont typeface="Arial"/>
              <a:buNone/>
              <a:defRPr sz="900" b="1"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35" name="Google Shape;235;p19"/>
          <p:cNvSpPr txBox="1">
            <a:spLocks noGrp="1"/>
          </p:cNvSpPr>
          <p:nvPr>
            <p:ph type="body" idx="9"/>
          </p:nvPr>
        </p:nvSpPr>
        <p:spPr>
          <a:xfrm>
            <a:off x="1906057" y="2815444"/>
            <a:ext cx="968400" cy="2316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200"/>
              </a:spcBef>
              <a:spcAft>
                <a:spcPts val="0"/>
              </a:spcAft>
              <a:buClr>
                <a:schemeClr val="lt1"/>
              </a:buClr>
              <a:buSzPts val="900"/>
              <a:buFont typeface="Arial"/>
              <a:buNone/>
              <a:defRPr sz="900" b="1"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36" name="Google Shape;236;p19"/>
          <p:cNvSpPr txBox="1">
            <a:spLocks noGrp="1"/>
          </p:cNvSpPr>
          <p:nvPr>
            <p:ph type="body" idx="13"/>
          </p:nvPr>
        </p:nvSpPr>
        <p:spPr>
          <a:xfrm>
            <a:off x="3255359" y="2826268"/>
            <a:ext cx="968400" cy="2316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200"/>
              </a:spcBef>
              <a:spcAft>
                <a:spcPts val="0"/>
              </a:spcAft>
              <a:buClr>
                <a:schemeClr val="lt1"/>
              </a:buClr>
              <a:buSzPts val="900"/>
              <a:buFont typeface="Arial"/>
              <a:buNone/>
              <a:defRPr sz="900" b="1"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37" name="Google Shape;237;p19"/>
          <p:cNvSpPr txBox="1">
            <a:spLocks noGrp="1"/>
          </p:cNvSpPr>
          <p:nvPr>
            <p:ph type="body" idx="14"/>
          </p:nvPr>
        </p:nvSpPr>
        <p:spPr>
          <a:xfrm>
            <a:off x="4727192" y="2808228"/>
            <a:ext cx="968400" cy="2316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200"/>
              </a:spcBef>
              <a:spcAft>
                <a:spcPts val="0"/>
              </a:spcAft>
              <a:buClr>
                <a:schemeClr val="lt1"/>
              </a:buClr>
              <a:buSzPts val="900"/>
              <a:buFont typeface="Arial"/>
              <a:buNone/>
              <a:defRPr sz="900" b="1"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38" name="Google Shape;238;p19"/>
          <p:cNvSpPr txBox="1">
            <a:spLocks noGrp="1"/>
          </p:cNvSpPr>
          <p:nvPr>
            <p:ph type="body" idx="15"/>
          </p:nvPr>
        </p:nvSpPr>
        <p:spPr>
          <a:xfrm>
            <a:off x="6097702" y="2807742"/>
            <a:ext cx="968400" cy="2316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200"/>
              </a:spcBef>
              <a:spcAft>
                <a:spcPts val="0"/>
              </a:spcAft>
              <a:buClr>
                <a:schemeClr val="lt1"/>
              </a:buClr>
              <a:buSzPts val="900"/>
              <a:buFont typeface="Arial"/>
              <a:buNone/>
              <a:defRPr sz="900" b="1"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39" name="Google Shape;239;p19"/>
          <p:cNvSpPr txBox="1">
            <a:spLocks noGrp="1"/>
          </p:cNvSpPr>
          <p:nvPr>
            <p:ph type="body" idx="16"/>
          </p:nvPr>
        </p:nvSpPr>
        <p:spPr>
          <a:xfrm>
            <a:off x="7513999" y="2811138"/>
            <a:ext cx="968400" cy="2316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200"/>
              </a:spcBef>
              <a:spcAft>
                <a:spcPts val="0"/>
              </a:spcAft>
              <a:buClr>
                <a:schemeClr val="lt1"/>
              </a:buClr>
              <a:buSzPts val="900"/>
              <a:buFont typeface="Arial"/>
              <a:buNone/>
              <a:defRPr sz="900" b="1"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40" name="Google Shape;240;p19"/>
          <p:cNvSpPr txBox="1">
            <a:spLocks noGrp="1"/>
          </p:cNvSpPr>
          <p:nvPr>
            <p:ph type="body" idx="17"/>
          </p:nvPr>
        </p:nvSpPr>
        <p:spPr>
          <a:xfrm>
            <a:off x="242974" y="1538308"/>
            <a:ext cx="1723800" cy="7080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60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extLst>
    <p:ext uri="{DCECCB84-F9BA-43D5-87BE-67443E8EF086}">
      <p15:sldGuideLst xmlns="" xmlns:p15="http://schemas.microsoft.com/office/powerpoint/2012/main">
        <p15:guide id="1" orient="horz" pos="2134">
          <p15:clr>
            <a:srgbClr val="FBAE40"/>
          </p15:clr>
        </p15:guide>
        <p15:guide id="2" pos="4184">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p:cSld name="Title">
    <p:spTree>
      <p:nvGrpSpPr>
        <p:cNvPr id="1" name="Shape 241"/>
        <p:cNvGrpSpPr/>
        <p:nvPr/>
      </p:nvGrpSpPr>
      <p:grpSpPr>
        <a:xfrm>
          <a:off x="0" y="0"/>
          <a:ext cx="0" cy="0"/>
          <a:chOff x="0" y="0"/>
          <a:chExt cx="0" cy="0"/>
        </a:xfrm>
      </p:grpSpPr>
      <p:sp>
        <p:nvSpPr>
          <p:cNvPr id="242" name="Google Shape;242;p20"/>
          <p:cNvSpPr txBox="1">
            <a:spLocks noGrp="1"/>
          </p:cNvSpPr>
          <p:nvPr>
            <p:ph type="body" idx="1"/>
          </p:nvPr>
        </p:nvSpPr>
        <p:spPr>
          <a:xfrm>
            <a:off x="642938" y="858794"/>
            <a:ext cx="7886700" cy="3550500"/>
          </a:xfrm>
          <a:prstGeom prst="rect">
            <a:avLst/>
          </a:prstGeom>
          <a:noFill/>
          <a:ln>
            <a:noFill/>
          </a:ln>
        </p:spPr>
        <p:txBody>
          <a:bodyPr spcFirstLastPara="1" wrap="square" lIns="51425" tIns="25700" rIns="51425" bIns="25700" anchor="t" anchorCtr="0">
            <a:noAutofit/>
          </a:bodyPr>
          <a:lstStyle>
            <a:lvl1pPr marL="457200" marR="0" lvl="0" indent="-431800" algn="l" rtl="0">
              <a:lnSpc>
                <a:spcPct val="100000"/>
              </a:lnSpc>
              <a:spcBef>
                <a:spcPts val="60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grpSp>
        <p:nvGrpSpPr>
          <p:cNvPr id="243" name="Google Shape;243;p20"/>
          <p:cNvGrpSpPr/>
          <p:nvPr/>
        </p:nvGrpSpPr>
        <p:grpSpPr>
          <a:xfrm>
            <a:off x="-1938" y="4695156"/>
            <a:ext cx="9145829" cy="448186"/>
            <a:chOff x="0" y="4747613"/>
            <a:chExt cx="9144000" cy="402900"/>
          </a:xfrm>
        </p:grpSpPr>
        <p:sp>
          <p:nvSpPr>
            <p:cNvPr id="244" name="Google Shape;244;p20"/>
            <p:cNvSpPr/>
            <p:nvPr/>
          </p:nvSpPr>
          <p:spPr>
            <a:xfrm>
              <a:off x="0" y="4747613"/>
              <a:ext cx="9144000" cy="402900"/>
            </a:xfrm>
            <a:prstGeom prst="rect">
              <a:avLst/>
            </a:prstGeom>
            <a:solidFill>
              <a:srgbClr val="71A59C"/>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245" name="Google Shape;245;p20"/>
            <p:cNvPicPr preferRelativeResize="0"/>
            <p:nvPr/>
          </p:nvPicPr>
          <p:blipFill rotWithShape="1">
            <a:blip r:embed="rId2">
              <a:alphaModFix/>
            </a:blip>
            <a:srcRect/>
            <a:stretch/>
          </p:blipFill>
          <p:spPr>
            <a:xfrm>
              <a:off x="3759036" y="4791310"/>
              <a:ext cx="1625928" cy="315547"/>
            </a:xfrm>
            <a:prstGeom prst="rect">
              <a:avLst/>
            </a:prstGeom>
            <a:noFill/>
            <a:ln>
              <a:noFill/>
            </a:ln>
          </p:spPr>
        </p:pic>
      </p:gr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hart 1">
  <p:cSld name="chart 1">
    <p:spTree>
      <p:nvGrpSpPr>
        <p:cNvPr id="1" name="Shape 246"/>
        <p:cNvGrpSpPr/>
        <p:nvPr/>
      </p:nvGrpSpPr>
      <p:grpSpPr>
        <a:xfrm>
          <a:off x="0" y="0"/>
          <a:ext cx="0" cy="0"/>
          <a:chOff x="0" y="0"/>
          <a:chExt cx="0" cy="0"/>
        </a:xfrm>
      </p:grpSpPr>
      <p:sp>
        <p:nvSpPr>
          <p:cNvPr id="247" name="Google Shape;247;p21"/>
          <p:cNvSpPr>
            <a:spLocks noGrp="1"/>
          </p:cNvSpPr>
          <p:nvPr>
            <p:ph type="chart" idx="2"/>
          </p:nvPr>
        </p:nvSpPr>
        <p:spPr>
          <a:xfrm>
            <a:off x="3656552" y="1257980"/>
            <a:ext cx="5127900" cy="3267000"/>
          </a:xfrm>
          <a:prstGeom prst="rect">
            <a:avLst/>
          </a:prstGeom>
          <a:noFill/>
          <a:ln>
            <a:noFill/>
          </a:ln>
        </p:spPr>
        <p:txBody>
          <a:bodyPr spcFirstLastPara="1" wrap="square" lIns="51425" tIns="25700" rIns="51425" bIns="25700" anchor="t" anchorCtr="0">
            <a:noAutofit/>
          </a:bodyPr>
          <a:lstStyle>
            <a:lvl1pPr marR="0" lvl="0" algn="l" rtl="0">
              <a:lnSpc>
                <a:spcPct val="100000"/>
              </a:lnSpc>
              <a:spcBef>
                <a:spcPts val="60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48" name="Google Shape;248;p21"/>
          <p:cNvSpPr/>
          <p:nvPr/>
        </p:nvSpPr>
        <p:spPr>
          <a:xfrm>
            <a:off x="0" y="-1"/>
            <a:ext cx="9144000" cy="252000"/>
          </a:xfrm>
          <a:prstGeom prst="rect">
            <a:avLst/>
          </a:prstGeom>
          <a:solidFill>
            <a:srgbClr val="F2F2F2"/>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249" name="Google Shape;249;p21"/>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250" name="Google Shape;250;p21"/>
          <p:cNvPicPr preferRelativeResize="0"/>
          <p:nvPr/>
        </p:nvPicPr>
        <p:blipFill rotWithShape="1">
          <a:blip r:embed="rId2">
            <a:alphaModFix/>
          </a:blip>
          <a:srcRect/>
          <a:stretch/>
        </p:blipFill>
        <p:spPr>
          <a:xfrm>
            <a:off x="3759036" y="4791311"/>
            <a:ext cx="1625928" cy="315547"/>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1_Title">
  <p:cSld name="1_Title">
    <p:spTree>
      <p:nvGrpSpPr>
        <p:cNvPr id="1" name="Shape 251"/>
        <p:cNvGrpSpPr/>
        <p:nvPr/>
      </p:nvGrpSpPr>
      <p:grpSpPr>
        <a:xfrm>
          <a:off x="0" y="0"/>
          <a:ext cx="0" cy="0"/>
          <a:chOff x="0" y="0"/>
          <a:chExt cx="0" cy="0"/>
        </a:xfrm>
      </p:grpSpPr>
      <p:sp>
        <p:nvSpPr>
          <p:cNvPr id="252" name="Google Shape;252;p22"/>
          <p:cNvSpPr txBox="1">
            <a:spLocks noGrp="1"/>
          </p:cNvSpPr>
          <p:nvPr>
            <p:ph type="body" idx="1"/>
          </p:nvPr>
        </p:nvSpPr>
        <p:spPr>
          <a:xfrm>
            <a:off x="642938" y="858794"/>
            <a:ext cx="7886700" cy="3550500"/>
          </a:xfrm>
          <a:prstGeom prst="rect">
            <a:avLst/>
          </a:prstGeom>
          <a:noFill/>
          <a:ln>
            <a:noFill/>
          </a:ln>
        </p:spPr>
        <p:txBody>
          <a:bodyPr spcFirstLastPara="1" wrap="square" lIns="51425" tIns="25700" rIns="51425" bIns="25700" anchor="t" anchorCtr="0">
            <a:noAutofit/>
          </a:bodyPr>
          <a:lstStyle>
            <a:lvl1pPr marL="457200" marR="0" lvl="0" indent="-431800" algn="l" rtl="0">
              <a:lnSpc>
                <a:spcPct val="100000"/>
              </a:lnSpc>
              <a:spcBef>
                <a:spcPts val="60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53" name="Google Shape;253;p22"/>
          <p:cNvSpPr/>
          <p:nvPr/>
        </p:nvSpPr>
        <p:spPr>
          <a:xfrm>
            <a:off x="0" y="-1"/>
            <a:ext cx="9144000" cy="252000"/>
          </a:xfrm>
          <a:prstGeom prst="rect">
            <a:avLst/>
          </a:prstGeom>
          <a:solidFill>
            <a:srgbClr val="F2F2F2"/>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254" name="Google Shape;254;p22"/>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255" name="Google Shape;255;p22"/>
          <p:cNvPicPr preferRelativeResize="0"/>
          <p:nvPr/>
        </p:nvPicPr>
        <p:blipFill rotWithShape="1">
          <a:blip r:embed="rId2">
            <a:alphaModFix/>
          </a:blip>
          <a:srcRect/>
          <a:stretch/>
        </p:blipFill>
        <p:spPr>
          <a:xfrm>
            <a:off x="3759036" y="4791311"/>
            <a:ext cx="1625928" cy="315547"/>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monitor">
  <p:cSld name="monitor">
    <p:spTree>
      <p:nvGrpSpPr>
        <p:cNvPr id="1" name="Shape 256"/>
        <p:cNvGrpSpPr/>
        <p:nvPr/>
      </p:nvGrpSpPr>
      <p:grpSpPr>
        <a:xfrm>
          <a:off x="0" y="0"/>
          <a:ext cx="0" cy="0"/>
          <a:chOff x="0" y="0"/>
          <a:chExt cx="0" cy="0"/>
        </a:xfrm>
      </p:grpSpPr>
      <p:pic>
        <p:nvPicPr>
          <p:cNvPr id="257" name="Google Shape;257;p23"/>
          <p:cNvPicPr preferRelativeResize="0"/>
          <p:nvPr/>
        </p:nvPicPr>
        <p:blipFill rotWithShape="1">
          <a:blip r:embed="rId2">
            <a:alphaModFix/>
          </a:blip>
          <a:srcRect/>
          <a:stretch/>
        </p:blipFill>
        <p:spPr>
          <a:xfrm>
            <a:off x="4980846" y="1276376"/>
            <a:ext cx="4038615" cy="3337915"/>
          </a:xfrm>
          <a:prstGeom prst="rect">
            <a:avLst/>
          </a:prstGeom>
          <a:noFill/>
          <a:ln>
            <a:noFill/>
          </a:ln>
          <a:effectLst>
            <a:reflection stA="52000" endA="300" endPos="35000" fadeDir="5400012" sy="-100000" algn="bl" rotWithShape="0"/>
          </a:effectLst>
        </p:spPr>
      </p:pic>
      <p:sp>
        <p:nvSpPr>
          <p:cNvPr id="258" name="Google Shape;258;p23"/>
          <p:cNvSpPr txBox="1">
            <a:spLocks noGrp="1"/>
          </p:cNvSpPr>
          <p:nvPr>
            <p:ph type="body" idx="1"/>
          </p:nvPr>
        </p:nvSpPr>
        <p:spPr>
          <a:xfrm>
            <a:off x="260350" y="1980640"/>
            <a:ext cx="4451400" cy="2571900"/>
          </a:xfrm>
          <a:prstGeom prst="rect">
            <a:avLst/>
          </a:prstGeom>
          <a:noFill/>
          <a:ln>
            <a:noFill/>
          </a:ln>
        </p:spPr>
        <p:txBody>
          <a:bodyPr spcFirstLastPara="1" wrap="square" lIns="51425" tIns="25700" rIns="51425" bIns="25700" anchor="t" anchorCtr="0">
            <a:noAutofit/>
          </a:bodyPr>
          <a:lstStyle>
            <a:lvl1pPr marL="457200" marR="0" lvl="0" indent="-317500" algn="just" rtl="0">
              <a:lnSpc>
                <a:spcPct val="100000"/>
              </a:lnSpc>
              <a:spcBef>
                <a:spcPts val="300"/>
              </a:spcBef>
              <a:spcAft>
                <a:spcPts val="0"/>
              </a:spcAft>
              <a:buClr>
                <a:srgbClr val="47464B"/>
              </a:buClr>
              <a:buSzPts val="1400"/>
              <a:buFont typeface="Arial"/>
              <a:buChar char="•"/>
              <a:defRPr sz="1400" b="0" i="0" u="none" strike="noStrike" cap="none">
                <a:solidFill>
                  <a:srgbClr val="47464B"/>
                </a:solidFill>
                <a:latin typeface="Arial"/>
                <a:ea typeface="Arial"/>
                <a:cs typeface="Arial"/>
                <a:sym typeface="Arial"/>
              </a:defRPr>
            </a:lvl1pPr>
            <a:lvl2pPr marL="914400" marR="0" lvl="1" indent="-228600" algn="l" rtl="0">
              <a:lnSpc>
                <a:spcPct val="100000"/>
              </a:lnSpc>
              <a:spcBef>
                <a:spcPts val="300"/>
              </a:spcBef>
              <a:spcAft>
                <a:spcPts val="0"/>
              </a:spcAft>
              <a:buClr>
                <a:srgbClr val="8B8D8E"/>
              </a:buClr>
              <a:buSzPts val="1500"/>
              <a:buFont typeface="Arial"/>
              <a:buNone/>
              <a:defRPr sz="1500" b="0" i="0" u="none" strike="noStrike" cap="none">
                <a:solidFill>
                  <a:srgbClr val="8B8D8E"/>
                </a:solidFill>
                <a:latin typeface="Arial"/>
                <a:ea typeface="Arial"/>
                <a:cs typeface="Arial"/>
                <a:sym typeface="Arial"/>
              </a:defRPr>
            </a:lvl2pPr>
            <a:lvl3pPr marL="1371600" marR="0" lvl="2" indent="-228600" algn="l" rtl="0">
              <a:lnSpc>
                <a:spcPct val="100000"/>
              </a:lnSpc>
              <a:spcBef>
                <a:spcPts val="300"/>
              </a:spcBef>
              <a:spcAft>
                <a:spcPts val="0"/>
              </a:spcAft>
              <a:buClr>
                <a:srgbClr val="8B8D8E"/>
              </a:buClr>
              <a:buSzPts val="1400"/>
              <a:buFont typeface="Arial"/>
              <a:buNone/>
              <a:defRPr sz="1400" b="0" i="0" u="none" strike="noStrike" cap="none">
                <a:solidFill>
                  <a:srgbClr val="8B8D8E"/>
                </a:solidFill>
                <a:latin typeface="Arial"/>
                <a:ea typeface="Arial"/>
                <a:cs typeface="Arial"/>
                <a:sym typeface="Arial"/>
              </a:defRPr>
            </a:lvl3pPr>
            <a:lvl4pPr marL="1828800" marR="0" lvl="3"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4pPr>
            <a:lvl5pPr marL="2286000" marR="0" lvl="4"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5pPr>
            <a:lvl6pPr marL="2743200" marR="0" lvl="5"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6pPr>
            <a:lvl7pPr marL="3200400" marR="0" lvl="6"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7pPr>
            <a:lvl8pPr marL="3657600" marR="0" lvl="7"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8pPr>
            <a:lvl9pPr marL="4114800" marR="0" lvl="8"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9pPr>
          </a:lstStyle>
          <a:p>
            <a:endParaRPr/>
          </a:p>
        </p:txBody>
      </p:sp>
      <p:sp>
        <p:nvSpPr>
          <p:cNvPr id="259" name="Google Shape;259;p23"/>
          <p:cNvSpPr txBox="1">
            <a:spLocks noGrp="1"/>
          </p:cNvSpPr>
          <p:nvPr>
            <p:ph type="body" idx="2"/>
          </p:nvPr>
        </p:nvSpPr>
        <p:spPr>
          <a:xfrm>
            <a:off x="260350" y="1276376"/>
            <a:ext cx="4451400" cy="500100"/>
          </a:xfrm>
          <a:prstGeom prst="rect">
            <a:avLst/>
          </a:prstGeom>
          <a:solidFill>
            <a:schemeClr val="accent2"/>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400"/>
              </a:spcBef>
              <a:spcAft>
                <a:spcPts val="0"/>
              </a:spcAft>
              <a:buClr>
                <a:schemeClr val="lt1"/>
              </a:buClr>
              <a:buSzPts val="1800"/>
              <a:buFont typeface="Arial"/>
              <a:buNone/>
              <a:defRPr sz="1800" b="1"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60" name="Google Shape;260;p23"/>
          <p:cNvSpPr/>
          <p:nvPr/>
        </p:nvSpPr>
        <p:spPr>
          <a:xfrm>
            <a:off x="0" y="-1"/>
            <a:ext cx="9144000" cy="252000"/>
          </a:xfrm>
          <a:prstGeom prst="rect">
            <a:avLst/>
          </a:prstGeom>
          <a:solidFill>
            <a:srgbClr val="F2F2F2"/>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261" name="Google Shape;261;p23"/>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262" name="Google Shape;262;p23"/>
          <p:cNvPicPr preferRelativeResize="0"/>
          <p:nvPr/>
        </p:nvPicPr>
        <p:blipFill rotWithShape="1">
          <a:blip r:embed="rId3">
            <a:alphaModFix/>
          </a:blip>
          <a:srcRect/>
          <a:stretch/>
        </p:blipFill>
        <p:spPr>
          <a:xfrm>
            <a:off x="3759036" y="4791311"/>
            <a:ext cx="1625928" cy="315547"/>
          </a:xfrm>
          <a:prstGeom prst="rect">
            <a:avLst/>
          </a:prstGeom>
          <a:noFill/>
          <a:ln>
            <a:noFill/>
          </a:ln>
        </p:spPr>
      </p:pic>
      <p:sp>
        <p:nvSpPr>
          <p:cNvPr id="263" name="Google Shape;263;p23"/>
          <p:cNvSpPr>
            <a:spLocks noGrp="1"/>
          </p:cNvSpPr>
          <p:nvPr>
            <p:ph type="pic" idx="3"/>
          </p:nvPr>
        </p:nvSpPr>
        <p:spPr>
          <a:xfrm>
            <a:off x="5072893" y="1409700"/>
            <a:ext cx="3865200" cy="2181300"/>
          </a:xfrm>
          <a:prstGeom prst="rect">
            <a:avLst/>
          </a:prstGeom>
          <a:solidFill>
            <a:srgbClr val="F2F2F2"/>
          </a:solidFill>
          <a:ln>
            <a:noFill/>
          </a:ln>
        </p:spPr>
        <p:txBody>
          <a:bodyPr spcFirstLastPara="1" wrap="square" lIns="68575" tIns="34275" rIns="68575" bIns="34275" anchor="t" anchorCtr="0">
            <a:noAutofit/>
          </a:bodyPr>
          <a:lstStyle>
            <a:lvl1pPr marR="0" lvl="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martphone">
  <p:cSld name="smartphone">
    <p:spTree>
      <p:nvGrpSpPr>
        <p:cNvPr id="1" name="Shape 264"/>
        <p:cNvGrpSpPr/>
        <p:nvPr/>
      </p:nvGrpSpPr>
      <p:grpSpPr>
        <a:xfrm>
          <a:off x="0" y="0"/>
          <a:ext cx="0" cy="0"/>
          <a:chOff x="0" y="0"/>
          <a:chExt cx="0" cy="0"/>
        </a:xfrm>
      </p:grpSpPr>
      <p:sp>
        <p:nvSpPr>
          <p:cNvPr id="265" name="Google Shape;265;p24"/>
          <p:cNvSpPr/>
          <p:nvPr/>
        </p:nvSpPr>
        <p:spPr>
          <a:xfrm>
            <a:off x="0" y="-1"/>
            <a:ext cx="9144000" cy="252000"/>
          </a:xfrm>
          <a:prstGeom prst="rect">
            <a:avLst/>
          </a:prstGeom>
          <a:solidFill>
            <a:srgbClr val="F2F2F2"/>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266" name="Google Shape;266;p24"/>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267" name="Google Shape;267;p24"/>
          <p:cNvPicPr preferRelativeResize="0"/>
          <p:nvPr/>
        </p:nvPicPr>
        <p:blipFill rotWithShape="1">
          <a:blip r:embed="rId2">
            <a:alphaModFix/>
          </a:blip>
          <a:srcRect/>
          <a:stretch/>
        </p:blipFill>
        <p:spPr>
          <a:xfrm>
            <a:off x="3759036" y="4791311"/>
            <a:ext cx="1625928" cy="315547"/>
          </a:xfrm>
          <a:prstGeom prst="rect">
            <a:avLst/>
          </a:prstGeom>
          <a:noFill/>
          <a:ln>
            <a:noFill/>
          </a:ln>
        </p:spPr>
      </p:pic>
      <p:pic>
        <p:nvPicPr>
          <p:cNvPr id="268" name="Google Shape;268;p24"/>
          <p:cNvPicPr preferRelativeResize="0"/>
          <p:nvPr/>
        </p:nvPicPr>
        <p:blipFill rotWithShape="1">
          <a:blip r:embed="rId3">
            <a:alphaModFix/>
          </a:blip>
          <a:srcRect/>
          <a:stretch/>
        </p:blipFill>
        <p:spPr>
          <a:xfrm>
            <a:off x="5448052" y="202659"/>
            <a:ext cx="2640256" cy="4544956"/>
          </a:xfrm>
          <a:prstGeom prst="rect">
            <a:avLst/>
          </a:prstGeom>
          <a:noFill/>
          <a:ln>
            <a:noFill/>
          </a:ln>
        </p:spPr>
      </p:pic>
      <p:sp>
        <p:nvSpPr>
          <p:cNvPr id="269" name="Google Shape;269;p24"/>
          <p:cNvSpPr>
            <a:spLocks noGrp="1"/>
          </p:cNvSpPr>
          <p:nvPr>
            <p:ph type="pic" idx="2"/>
          </p:nvPr>
        </p:nvSpPr>
        <p:spPr>
          <a:xfrm>
            <a:off x="5842799" y="892663"/>
            <a:ext cx="1859100" cy="3298800"/>
          </a:xfrm>
          <a:prstGeom prst="rect">
            <a:avLst/>
          </a:prstGeom>
          <a:solidFill>
            <a:srgbClr val="F2F2F2"/>
          </a:solidFill>
          <a:ln>
            <a:noFill/>
          </a:ln>
        </p:spPr>
        <p:txBody>
          <a:bodyPr spcFirstLastPara="1" wrap="square" lIns="68575" tIns="34275" rIns="68575" bIns="34275" anchor="t" anchorCtr="0">
            <a:noAutofit/>
          </a:bodyPr>
          <a:lstStyle>
            <a:lvl1pPr marR="0" lvl="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70" name="Google Shape;270;p24"/>
          <p:cNvSpPr txBox="1">
            <a:spLocks noGrp="1"/>
          </p:cNvSpPr>
          <p:nvPr>
            <p:ph type="body" idx="1"/>
          </p:nvPr>
        </p:nvSpPr>
        <p:spPr>
          <a:xfrm>
            <a:off x="260350" y="1980640"/>
            <a:ext cx="4451400" cy="2571900"/>
          </a:xfrm>
          <a:prstGeom prst="rect">
            <a:avLst/>
          </a:prstGeom>
          <a:noFill/>
          <a:ln>
            <a:noFill/>
          </a:ln>
        </p:spPr>
        <p:txBody>
          <a:bodyPr spcFirstLastPara="1" wrap="square" lIns="51425" tIns="25700" rIns="51425" bIns="25700" anchor="t" anchorCtr="0">
            <a:noAutofit/>
          </a:bodyPr>
          <a:lstStyle>
            <a:lvl1pPr marL="457200" marR="0" lvl="0" indent="-317500" algn="just" rtl="0">
              <a:lnSpc>
                <a:spcPct val="100000"/>
              </a:lnSpc>
              <a:spcBef>
                <a:spcPts val="300"/>
              </a:spcBef>
              <a:spcAft>
                <a:spcPts val="0"/>
              </a:spcAft>
              <a:buClr>
                <a:srgbClr val="47464B"/>
              </a:buClr>
              <a:buSzPts val="1400"/>
              <a:buFont typeface="Arial"/>
              <a:buChar char="•"/>
              <a:defRPr sz="1400" b="0" i="0" u="none" strike="noStrike" cap="none">
                <a:solidFill>
                  <a:srgbClr val="47464B"/>
                </a:solidFill>
                <a:latin typeface="Arial"/>
                <a:ea typeface="Arial"/>
                <a:cs typeface="Arial"/>
                <a:sym typeface="Arial"/>
              </a:defRPr>
            </a:lvl1pPr>
            <a:lvl2pPr marL="914400" marR="0" lvl="1" indent="-228600" algn="l" rtl="0">
              <a:lnSpc>
                <a:spcPct val="100000"/>
              </a:lnSpc>
              <a:spcBef>
                <a:spcPts val="300"/>
              </a:spcBef>
              <a:spcAft>
                <a:spcPts val="0"/>
              </a:spcAft>
              <a:buClr>
                <a:srgbClr val="8B8D8E"/>
              </a:buClr>
              <a:buSzPts val="1500"/>
              <a:buFont typeface="Arial"/>
              <a:buNone/>
              <a:defRPr sz="1500" b="0" i="0" u="none" strike="noStrike" cap="none">
                <a:solidFill>
                  <a:srgbClr val="8B8D8E"/>
                </a:solidFill>
                <a:latin typeface="Arial"/>
                <a:ea typeface="Arial"/>
                <a:cs typeface="Arial"/>
                <a:sym typeface="Arial"/>
              </a:defRPr>
            </a:lvl2pPr>
            <a:lvl3pPr marL="1371600" marR="0" lvl="2" indent="-228600" algn="l" rtl="0">
              <a:lnSpc>
                <a:spcPct val="100000"/>
              </a:lnSpc>
              <a:spcBef>
                <a:spcPts val="300"/>
              </a:spcBef>
              <a:spcAft>
                <a:spcPts val="0"/>
              </a:spcAft>
              <a:buClr>
                <a:srgbClr val="8B8D8E"/>
              </a:buClr>
              <a:buSzPts val="1400"/>
              <a:buFont typeface="Arial"/>
              <a:buNone/>
              <a:defRPr sz="1400" b="0" i="0" u="none" strike="noStrike" cap="none">
                <a:solidFill>
                  <a:srgbClr val="8B8D8E"/>
                </a:solidFill>
                <a:latin typeface="Arial"/>
                <a:ea typeface="Arial"/>
                <a:cs typeface="Arial"/>
                <a:sym typeface="Arial"/>
              </a:defRPr>
            </a:lvl3pPr>
            <a:lvl4pPr marL="1828800" marR="0" lvl="3"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4pPr>
            <a:lvl5pPr marL="2286000" marR="0" lvl="4"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5pPr>
            <a:lvl6pPr marL="2743200" marR="0" lvl="5"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6pPr>
            <a:lvl7pPr marL="3200400" marR="0" lvl="6"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7pPr>
            <a:lvl8pPr marL="3657600" marR="0" lvl="7"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8pPr>
            <a:lvl9pPr marL="4114800" marR="0" lvl="8"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9pPr>
          </a:lstStyle>
          <a:p>
            <a:endParaRPr/>
          </a:p>
        </p:txBody>
      </p:sp>
      <p:sp>
        <p:nvSpPr>
          <p:cNvPr id="271" name="Google Shape;271;p24"/>
          <p:cNvSpPr txBox="1">
            <a:spLocks noGrp="1"/>
          </p:cNvSpPr>
          <p:nvPr>
            <p:ph type="body" idx="3"/>
          </p:nvPr>
        </p:nvSpPr>
        <p:spPr>
          <a:xfrm>
            <a:off x="260350" y="1276376"/>
            <a:ext cx="4451400" cy="500100"/>
          </a:xfrm>
          <a:prstGeom prst="rect">
            <a:avLst/>
          </a:prstGeom>
          <a:solidFill>
            <a:srgbClr val="699887"/>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400"/>
              </a:spcBef>
              <a:spcAft>
                <a:spcPts val="0"/>
              </a:spcAft>
              <a:buClr>
                <a:schemeClr val="lt1"/>
              </a:buClr>
              <a:buSzPts val="1800"/>
              <a:buFont typeface="Arial"/>
              <a:buNone/>
              <a:defRPr sz="1800" b="1"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martphone/Monitor">
  <p:cSld name="Smartphone/Monitor">
    <p:spTree>
      <p:nvGrpSpPr>
        <p:cNvPr id="1" name="Shape 272"/>
        <p:cNvGrpSpPr/>
        <p:nvPr/>
      </p:nvGrpSpPr>
      <p:grpSpPr>
        <a:xfrm>
          <a:off x="0" y="0"/>
          <a:ext cx="0" cy="0"/>
          <a:chOff x="0" y="0"/>
          <a:chExt cx="0" cy="0"/>
        </a:xfrm>
      </p:grpSpPr>
      <p:pic>
        <p:nvPicPr>
          <p:cNvPr id="273" name="Google Shape;273;p25"/>
          <p:cNvPicPr preferRelativeResize="0"/>
          <p:nvPr/>
        </p:nvPicPr>
        <p:blipFill rotWithShape="1">
          <a:blip r:embed="rId2">
            <a:alphaModFix/>
          </a:blip>
          <a:srcRect/>
          <a:stretch/>
        </p:blipFill>
        <p:spPr>
          <a:xfrm>
            <a:off x="4953000" y="1194027"/>
            <a:ext cx="4122739" cy="3300287"/>
          </a:xfrm>
          <a:prstGeom prst="rect">
            <a:avLst/>
          </a:prstGeom>
          <a:noFill/>
          <a:ln>
            <a:noFill/>
          </a:ln>
        </p:spPr>
      </p:pic>
      <p:sp>
        <p:nvSpPr>
          <p:cNvPr id="274" name="Google Shape;274;p25"/>
          <p:cNvSpPr/>
          <p:nvPr/>
        </p:nvSpPr>
        <p:spPr>
          <a:xfrm>
            <a:off x="0" y="-1"/>
            <a:ext cx="9144000" cy="252000"/>
          </a:xfrm>
          <a:prstGeom prst="rect">
            <a:avLst/>
          </a:prstGeom>
          <a:solidFill>
            <a:srgbClr val="F2F2F2"/>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275" name="Google Shape;275;p25"/>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276" name="Google Shape;276;p25"/>
          <p:cNvPicPr preferRelativeResize="0"/>
          <p:nvPr/>
        </p:nvPicPr>
        <p:blipFill rotWithShape="1">
          <a:blip r:embed="rId3">
            <a:alphaModFix/>
          </a:blip>
          <a:srcRect/>
          <a:stretch/>
        </p:blipFill>
        <p:spPr>
          <a:xfrm>
            <a:off x="3759036" y="4791311"/>
            <a:ext cx="1625928" cy="315547"/>
          </a:xfrm>
          <a:prstGeom prst="rect">
            <a:avLst/>
          </a:prstGeom>
          <a:noFill/>
          <a:ln>
            <a:noFill/>
          </a:ln>
        </p:spPr>
      </p:pic>
      <p:sp>
        <p:nvSpPr>
          <p:cNvPr id="277" name="Google Shape;277;p25"/>
          <p:cNvSpPr txBox="1">
            <a:spLocks noGrp="1"/>
          </p:cNvSpPr>
          <p:nvPr>
            <p:ph type="body" idx="1"/>
          </p:nvPr>
        </p:nvSpPr>
        <p:spPr>
          <a:xfrm>
            <a:off x="260350" y="1980640"/>
            <a:ext cx="4451400" cy="2571900"/>
          </a:xfrm>
          <a:prstGeom prst="rect">
            <a:avLst/>
          </a:prstGeom>
          <a:noFill/>
          <a:ln>
            <a:noFill/>
          </a:ln>
        </p:spPr>
        <p:txBody>
          <a:bodyPr spcFirstLastPara="1" wrap="square" lIns="51425" tIns="25700" rIns="51425" bIns="25700" anchor="t" anchorCtr="0">
            <a:noAutofit/>
          </a:bodyPr>
          <a:lstStyle>
            <a:lvl1pPr marL="457200" marR="0" lvl="0" indent="-317500" algn="just" rtl="0">
              <a:lnSpc>
                <a:spcPct val="100000"/>
              </a:lnSpc>
              <a:spcBef>
                <a:spcPts val="300"/>
              </a:spcBef>
              <a:spcAft>
                <a:spcPts val="0"/>
              </a:spcAft>
              <a:buClr>
                <a:srgbClr val="47464B"/>
              </a:buClr>
              <a:buSzPts val="1400"/>
              <a:buFont typeface="Arial"/>
              <a:buChar char="•"/>
              <a:defRPr sz="1400" b="0" i="0" u="none" strike="noStrike" cap="none">
                <a:solidFill>
                  <a:srgbClr val="47464B"/>
                </a:solidFill>
                <a:latin typeface="Arial"/>
                <a:ea typeface="Arial"/>
                <a:cs typeface="Arial"/>
                <a:sym typeface="Arial"/>
              </a:defRPr>
            </a:lvl1pPr>
            <a:lvl2pPr marL="914400" marR="0" lvl="1" indent="-228600" algn="l" rtl="0">
              <a:lnSpc>
                <a:spcPct val="100000"/>
              </a:lnSpc>
              <a:spcBef>
                <a:spcPts val="300"/>
              </a:spcBef>
              <a:spcAft>
                <a:spcPts val="0"/>
              </a:spcAft>
              <a:buClr>
                <a:srgbClr val="8B8D8E"/>
              </a:buClr>
              <a:buSzPts val="1500"/>
              <a:buFont typeface="Arial"/>
              <a:buNone/>
              <a:defRPr sz="1500" b="0" i="0" u="none" strike="noStrike" cap="none">
                <a:solidFill>
                  <a:srgbClr val="8B8D8E"/>
                </a:solidFill>
                <a:latin typeface="Arial"/>
                <a:ea typeface="Arial"/>
                <a:cs typeface="Arial"/>
                <a:sym typeface="Arial"/>
              </a:defRPr>
            </a:lvl2pPr>
            <a:lvl3pPr marL="1371600" marR="0" lvl="2" indent="-228600" algn="l" rtl="0">
              <a:lnSpc>
                <a:spcPct val="100000"/>
              </a:lnSpc>
              <a:spcBef>
                <a:spcPts val="300"/>
              </a:spcBef>
              <a:spcAft>
                <a:spcPts val="0"/>
              </a:spcAft>
              <a:buClr>
                <a:srgbClr val="8B8D8E"/>
              </a:buClr>
              <a:buSzPts val="1400"/>
              <a:buFont typeface="Arial"/>
              <a:buNone/>
              <a:defRPr sz="1400" b="0" i="0" u="none" strike="noStrike" cap="none">
                <a:solidFill>
                  <a:srgbClr val="8B8D8E"/>
                </a:solidFill>
                <a:latin typeface="Arial"/>
                <a:ea typeface="Arial"/>
                <a:cs typeface="Arial"/>
                <a:sym typeface="Arial"/>
              </a:defRPr>
            </a:lvl3pPr>
            <a:lvl4pPr marL="1828800" marR="0" lvl="3"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4pPr>
            <a:lvl5pPr marL="2286000" marR="0" lvl="4"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5pPr>
            <a:lvl6pPr marL="2743200" marR="0" lvl="5"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6pPr>
            <a:lvl7pPr marL="3200400" marR="0" lvl="6"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7pPr>
            <a:lvl8pPr marL="3657600" marR="0" lvl="7"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8pPr>
            <a:lvl9pPr marL="4114800" marR="0" lvl="8"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9pPr>
          </a:lstStyle>
          <a:p>
            <a:endParaRPr/>
          </a:p>
        </p:txBody>
      </p:sp>
      <p:sp>
        <p:nvSpPr>
          <p:cNvPr id="278" name="Google Shape;278;p25"/>
          <p:cNvSpPr>
            <a:spLocks noGrp="1"/>
          </p:cNvSpPr>
          <p:nvPr>
            <p:ph type="pic" idx="2"/>
          </p:nvPr>
        </p:nvSpPr>
        <p:spPr>
          <a:xfrm>
            <a:off x="5173980" y="1409700"/>
            <a:ext cx="3659100" cy="2076600"/>
          </a:xfrm>
          <a:prstGeom prst="rect">
            <a:avLst/>
          </a:prstGeom>
          <a:solidFill>
            <a:srgbClr val="F2F2F2"/>
          </a:solidFill>
          <a:ln>
            <a:noFill/>
          </a:ln>
        </p:spPr>
        <p:txBody>
          <a:bodyPr spcFirstLastPara="1" wrap="square" lIns="68575" tIns="34275" rIns="68575" bIns="34275" anchor="t" anchorCtr="0">
            <a:noAutofit/>
          </a:bodyPr>
          <a:lstStyle>
            <a:lvl1pPr marR="0" lvl="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79" name="Google Shape;279;p25"/>
          <p:cNvSpPr txBox="1">
            <a:spLocks noGrp="1"/>
          </p:cNvSpPr>
          <p:nvPr>
            <p:ph type="body" idx="3"/>
          </p:nvPr>
        </p:nvSpPr>
        <p:spPr>
          <a:xfrm>
            <a:off x="260350" y="1276376"/>
            <a:ext cx="4451400" cy="500100"/>
          </a:xfrm>
          <a:prstGeom prst="rect">
            <a:avLst/>
          </a:prstGeom>
          <a:solidFill>
            <a:schemeClr val="accent2"/>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400"/>
              </a:spcBef>
              <a:spcAft>
                <a:spcPts val="0"/>
              </a:spcAft>
              <a:buClr>
                <a:schemeClr val="lt1"/>
              </a:buClr>
              <a:buSzPts val="1800"/>
              <a:buFont typeface="Arial"/>
              <a:buNone/>
              <a:defRPr sz="1800" b="1"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laptop">
  <p:cSld name="laptop">
    <p:spTree>
      <p:nvGrpSpPr>
        <p:cNvPr id="1" name="Shape 280"/>
        <p:cNvGrpSpPr/>
        <p:nvPr/>
      </p:nvGrpSpPr>
      <p:grpSpPr>
        <a:xfrm>
          <a:off x="0" y="0"/>
          <a:ext cx="0" cy="0"/>
          <a:chOff x="0" y="0"/>
          <a:chExt cx="0" cy="0"/>
        </a:xfrm>
      </p:grpSpPr>
      <p:pic>
        <p:nvPicPr>
          <p:cNvPr id="281" name="Google Shape;281;p26"/>
          <p:cNvPicPr preferRelativeResize="0"/>
          <p:nvPr/>
        </p:nvPicPr>
        <p:blipFill rotWithShape="1">
          <a:blip r:embed="rId2">
            <a:alphaModFix/>
          </a:blip>
          <a:srcRect/>
          <a:stretch/>
        </p:blipFill>
        <p:spPr>
          <a:xfrm>
            <a:off x="4775201" y="1672631"/>
            <a:ext cx="4317999" cy="2481575"/>
          </a:xfrm>
          <a:prstGeom prst="rect">
            <a:avLst/>
          </a:prstGeom>
          <a:noFill/>
          <a:ln>
            <a:noFill/>
          </a:ln>
        </p:spPr>
      </p:pic>
      <p:sp>
        <p:nvSpPr>
          <p:cNvPr id="282" name="Google Shape;282;p26"/>
          <p:cNvSpPr>
            <a:spLocks noGrp="1"/>
          </p:cNvSpPr>
          <p:nvPr>
            <p:ph type="pic" idx="2"/>
          </p:nvPr>
        </p:nvSpPr>
        <p:spPr>
          <a:xfrm>
            <a:off x="5329679" y="1832218"/>
            <a:ext cx="3210900" cy="2015700"/>
          </a:xfrm>
          <a:prstGeom prst="rect">
            <a:avLst/>
          </a:prstGeom>
          <a:solidFill>
            <a:srgbClr val="F2F2F2"/>
          </a:solidFill>
          <a:ln>
            <a:noFill/>
          </a:ln>
        </p:spPr>
        <p:txBody>
          <a:bodyPr spcFirstLastPara="1" wrap="square" lIns="68575" tIns="68575" rIns="68575" bIns="68575" anchor="ctr" anchorCtr="0">
            <a:noAutofit/>
          </a:bodyPr>
          <a:lstStyle>
            <a:lvl1pPr marR="0" lvl="0"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283" name="Google Shape;283;p26"/>
          <p:cNvSpPr/>
          <p:nvPr/>
        </p:nvSpPr>
        <p:spPr>
          <a:xfrm>
            <a:off x="0" y="-1"/>
            <a:ext cx="9144000" cy="252000"/>
          </a:xfrm>
          <a:prstGeom prst="rect">
            <a:avLst/>
          </a:prstGeom>
          <a:solidFill>
            <a:srgbClr val="F2F2F2"/>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284" name="Google Shape;284;p26"/>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285" name="Google Shape;285;p26"/>
          <p:cNvPicPr preferRelativeResize="0"/>
          <p:nvPr/>
        </p:nvPicPr>
        <p:blipFill rotWithShape="1">
          <a:blip r:embed="rId3">
            <a:alphaModFix/>
          </a:blip>
          <a:srcRect/>
          <a:stretch/>
        </p:blipFill>
        <p:spPr>
          <a:xfrm>
            <a:off x="3759036" y="4791311"/>
            <a:ext cx="1625928" cy="315547"/>
          </a:xfrm>
          <a:prstGeom prst="rect">
            <a:avLst/>
          </a:prstGeom>
          <a:noFill/>
          <a:ln>
            <a:noFill/>
          </a:ln>
        </p:spPr>
      </p:pic>
      <p:sp>
        <p:nvSpPr>
          <p:cNvPr id="286" name="Google Shape;286;p26"/>
          <p:cNvSpPr txBox="1">
            <a:spLocks noGrp="1"/>
          </p:cNvSpPr>
          <p:nvPr>
            <p:ph type="body" idx="1"/>
          </p:nvPr>
        </p:nvSpPr>
        <p:spPr>
          <a:xfrm>
            <a:off x="260350" y="1980640"/>
            <a:ext cx="4451400" cy="2571900"/>
          </a:xfrm>
          <a:prstGeom prst="rect">
            <a:avLst/>
          </a:prstGeom>
          <a:noFill/>
          <a:ln>
            <a:noFill/>
          </a:ln>
        </p:spPr>
        <p:txBody>
          <a:bodyPr spcFirstLastPara="1" wrap="square" lIns="51425" tIns="25700" rIns="51425" bIns="25700" anchor="t" anchorCtr="0">
            <a:noAutofit/>
          </a:bodyPr>
          <a:lstStyle>
            <a:lvl1pPr marL="457200" marR="0" lvl="0" indent="-317500" algn="just" rtl="0">
              <a:lnSpc>
                <a:spcPct val="100000"/>
              </a:lnSpc>
              <a:spcBef>
                <a:spcPts val="300"/>
              </a:spcBef>
              <a:spcAft>
                <a:spcPts val="0"/>
              </a:spcAft>
              <a:buClr>
                <a:srgbClr val="47464B"/>
              </a:buClr>
              <a:buSzPts val="1400"/>
              <a:buFont typeface="Arial"/>
              <a:buChar char="•"/>
              <a:defRPr sz="1400" b="0" i="0" u="none" strike="noStrike" cap="none">
                <a:solidFill>
                  <a:srgbClr val="47464B"/>
                </a:solidFill>
                <a:latin typeface="Arial"/>
                <a:ea typeface="Arial"/>
                <a:cs typeface="Arial"/>
                <a:sym typeface="Arial"/>
              </a:defRPr>
            </a:lvl1pPr>
            <a:lvl2pPr marL="914400" marR="0" lvl="1" indent="-228600" algn="l" rtl="0">
              <a:lnSpc>
                <a:spcPct val="100000"/>
              </a:lnSpc>
              <a:spcBef>
                <a:spcPts val="300"/>
              </a:spcBef>
              <a:spcAft>
                <a:spcPts val="0"/>
              </a:spcAft>
              <a:buClr>
                <a:srgbClr val="8B8D8E"/>
              </a:buClr>
              <a:buSzPts val="1500"/>
              <a:buFont typeface="Arial"/>
              <a:buNone/>
              <a:defRPr sz="1500" b="0" i="0" u="none" strike="noStrike" cap="none">
                <a:solidFill>
                  <a:srgbClr val="8B8D8E"/>
                </a:solidFill>
                <a:latin typeface="Arial"/>
                <a:ea typeface="Arial"/>
                <a:cs typeface="Arial"/>
                <a:sym typeface="Arial"/>
              </a:defRPr>
            </a:lvl2pPr>
            <a:lvl3pPr marL="1371600" marR="0" lvl="2" indent="-228600" algn="l" rtl="0">
              <a:lnSpc>
                <a:spcPct val="100000"/>
              </a:lnSpc>
              <a:spcBef>
                <a:spcPts val="300"/>
              </a:spcBef>
              <a:spcAft>
                <a:spcPts val="0"/>
              </a:spcAft>
              <a:buClr>
                <a:srgbClr val="8B8D8E"/>
              </a:buClr>
              <a:buSzPts val="1400"/>
              <a:buFont typeface="Arial"/>
              <a:buNone/>
              <a:defRPr sz="1400" b="0" i="0" u="none" strike="noStrike" cap="none">
                <a:solidFill>
                  <a:srgbClr val="8B8D8E"/>
                </a:solidFill>
                <a:latin typeface="Arial"/>
                <a:ea typeface="Arial"/>
                <a:cs typeface="Arial"/>
                <a:sym typeface="Arial"/>
              </a:defRPr>
            </a:lvl3pPr>
            <a:lvl4pPr marL="1828800" marR="0" lvl="3"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4pPr>
            <a:lvl5pPr marL="2286000" marR="0" lvl="4"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5pPr>
            <a:lvl6pPr marL="2743200" marR="0" lvl="5"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6pPr>
            <a:lvl7pPr marL="3200400" marR="0" lvl="6"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7pPr>
            <a:lvl8pPr marL="3657600" marR="0" lvl="7"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8pPr>
            <a:lvl9pPr marL="4114800" marR="0" lvl="8"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9pPr>
          </a:lstStyle>
          <a:p>
            <a:endParaRPr/>
          </a:p>
        </p:txBody>
      </p:sp>
      <p:sp>
        <p:nvSpPr>
          <p:cNvPr id="287" name="Google Shape;287;p26"/>
          <p:cNvSpPr txBox="1">
            <a:spLocks noGrp="1"/>
          </p:cNvSpPr>
          <p:nvPr>
            <p:ph type="body" idx="3"/>
          </p:nvPr>
        </p:nvSpPr>
        <p:spPr>
          <a:xfrm>
            <a:off x="260350" y="1276376"/>
            <a:ext cx="4451400" cy="500100"/>
          </a:xfrm>
          <a:prstGeom prst="rect">
            <a:avLst/>
          </a:prstGeom>
          <a:solidFill>
            <a:schemeClr val="accent2"/>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400"/>
              </a:spcBef>
              <a:spcAft>
                <a:spcPts val="0"/>
              </a:spcAft>
              <a:buClr>
                <a:schemeClr val="lt1"/>
              </a:buClr>
              <a:buSzPts val="1800"/>
              <a:buFont typeface="Arial"/>
              <a:buNone/>
              <a:defRPr sz="1800" b="1"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martwatch">
  <p:cSld name="smartwatch">
    <p:spTree>
      <p:nvGrpSpPr>
        <p:cNvPr id="1" name="Shape 288"/>
        <p:cNvGrpSpPr/>
        <p:nvPr/>
      </p:nvGrpSpPr>
      <p:grpSpPr>
        <a:xfrm>
          <a:off x="0" y="0"/>
          <a:ext cx="0" cy="0"/>
          <a:chOff x="0" y="0"/>
          <a:chExt cx="0" cy="0"/>
        </a:xfrm>
      </p:grpSpPr>
      <p:pic>
        <p:nvPicPr>
          <p:cNvPr id="289" name="Google Shape;289;p27"/>
          <p:cNvPicPr preferRelativeResize="0"/>
          <p:nvPr/>
        </p:nvPicPr>
        <p:blipFill rotWithShape="1">
          <a:blip r:embed="rId2">
            <a:alphaModFix/>
          </a:blip>
          <a:srcRect/>
          <a:stretch/>
        </p:blipFill>
        <p:spPr>
          <a:xfrm>
            <a:off x="5625681" y="1046696"/>
            <a:ext cx="2290753" cy="3505938"/>
          </a:xfrm>
          <a:prstGeom prst="rect">
            <a:avLst/>
          </a:prstGeom>
          <a:noFill/>
          <a:ln>
            <a:noFill/>
          </a:ln>
        </p:spPr>
      </p:pic>
      <p:sp>
        <p:nvSpPr>
          <p:cNvPr id="290" name="Google Shape;290;p27"/>
          <p:cNvSpPr>
            <a:spLocks noGrp="1"/>
          </p:cNvSpPr>
          <p:nvPr>
            <p:ph type="pic" idx="2"/>
          </p:nvPr>
        </p:nvSpPr>
        <p:spPr>
          <a:xfrm>
            <a:off x="5958739" y="1907361"/>
            <a:ext cx="1736700" cy="1919700"/>
          </a:xfrm>
          <a:prstGeom prst="roundRect">
            <a:avLst>
              <a:gd name="adj" fmla="val 12344"/>
            </a:avLst>
          </a:prstGeom>
          <a:solidFill>
            <a:schemeClr val="dk1"/>
          </a:solidFill>
          <a:ln>
            <a:noFill/>
          </a:ln>
        </p:spPr>
        <p:txBody>
          <a:bodyPr spcFirstLastPara="1" wrap="square" lIns="68575" tIns="68575" rIns="68575" bIns="68575" anchor="ctr" anchorCtr="0">
            <a:noAutofit/>
          </a:bodyPr>
          <a:lstStyle>
            <a:lvl1pPr marR="0" lvl="0"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291" name="Google Shape;291;p27"/>
          <p:cNvSpPr/>
          <p:nvPr/>
        </p:nvSpPr>
        <p:spPr>
          <a:xfrm>
            <a:off x="0" y="-1"/>
            <a:ext cx="9144000" cy="252000"/>
          </a:xfrm>
          <a:prstGeom prst="rect">
            <a:avLst/>
          </a:prstGeom>
          <a:solidFill>
            <a:srgbClr val="F2F2F2"/>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292" name="Google Shape;292;p27"/>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293" name="Google Shape;293;p27"/>
          <p:cNvPicPr preferRelativeResize="0"/>
          <p:nvPr/>
        </p:nvPicPr>
        <p:blipFill rotWithShape="1">
          <a:blip r:embed="rId3">
            <a:alphaModFix/>
          </a:blip>
          <a:srcRect/>
          <a:stretch/>
        </p:blipFill>
        <p:spPr>
          <a:xfrm>
            <a:off x="3759036" y="4791311"/>
            <a:ext cx="1625928" cy="315547"/>
          </a:xfrm>
          <a:prstGeom prst="rect">
            <a:avLst/>
          </a:prstGeom>
          <a:noFill/>
          <a:ln>
            <a:noFill/>
          </a:ln>
        </p:spPr>
      </p:pic>
      <p:sp>
        <p:nvSpPr>
          <p:cNvPr id="294" name="Google Shape;294;p27"/>
          <p:cNvSpPr txBox="1">
            <a:spLocks noGrp="1"/>
          </p:cNvSpPr>
          <p:nvPr>
            <p:ph type="body" idx="1"/>
          </p:nvPr>
        </p:nvSpPr>
        <p:spPr>
          <a:xfrm>
            <a:off x="260350" y="1980640"/>
            <a:ext cx="4451400" cy="2571900"/>
          </a:xfrm>
          <a:prstGeom prst="rect">
            <a:avLst/>
          </a:prstGeom>
          <a:noFill/>
          <a:ln>
            <a:noFill/>
          </a:ln>
        </p:spPr>
        <p:txBody>
          <a:bodyPr spcFirstLastPara="1" wrap="square" lIns="51425" tIns="25700" rIns="51425" bIns="25700" anchor="t" anchorCtr="0">
            <a:noAutofit/>
          </a:bodyPr>
          <a:lstStyle>
            <a:lvl1pPr marL="457200" marR="0" lvl="0" indent="-317500" algn="just" rtl="0">
              <a:lnSpc>
                <a:spcPct val="100000"/>
              </a:lnSpc>
              <a:spcBef>
                <a:spcPts val="300"/>
              </a:spcBef>
              <a:spcAft>
                <a:spcPts val="0"/>
              </a:spcAft>
              <a:buClr>
                <a:srgbClr val="47464B"/>
              </a:buClr>
              <a:buSzPts val="1400"/>
              <a:buFont typeface="Arial"/>
              <a:buChar char="•"/>
              <a:defRPr sz="1400" b="0" i="0" u="none" strike="noStrike" cap="none">
                <a:solidFill>
                  <a:srgbClr val="47464B"/>
                </a:solidFill>
                <a:latin typeface="Arial"/>
                <a:ea typeface="Arial"/>
                <a:cs typeface="Arial"/>
                <a:sym typeface="Arial"/>
              </a:defRPr>
            </a:lvl1pPr>
            <a:lvl2pPr marL="914400" marR="0" lvl="1" indent="-228600" algn="l" rtl="0">
              <a:lnSpc>
                <a:spcPct val="100000"/>
              </a:lnSpc>
              <a:spcBef>
                <a:spcPts val="300"/>
              </a:spcBef>
              <a:spcAft>
                <a:spcPts val="0"/>
              </a:spcAft>
              <a:buClr>
                <a:srgbClr val="8B8D8E"/>
              </a:buClr>
              <a:buSzPts val="1500"/>
              <a:buFont typeface="Arial"/>
              <a:buNone/>
              <a:defRPr sz="1500" b="0" i="0" u="none" strike="noStrike" cap="none">
                <a:solidFill>
                  <a:srgbClr val="8B8D8E"/>
                </a:solidFill>
                <a:latin typeface="Arial"/>
                <a:ea typeface="Arial"/>
                <a:cs typeface="Arial"/>
                <a:sym typeface="Arial"/>
              </a:defRPr>
            </a:lvl2pPr>
            <a:lvl3pPr marL="1371600" marR="0" lvl="2" indent="-228600" algn="l" rtl="0">
              <a:lnSpc>
                <a:spcPct val="100000"/>
              </a:lnSpc>
              <a:spcBef>
                <a:spcPts val="300"/>
              </a:spcBef>
              <a:spcAft>
                <a:spcPts val="0"/>
              </a:spcAft>
              <a:buClr>
                <a:srgbClr val="8B8D8E"/>
              </a:buClr>
              <a:buSzPts val="1400"/>
              <a:buFont typeface="Arial"/>
              <a:buNone/>
              <a:defRPr sz="1400" b="0" i="0" u="none" strike="noStrike" cap="none">
                <a:solidFill>
                  <a:srgbClr val="8B8D8E"/>
                </a:solidFill>
                <a:latin typeface="Arial"/>
                <a:ea typeface="Arial"/>
                <a:cs typeface="Arial"/>
                <a:sym typeface="Arial"/>
              </a:defRPr>
            </a:lvl3pPr>
            <a:lvl4pPr marL="1828800" marR="0" lvl="3"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4pPr>
            <a:lvl5pPr marL="2286000" marR="0" lvl="4"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5pPr>
            <a:lvl6pPr marL="2743200" marR="0" lvl="5"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6pPr>
            <a:lvl7pPr marL="3200400" marR="0" lvl="6"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7pPr>
            <a:lvl8pPr marL="3657600" marR="0" lvl="7"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8pPr>
            <a:lvl9pPr marL="4114800" marR="0" lvl="8"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9pPr>
          </a:lstStyle>
          <a:p>
            <a:endParaRPr/>
          </a:p>
        </p:txBody>
      </p:sp>
      <p:sp>
        <p:nvSpPr>
          <p:cNvPr id="295" name="Google Shape;295;p27"/>
          <p:cNvSpPr txBox="1">
            <a:spLocks noGrp="1"/>
          </p:cNvSpPr>
          <p:nvPr>
            <p:ph type="body" idx="3"/>
          </p:nvPr>
        </p:nvSpPr>
        <p:spPr>
          <a:xfrm>
            <a:off x="260350" y="1276376"/>
            <a:ext cx="4451400" cy="500100"/>
          </a:xfrm>
          <a:prstGeom prst="rect">
            <a:avLst/>
          </a:prstGeom>
          <a:solidFill>
            <a:schemeClr val="accent2"/>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400"/>
              </a:spcBef>
              <a:spcAft>
                <a:spcPts val="0"/>
              </a:spcAft>
              <a:buClr>
                <a:schemeClr val="lt1"/>
              </a:buClr>
              <a:buSzPts val="1800"/>
              <a:buFont typeface="Arial"/>
              <a:buNone/>
              <a:defRPr sz="1800" b="1"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iPad black">
  <p:cSld name="iPad black">
    <p:spTree>
      <p:nvGrpSpPr>
        <p:cNvPr id="1" name="Shape 296"/>
        <p:cNvGrpSpPr/>
        <p:nvPr/>
      </p:nvGrpSpPr>
      <p:grpSpPr>
        <a:xfrm>
          <a:off x="0" y="0"/>
          <a:ext cx="0" cy="0"/>
          <a:chOff x="0" y="0"/>
          <a:chExt cx="0" cy="0"/>
        </a:xfrm>
      </p:grpSpPr>
      <p:sp>
        <p:nvSpPr>
          <p:cNvPr id="297" name="Google Shape;297;p28"/>
          <p:cNvSpPr/>
          <p:nvPr/>
        </p:nvSpPr>
        <p:spPr>
          <a:xfrm>
            <a:off x="0" y="-1"/>
            <a:ext cx="9144000" cy="252000"/>
          </a:xfrm>
          <a:prstGeom prst="rect">
            <a:avLst/>
          </a:prstGeom>
          <a:solidFill>
            <a:srgbClr val="F2F2F2"/>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298" name="Google Shape;298;p28"/>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299" name="Google Shape;299;p28"/>
          <p:cNvPicPr preferRelativeResize="0"/>
          <p:nvPr/>
        </p:nvPicPr>
        <p:blipFill rotWithShape="1">
          <a:blip r:embed="rId2">
            <a:alphaModFix/>
          </a:blip>
          <a:srcRect/>
          <a:stretch/>
        </p:blipFill>
        <p:spPr>
          <a:xfrm>
            <a:off x="3759036" y="4791311"/>
            <a:ext cx="1625928" cy="315547"/>
          </a:xfrm>
          <a:prstGeom prst="rect">
            <a:avLst/>
          </a:prstGeom>
          <a:noFill/>
          <a:ln>
            <a:noFill/>
          </a:ln>
        </p:spPr>
      </p:pic>
      <p:sp>
        <p:nvSpPr>
          <p:cNvPr id="300" name="Google Shape;300;p28"/>
          <p:cNvSpPr txBox="1">
            <a:spLocks noGrp="1"/>
          </p:cNvSpPr>
          <p:nvPr>
            <p:ph type="body" idx="1"/>
          </p:nvPr>
        </p:nvSpPr>
        <p:spPr>
          <a:xfrm>
            <a:off x="260350" y="1980640"/>
            <a:ext cx="4451400" cy="2571900"/>
          </a:xfrm>
          <a:prstGeom prst="rect">
            <a:avLst/>
          </a:prstGeom>
          <a:noFill/>
          <a:ln>
            <a:noFill/>
          </a:ln>
        </p:spPr>
        <p:txBody>
          <a:bodyPr spcFirstLastPara="1" wrap="square" lIns="51425" tIns="25700" rIns="51425" bIns="25700" anchor="t" anchorCtr="0">
            <a:noAutofit/>
          </a:bodyPr>
          <a:lstStyle>
            <a:lvl1pPr marL="457200" marR="0" lvl="0" indent="-317500" algn="just" rtl="0">
              <a:lnSpc>
                <a:spcPct val="100000"/>
              </a:lnSpc>
              <a:spcBef>
                <a:spcPts val="300"/>
              </a:spcBef>
              <a:spcAft>
                <a:spcPts val="0"/>
              </a:spcAft>
              <a:buClr>
                <a:srgbClr val="47464B"/>
              </a:buClr>
              <a:buSzPts val="1400"/>
              <a:buFont typeface="Arial"/>
              <a:buChar char="•"/>
              <a:defRPr sz="1400" b="0" i="0" u="none" strike="noStrike" cap="none">
                <a:solidFill>
                  <a:srgbClr val="47464B"/>
                </a:solidFill>
                <a:latin typeface="Arial"/>
                <a:ea typeface="Arial"/>
                <a:cs typeface="Arial"/>
                <a:sym typeface="Arial"/>
              </a:defRPr>
            </a:lvl1pPr>
            <a:lvl2pPr marL="914400" marR="0" lvl="1" indent="-228600" algn="l" rtl="0">
              <a:lnSpc>
                <a:spcPct val="100000"/>
              </a:lnSpc>
              <a:spcBef>
                <a:spcPts val="300"/>
              </a:spcBef>
              <a:spcAft>
                <a:spcPts val="0"/>
              </a:spcAft>
              <a:buClr>
                <a:srgbClr val="8B8D8E"/>
              </a:buClr>
              <a:buSzPts val="1500"/>
              <a:buFont typeface="Arial"/>
              <a:buNone/>
              <a:defRPr sz="1500" b="0" i="0" u="none" strike="noStrike" cap="none">
                <a:solidFill>
                  <a:srgbClr val="8B8D8E"/>
                </a:solidFill>
                <a:latin typeface="Arial"/>
                <a:ea typeface="Arial"/>
                <a:cs typeface="Arial"/>
                <a:sym typeface="Arial"/>
              </a:defRPr>
            </a:lvl2pPr>
            <a:lvl3pPr marL="1371600" marR="0" lvl="2" indent="-228600" algn="l" rtl="0">
              <a:lnSpc>
                <a:spcPct val="100000"/>
              </a:lnSpc>
              <a:spcBef>
                <a:spcPts val="300"/>
              </a:spcBef>
              <a:spcAft>
                <a:spcPts val="0"/>
              </a:spcAft>
              <a:buClr>
                <a:srgbClr val="8B8D8E"/>
              </a:buClr>
              <a:buSzPts val="1400"/>
              <a:buFont typeface="Arial"/>
              <a:buNone/>
              <a:defRPr sz="1400" b="0" i="0" u="none" strike="noStrike" cap="none">
                <a:solidFill>
                  <a:srgbClr val="8B8D8E"/>
                </a:solidFill>
                <a:latin typeface="Arial"/>
                <a:ea typeface="Arial"/>
                <a:cs typeface="Arial"/>
                <a:sym typeface="Arial"/>
              </a:defRPr>
            </a:lvl3pPr>
            <a:lvl4pPr marL="1828800" marR="0" lvl="3"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4pPr>
            <a:lvl5pPr marL="2286000" marR="0" lvl="4"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5pPr>
            <a:lvl6pPr marL="2743200" marR="0" lvl="5"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6pPr>
            <a:lvl7pPr marL="3200400" marR="0" lvl="6"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7pPr>
            <a:lvl8pPr marL="3657600" marR="0" lvl="7"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8pPr>
            <a:lvl9pPr marL="4114800" marR="0" lvl="8"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9pPr>
          </a:lstStyle>
          <a:p>
            <a:endParaRPr/>
          </a:p>
        </p:txBody>
      </p:sp>
      <p:sp>
        <p:nvSpPr>
          <p:cNvPr id="301" name="Google Shape;301;p28"/>
          <p:cNvSpPr txBox="1">
            <a:spLocks noGrp="1"/>
          </p:cNvSpPr>
          <p:nvPr>
            <p:ph type="body" idx="2"/>
          </p:nvPr>
        </p:nvSpPr>
        <p:spPr>
          <a:xfrm>
            <a:off x="260350" y="1276376"/>
            <a:ext cx="4451400" cy="500100"/>
          </a:xfrm>
          <a:prstGeom prst="rect">
            <a:avLst/>
          </a:prstGeom>
          <a:solidFill>
            <a:schemeClr val="accent2"/>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400"/>
              </a:spcBef>
              <a:spcAft>
                <a:spcPts val="0"/>
              </a:spcAft>
              <a:buClr>
                <a:schemeClr val="lt1"/>
              </a:buClr>
              <a:buSzPts val="1800"/>
              <a:buFont typeface="Arial"/>
              <a:buNone/>
              <a:defRPr sz="1800" b="1"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pic>
        <p:nvPicPr>
          <p:cNvPr id="302" name="Google Shape;302;p28"/>
          <p:cNvPicPr preferRelativeResize="0"/>
          <p:nvPr/>
        </p:nvPicPr>
        <p:blipFill rotWithShape="1">
          <a:blip r:embed="rId3">
            <a:alphaModFix/>
          </a:blip>
          <a:srcRect/>
          <a:stretch/>
        </p:blipFill>
        <p:spPr>
          <a:xfrm rot="5400000">
            <a:off x="4965270" y="1135140"/>
            <a:ext cx="4189327" cy="3035616"/>
          </a:xfrm>
          <a:prstGeom prst="rect">
            <a:avLst/>
          </a:prstGeom>
          <a:noFill/>
          <a:ln>
            <a:noFill/>
          </a:ln>
          <a:effectLst>
            <a:outerShdw blurRad="50800" dist="38100" dir="5400000" algn="t" rotWithShape="0">
              <a:srgbClr val="000000">
                <a:alpha val="40000"/>
              </a:srgbClr>
            </a:outerShdw>
          </a:effectLst>
        </p:spPr>
      </p:pic>
      <p:sp>
        <p:nvSpPr>
          <p:cNvPr id="303" name="Google Shape;303;p28"/>
          <p:cNvSpPr>
            <a:spLocks noGrp="1"/>
          </p:cNvSpPr>
          <p:nvPr>
            <p:ph type="pic" idx="3"/>
          </p:nvPr>
        </p:nvSpPr>
        <p:spPr>
          <a:xfrm>
            <a:off x="5825515" y="968611"/>
            <a:ext cx="2452500" cy="3368700"/>
          </a:xfrm>
          <a:prstGeom prst="rect">
            <a:avLst/>
          </a:prstGeom>
          <a:solidFill>
            <a:srgbClr val="F2F2F2"/>
          </a:solidFill>
          <a:ln>
            <a:noFill/>
          </a:ln>
        </p:spPr>
        <p:txBody>
          <a:bodyPr spcFirstLastPara="1" wrap="square" lIns="68575" tIns="34275" rIns="68575" bIns="34275" anchor="t" anchorCtr="0">
            <a:noAutofit/>
          </a:bodyPr>
          <a:lstStyle>
            <a:lvl1pPr marR="0" lvl="0" algn="l" rtl="0">
              <a:lnSpc>
                <a:spcPct val="100000"/>
              </a:lnSpc>
              <a:spcBef>
                <a:spcPts val="300"/>
              </a:spcBef>
              <a:spcAft>
                <a:spcPts val="0"/>
              </a:spcAft>
              <a:buClr>
                <a:schemeClr val="dk1"/>
              </a:buClr>
              <a:buSzPts val="1500"/>
              <a:buFont typeface="Arial"/>
              <a:buNone/>
              <a:defRPr sz="15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ablet half">
  <p:cSld name="tablet half">
    <p:spTree>
      <p:nvGrpSpPr>
        <p:cNvPr id="1" name="Shape 304"/>
        <p:cNvGrpSpPr/>
        <p:nvPr/>
      </p:nvGrpSpPr>
      <p:grpSpPr>
        <a:xfrm>
          <a:off x="0" y="0"/>
          <a:ext cx="0" cy="0"/>
          <a:chOff x="0" y="0"/>
          <a:chExt cx="0" cy="0"/>
        </a:xfrm>
      </p:grpSpPr>
      <p:pic>
        <p:nvPicPr>
          <p:cNvPr id="305" name="Google Shape;305;p29"/>
          <p:cNvPicPr preferRelativeResize="0"/>
          <p:nvPr/>
        </p:nvPicPr>
        <p:blipFill rotWithShape="1">
          <a:blip r:embed="rId2">
            <a:alphaModFix/>
          </a:blip>
          <a:srcRect r="42323"/>
          <a:stretch/>
        </p:blipFill>
        <p:spPr>
          <a:xfrm rot="5400000">
            <a:off x="2683630" y="486808"/>
            <a:ext cx="3776742" cy="4744871"/>
          </a:xfrm>
          <a:prstGeom prst="rect">
            <a:avLst/>
          </a:prstGeom>
          <a:noFill/>
          <a:ln>
            <a:noFill/>
          </a:ln>
          <a:effectLst>
            <a:outerShdw blurRad="50800" dist="38100" dir="5400000" algn="t" rotWithShape="0">
              <a:srgbClr val="000000">
                <a:alpha val="40000"/>
              </a:srgbClr>
            </a:outerShdw>
          </a:effectLst>
        </p:spPr>
      </p:pic>
      <p:sp>
        <p:nvSpPr>
          <p:cNvPr id="306" name="Google Shape;306;p29"/>
          <p:cNvSpPr>
            <a:spLocks noGrp="1"/>
          </p:cNvSpPr>
          <p:nvPr>
            <p:ph type="pic" idx="2"/>
          </p:nvPr>
        </p:nvSpPr>
        <p:spPr>
          <a:xfrm>
            <a:off x="2819083" y="1609246"/>
            <a:ext cx="3459900" cy="3115500"/>
          </a:xfrm>
          <a:prstGeom prst="rect">
            <a:avLst/>
          </a:prstGeom>
          <a:solidFill>
            <a:srgbClr val="F2F2F2"/>
          </a:solidFill>
          <a:ln>
            <a:noFill/>
          </a:ln>
        </p:spPr>
        <p:txBody>
          <a:bodyPr spcFirstLastPara="1" wrap="square" lIns="68575" tIns="34275" rIns="68575" bIns="34275" anchor="t" anchorCtr="0">
            <a:noAutofit/>
          </a:bodyPr>
          <a:lstStyle>
            <a:lvl1pPr marR="0" lvl="0" algn="l" rtl="0">
              <a:lnSpc>
                <a:spcPct val="100000"/>
              </a:lnSpc>
              <a:spcBef>
                <a:spcPts val="60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07" name="Google Shape;307;p29"/>
          <p:cNvSpPr/>
          <p:nvPr/>
        </p:nvSpPr>
        <p:spPr>
          <a:xfrm>
            <a:off x="0" y="-1"/>
            <a:ext cx="9144000" cy="252000"/>
          </a:xfrm>
          <a:prstGeom prst="rect">
            <a:avLst/>
          </a:prstGeom>
          <a:solidFill>
            <a:srgbClr val="F2F2F2"/>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308" name="Google Shape;308;p29"/>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309" name="Google Shape;309;p29"/>
          <p:cNvPicPr preferRelativeResize="0"/>
          <p:nvPr/>
        </p:nvPicPr>
        <p:blipFill rotWithShape="1">
          <a:blip r:embed="rId3">
            <a:alphaModFix/>
          </a:blip>
          <a:srcRect/>
          <a:stretch/>
        </p:blipFill>
        <p:spPr>
          <a:xfrm>
            <a:off x="3759036" y="4791311"/>
            <a:ext cx="1625928" cy="315547"/>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ablet landscape">
  <p:cSld name="tablet landscape">
    <p:spTree>
      <p:nvGrpSpPr>
        <p:cNvPr id="1" name="Shape 310"/>
        <p:cNvGrpSpPr/>
        <p:nvPr/>
      </p:nvGrpSpPr>
      <p:grpSpPr>
        <a:xfrm>
          <a:off x="0" y="0"/>
          <a:ext cx="0" cy="0"/>
          <a:chOff x="0" y="0"/>
          <a:chExt cx="0" cy="0"/>
        </a:xfrm>
      </p:grpSpPr>
      <p:sp>
        <p:nvSpPr>
          <p:cNvPr id="311" name="Google Shape;311;p30"/>
          <p:cNvSpPr/>
          <p:nvPr/>
        </p:nvSpPr>
        <p:spPr>
          <a:xfrm>
            <a:off x="0" y="-1"/>
            <a:ext cx="9144000" cy="252000"/>
          </a:xfrm>
          <a:prstGeom prst="rect">
            <a:avLst/>
          </a:prstGeom>
          <a:solidFill>
            <a:srgbClr val="F2F2F2"/>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312" name="Google Shape;312;p30"/>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313" name="Google Shape;313;p30"/>
          <p:cNvPicPr preferRelativeResize="0"/>
          <p:nvPr/>
        </p:nvPicPr>
        <p:blipFill rotWithShape="1">
          <a:blip r:embed="rId2">
            <a:alphaModFix/>
          </a:blip>
          <a:srcRect/>
          <a:stretch/>
        </p:blipFill>
        <p:spPr>
          <a:xfrm>
            <a:off x="3759036" y="4791311"/>
            <a:ext cx="1625928" cy="315547"/>
          </a:xfrm>
          <a:prstGeom prst="rect">
            <a:avLst/>
          </a:prstGeom>
          <a:noFill/>
          <a:ln>
            <a:noFill/>
          </a:ln>
        </p:spPr>
      </p:pic>
      <p:pic>
        <p:nvPicPr>
          <p:cNvPr id="314" name="Google Shape;314;p30"/>
          <p:cNvPicPr preferRelativeResize="0"/>
          <p:nvPr/>
        </p:nvPicPr>
        <p:blipFill rotWithShape="1">
          <a:blip r:embed="rId3">
            <a:alphaModFix/>
          </a:blip>
          <a:srcRect/>
          <a:stretch/>
        </p:blipFill>
        <p:spPr>
          <a:xfrm>
            <a:off x="2088833" y="1314524"/>
            <a:ext cx="4966334" cy="3057451"/>
          </a:xfrm>
          <a:prstGeom prst="rect">
            <a:avLst/>
          </a:prstGeom>
          <a:noFill/>
          <a:ln>
            <a:noFill/>
          </a:ln>
        </p:spPr>
      </p:pic>
      <p:sp>
        <p:nvSpPr>
          <p:cNvPr id="315" name="Google Shape;315;p30"/>
          <p:cNvSpPr>
            <a:spLocks noGrp="1"/>
          </p:cNvSpPr>
          <p:nvPr>
            <p:ph type="pic" idx="2"/>
          </p:nvPr>
        </p:nvSpPr>
        <p:spPr>
          <a:xfrm>
            <a:off x="2400300" y="1624487"/>
            <a:ext cx="4343400" cy="2421600"/>
          </a:xfrm>
          <a:prstGeom prst="rect">
            <a:avLst/>
          </a:prstGeom>
          <a:solidFill>
            <a:srgbClr val="F2F2F2"/>
          </a:solidFill>
          <a:ln>
            <a:noFill/>
          </a:ln>
        </p:spPr>
        <p:txBody>
          <a:bodyPr spcFirstLastPara="1" wrap="square" lIns="68575" tIns="34275" rIns="68575" bIns="34275" anchor="t" anchorCtr="0">
            <a:noAutofit/>
          </a:bodyPr>
          <a:lstStyle>
            <a:lvl1pPr marR="0" lvl="0" algn="l" rtl="0">
              <a:lnSpc>
                <a:spcPct val="100000"/>
              </a:lnSpc>
              <a:spcBef>
                <a:spcPts val="60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ablet hands">
  <p:cSld name="tablet hands">
    <p:spTree>
      <p:nvGrpSpPr>
        <p:cNvPr id="1" name="Shape 316"/>
        <p:cNvGrpSpPr/>
        <p:nvPr/>
      </p:nvGrpSpPr>
      <p:grpSpPr>
        <a:xfrm>
          <a:off x="0" y="0"/>
          <a:ext cx="0" cy="0"/>
          <a:chOff x="0" y="0"/>
          <a:chExt cx="0" cy="0"/>
        </a:xfrm>
      </p:grpSpPr>
      <p:sp>
        <p:nvSpPr>
          <p:cNvPr id="317" name="Google Shape;317;p31"/>
          <p:cNvSpPr>
            <a:spLocks noGrp="1"/>
          </p:cNvSpPr>
          <p:nvPr>
            <p:ph type="pic" idx="2"/>
          </p:nvPr>
        </p:nvSpPr>
        <p:spPr>
          <a:xfrm>
            <a:off x="2887663" y="1790701"/>
            <a:ext cx="3262200" cy="2454300"/>
          </a:xfrm>
          <a:prstGeom prst="rect">
            <a:avLst/>
          </a:prstGeom>
          <a:solidFill>
            <a:srgbClr val="F2F2F2"/>
          </a:solidFill>
          <a:ln>
            <a:noFill/>
          </a:ln>
        </p:spPr>
        <p:txBody>
          <a:bodyPr spcFirstLastPara="1" wrap="square" lIns="68575" tIns="34275" rIns="68575" bIns="34275" anchor="t" anchorCtr="0">
            <a:noAutofit/>
          </a:bodyPr>
          <a:lstStyle>
            <a:lvl1pPr marR="0" lvl="0" algn="l" rtl="0">
              <a:lnSpc>
                <a:spcPct val="100000"/>
              </a:lnSpc>
              <a:spcBef>
                <a:spcPts val="60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18" name="Google Shape;318;p31"/>
          <p:cNvSpPr/>
          <p:nvPr/>
        </p:nvSpPr>
        <p:spPr>
          <a:xfrm>
            <a:off x="0" y="-1"/>
            <a:ext cx="9144000" cy="252000"/>
          </a:xfrm>
          <a:prstGeom prst="rect">
            <a:avLst/>
          </a:prstGeom>
          <a:solidFill>
            <a:srgbClr val="F2F2F2"/>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319" name="Google Shape;319;p31"/>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320" name="Google Shape;320;p31"/>
          <p:cNvPicPr preferRelativeResize="0"/>
          <p:nvPr/>
        </p:nvPicPr>
        <p:blipFill rotWithShape="1">
          <a:blip r:embed="rId2">
            <a:alphaModFix/>
          </a:blip>
          <a:srcRect/>
          <a:stretch/>
        </p:blipFill>
        <p:spPr>
          <a:xfrm>
            <a:off x="3759036" y="4791311"/>
            <a:ext cx="1625928" cy="315547"/>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ontact details">
  <p:cSld name="contact details">
    <p:spTree>
      <p:nvGrpSpPr>
        <p:cNvPr id="1" name="Shape 321"/>
        <p:cNvGrpSpPr/>
        <p:nvPr/>
      </p:nvGrpSpPr>
      <p:grpSpPr>
        <a:xfrm>
          <a:off x="0" y="0"/>
          <a:ext cx="0" cy="0"/>
          <a:chOff x="0" y="0"/>
          <a:chExt cx="0" cy="0"/>
        </a:xfrm>
      </p:grpSpPr>
      <p:sp>
        <p:nvSpPr>
          <p:cNvPr id="322" name="Google Shape;322;p32"/>
          <p:cNvSpPr>
            <a:spLocks noGrp="1"/>
          </p:cNvSpPr>
          <p:nvPr>
            <p:ph type="pic" idx="2"/>
          </p:nvPr>
        </p:nvSpPr>
        <p:spPr>
          <a:xfrm>
            <a:off x="4723391" y="1714500"/>
            <a:ext cx="3965700" cy="2917800"/>
          </a:xfrm>
          <a:prstGeom prst="rect">
            <a:avLst/>
          </a:prstGeom>
          <a:solidFill>
            <a:schemeClr val="lt1"/>
          </a:solidFill>
          <a:ln>
            <a:noFill/>
          </a:ln>
          <a:effectLst>
            <a:outerShdw blurRad="101600" dist="63500" dir="2700000" algn="tl" rotWithShape="0">
              <a:srgbClr val="000000">
                <a:alpha val="40000"/>
              </a:srgbClr>
            </a:outerShdw>
          </a:effectLst>
        </p:spPr>
        <p:txBody>
          <a:bodyPr spcFirstLastPara="1" wrap="square" lIns="51425" tIns="25700" rIns="51425" bIns="25700" anchor="t" anchorCtr="0">
            <a:noAutofit/>
          </a:bodyPr>
          <a:lstStyle>
            <a:lvl1pPr marR="0" lvl="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23" name="Google Shape;323;p32"/>
          <p:cNvSpPr txBox="1">
            <a:spLocks noGrp="1"/>
          </p:cNvSpPr>
          <p:nvPr>
            <p:ph type="body" idx="1"/>
          </p:nvPr>
        </p:nvSpPr>
        <p:spPr>
          <a:xfrm>
            <a:off x="203660" y="1218146"/>
            <a:ext cx="3819900" cy="382200"/>
          </a:xfrm>
          <a:prstGeom prst="rect">
            <a:avLst/>
          </a:prstGeom>
          <a:solidFill>
            <a:schemeClr val="accent2"/>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just" rtl="0">
              <a:lnSpc>
                <a:spcPct val="100000"/>
              </a:lnSpc>
              <a:spcBef>
                <a:spcPts val="20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24" name="Google Shape;324;p32"/>
          <p:cNvSpPr/>
          <p:nvPr/>
        </p:nvSpPr>
        <p:spPr>
          <a:xfrm>
            <a:off x="0" y="-1"/>
            <a:ext cx="9144000" cy="252000"/>
          </a:xfrm>
          <a:prstGeom prst="rect">
            <a:avLst/>
          </a:prstGeom>
          <a:solidFill>
            <a:srgbClr val="F2F2F2"/>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325" name="Google Shape;325;p32"/>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326" name="Google Shape;326;p32"/>
          <p:cNvPicPr preferRelativeResize="0"/>
          <p:nvPr/>
        </p:nvPicPr>
        <p:blipFill rotWithShape="1">
          <a:blip r:embed="rId2">
            <a:alphaModFix/>
          </a:blip>
          <a:srcRect/>
          <a:stretch/>
        </p:blipFill>
        <p:spPr>
          <a:xfrm>
            <a:off x="3759036" y="4791311"/>
            <a:ext cx="1625928" cy="315547"/>
          </a:xfrm>
          <a:prstGeom prst="rect">
            <a:avLst/>
          </a:prstGeom>
          <a:noFill/>
          <a:ln>
            <a:noFill/>
          </a:ln>
        </p:spPr>
      </p:pic>
      <p:sp>
        <p:nvSpPr>
          <p:cNvPr id="327" name="Google Shape;327;p32"/>
          <p:cNvSpPr>
            <a:spLocks noGrp="1"/>
          </p:cNvSpPr>
          <p:nvPr>
            <p:ph type="pic" idx="3"/>
          </p:nvPr>
        </p:nvSpPr>
        <p:spPr>
          <a:xfrm>
            <a:off x="203366" y="2959659"/>
            <a:ext cx="504900" cy="5271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100"/>
              </a:spcBef>
              <a:spcAft>
                <a:spcPts val="0"/>
              </a:spcAft>
              <a:buClr>
                <a:schemeClr val="dk1"/>
              </a:buClr>
              <a:buSzPts val="400"/>
              <a:buFont typeface="Arial"/>
              <a:buNone/>
              <a:defRPr sz="4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28" name="Google Shape;328;p32"/>
          <p:cNvSpPr>
            <a:spLocks noGrp="1"/>
          </p:cNvSpPr>
          <p:nvPr>
            <p:ph type="pic" idx="4"/>
          </p:nvPr>
        </p:nvSpPr>
        <p:spPr>
          <a:xfrm>
            <a:off x="203660" y="3529898"/>
            <a:ext cx="504900" cy="5271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100"/>
              </a:spcBef>
              <a:spcAft>
                <a:spcPts val="0"/>
              </a:spcAft>
              <a:buClr>
                <a:schemeClr val="dk1"/>
              </a:buClr>
              <a:buSzPts val="400"/>
              <a:buFont typeface="Arial"/>
              <a:buNone/>
              <a:defRPr sz="4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29" name="Google Shape;329;p32"/>
          <p:cNvSpPr>
            <a:spLocks noGrp="1"/>
          </p:cNvSpPr>
          <p:nvPr>
            <p:ph type="pic" idx="5"/>
          </p:nvPr>
        </p:nvSpPr>
        <p:spPr>
          <a:xfrm>
            <a:off x="203048" y="4105182"/>
            <a:ext cx="504900" cy="5271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100"/>
              </a:spcBef>
              <a:spcAft>
                <a:spcPts val="0"/>
              </a:spcAft>
              <a:buClr>
                <a:schemeClr val="dk1"/>
              </a:buClr>
              <a:buSzPts val="400"/>
              <a:buFont typeface="Arial"/>
              <a:buNone/>
              <a:defRPr sz="4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30" name="Google Shape;330;p32"/>
          <p:cNvSpPr txBox="1">
            <a:spLocks noGrp="1"/>
          </p:cNvSpPr>
          <p:nvPr>
            <p:ph type="body" idx="6"/>
          </p:nvPr>
        </p:nvSpPr>
        <p:spPr>
          <a:xfrm>
            <a:off x="4723391" y="1218146"/>
            <a:ext cx="3965700" cy="382200"/>
          </a:xfrm>
          <a:prstGeom prst="rect">
            <a:avLst/>
          </a:prstGeom>
          <a:solidFill>
            <a:schemeClr val="accent2"/>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20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31" name="Google Shape;331;p32"/>
          <p:cNvSpPr txBox="1">
            <a:spLocks noGrp="1"/>
          </p:cNvSpPr>
          <p:nvPr>
            <p:ph type="body" idx="7"/>
          </p:nvPr>
        </p:nvSpPr>
        <p:spPr>
          <a:xfrm>
            <a:off x="203048" y="2468881"/>
            <a:ext cx="3819900" cy="382200"/>
          </a:xfrm>
          <a:prstGeom prst="rect">
            <a:avLst/>
          </a:prstGeom>
          <a:solidFill>
            <a:schemeClr val="accent2"/>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just" rtl="0">
              <a:lnSpc>
                <a:spcPct val="100000"/>
              </a:lnSpc>
              <a:spcBef>
                <a:spcPts val="20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32" name="Google Shape;332;p32"/>
          <p:cNvSpPr txBox="1">
            <a:spLocks noGrp="1"/>
          </p:cNvSpPr>
          <p:nvPr>
            <p:ph type="body" idx="8"/>
          </p:nvPr>
        </p:nvSpPr>
        <p:spPr>
          <a:xfrm>
            <a:off x="203201" y="1600201"/>
            <a:ext cx="3819600" cy="7779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2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1pPr>
            <a:lvl2pPr marL="914400" marR="0" lvl="1" indent="-304800" algn="l" rtl="0">
              <a:lnSpc>
                <a:spcPct val="100000"/>
              </a:lnSpc>
              <a:spcBef>
                <a:spcPts val="2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2pPr>
            <a:lvl3pPr marL="1371600" marR="0" lvl="2" indent="-304800" algn="l" rtl="0">
              <a:lnSpc>
                <a:spcPct val="100000"/>
              </a:lnSpc>
              <a:spcBef>
                <a:spcPts val="2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304800" algn="l" rtl="0">
              <a:lnSpc>
                <a:spcPct val="100000"/>
              </a:lnSpc>
              <a:spcBef>
                <a:spcPts val="2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100000"/>
              </a:lnSpc>
              <a:spcBef>
                <a:spcPts val="2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1_Title slide 5 xpics">
  <p:cSld name="1_Title slide 5 xpics">
    <p:spTree>
      <p:nvGrpSpPr>
        <p:cNvPr id="1" name="Shape 333"/>
        <p:cNvGrpSpPr/>
        <p:nvPr/>
      </p:nvGrpSpPr>
      <p:grpSpPr>
        <a:xfrm>
          <a:off x="0" y="0"/>
          <a:ext cx="0" cy="0"/>
          <a:chOff x="0" y="0"/>
          <a:chExt cx="0" cy="0"/>
        </a:xfrm>
      </p:grpSpPr>
      <p:sp>
        <p:nvSpPr>
          <p:cNvPr id="334" name="Google Shape;334;p33"/>
          <p:cNvSpPr/>
          <p:nvPr/>
        </p:nvSpPr>
        <p:spPr>
          <a:xfrm>
            <a:off x="-1937" y="2334059"/>
            <a:ext cx="1721100" cy="1296300"/>
          </a:xfrm>
          <a:prstGeom prst="rect">
            <a:avLst/>
          </a:prstGeom>
          <a:solidFill>
            <a:srgbClr val="F2F2F2"/>
          </a:solidFill>
          <a:ln>
            <a:noFill/>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35" name="Google Shape;335;p33"/>
          <p:cNvSpPr/>
          <p:nvPr/>
        </p:nvSpPr>
        <p:spPr>
          <a:xfrm>
            <a:off x="2" y="1"/>
            <a:ext cx="9144000" cy="1671900"/>
          </a:xfrm>
          <a:prstGeom prst="rect">
            <a:avLst/>
          </a:prstGeom>
          <a:solidFill>
            <a:srgbClr val="F2F2F2">
              <a:alpha val="66274"/>
            </a:srgbClr>
          </a:solidFill>
          <a:ln>
            <a:noFill/>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2F2F2"/>
              </a:solidFill>
              <a:latin typeface="Arial"/>
              <a:ea typeface="Arial"/>
              <a:cs typeface="Arial"/>
              <a:sym typeface="Arial"/>
            </a:endParaRPr>
          </a:p>
        </p:txBody>
      </p:sp>
      <p:sp>
        <p:nvSpPr>
          <p:cNvPr id="336" name="Google Shape;336;p33"/>
          <p:cNvSpPr>
            <a:spLocks noGrp="1"/>
          </p:cNvSpPr>
          <p:nvPr>
            <p:ph type="pic" idx="2"/>
          </p:nvPr>
        </p:nvSpPr>
        <p:spPr>
          <a:xfrm>
            <a:off x="-1937" y="2318064"/>
            <a:ext cx="1721100" cy="12963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2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37" name="Google Shape;337;p33"/>
          <p:cNvSpPr/>
          <p:nvPr/>
        </p:nvSpPr>
        <p:spPr>
          <a:xfrm>
            <a:off x="1855662" y="2318556"/>
            <a:ext cx="1721100" cy="1296300"/>
          </a:xfrm>
          <a:prstGeom prst="rect">
            <a:avLst/>
          </a:prstGeom>
          <a:solidFill>
            <a:srgbClr val="1E708A">
              <a:alpha val="26274"/>
            </a:srgbClr>
          </a:solidFill>
          <a:ln>
            <a:noFill/>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000"/>
              <a:buFont typeface="Arial"/>
              <a:buNone/>
            </a:pPr>
            <a:endParaRPr sz="1000" b="0" i="0" u="none" strike="noStrike" cap="none">
              <a:solidFill>
                <a:schemeClr val="lt1"/>
              </a:solidFill>
              <a:latin typeface="Arial"/>
              <a:ea typeface="Arial"/>
              <a:cs typeface="Arial"/>
              <a:sym typeface="Arial"/>
            </a:endParaRPr>
          </a:p>
        </p:txBody>
      </p:sp>
      <p:sp>
        <p:nvSpPr>
          <p:cNvPr id="338" name="Google Shape;338;p33"/>
          <p:cNvSpPr/>
          <p:nvPr/>
        </p:nvSpPr>
        <p:spPr>
          <a:xfrm>
            <a:off x="3710351" y="2318556"/>
            <a:ext cx="1721100" cy="1296300"/>
          </a:xfrm>
          <a:prstGeom prst="rect">
            <a:avLst/>
          </a:prstGeom>
          <a:solidFill>
            <a:srgbClr val="F99D1C">
              <a:alpha val="26274"/>
            </a:srgbClr>
          </a:solidFill>
          <a:ln>
            <a:noFill/>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39" name="Google Shape;339;p33"/>
          <p:cNvSpPr/>
          <p:nvPr/>
        </p:nvSpPr>
        <p:spPr>
          <a:xfrm>
            <a:off x="5566982" y="2318064"/>
            <a:ext cx="1721100" cy="1296300"/>
          </a:xfrm>
          <a:prstGeom prst="rect">
            <a:avLst/>
          </a:prstGeom>
          <a:solidFill>
            <a:srgbClr val="8AC74F">
              <a:alpha val="26274"/>
            </a:srgbClr>
          </a:solidFill>
          <a:ln>
            <a:noFill/>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40" name="Google Shape;340;p33"/>
          <p:cNvSpPr/>
          <p:nvPr/>
        </p:nvSpPr>
        <p:spPr>
          <a:xfrm>
            <a:off x="7422641" y="2318064"/>
            <a:ext cx="1721100" cy="1296300"/>
          </a:xfrm>
          <a:prstGeom prst="rect">
            <a:avLst/>
          </a:prstGeom>
          <a:solidFill>
            <a:srgbClr val="8B4E9E">
              <a:alpha val="26274"/>
            </a:srgbClr>
          </a:solidFill>
          <a:ln>
            <a:noFill/>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41" name="Google Shape;341;p33"/>
          <p:cNvSpPr txBox="1">
            <a:spLocks noGrp="1"/>
          </p:cNvSpPr>
          <p:nvPr>
            <p:ph type="subTitle" idx="1"/>
          </p:nvPr>
        </p:nvSpPr>
        <p:spPr>
          <a:xfrm>
            <a:off x="1441974" y="1235373"/>
            <a:ext cx="6858000" cy="436200"/>
          </a:xfrm>
          <a:prstGeom prst="rect">
            <a:avLst/>
          </a:prstGeom>
          <a:noFill/>
          <a:ln>
            <a:noFill/>
          </a:ln>
        </p:spPr>
        <p:txBody>
          <a:bodyPr spcFirstLastPara="1" wrap="square" lIns="68575" tIns="34275" rIns="68575" bIns="34275" anchor="t" anchorCtr="0">
            <a:noAutofit/>
          </a:bodyPr>
          <a:lstStyle>
            <a:lvl1pPr marR="0" lvl="0" algn="r" rtl="0">
              <a:lnSpc>
                <a:spcPct val="100000"/>
              </a:lnSpc>
              <a:spcBef>
                <a:spcPts val="400"/>
              </a:spcBef>
              <a:spcAft>
                <a:spcPts val="0"/>
              </a:spcAft>
              <a:buClr>
                <a:srgbClr val="006858"/>
              </a:buClr>
              <a:buSzPts val="1800"/>
              <a:buFont typeface="Arial"/>
              <a:buNone/>
              <a:defRPr sz="1800" b="0" i="0" u="none" strike="noStrike" cap="none">
                <a:solidFill>
                  <a:srgbClr val="006858"/>
                </a:solidFill>
                <a:latin typeface="Arial"/>
                <a:ea typeface="Arial"/>
                <a:cs typeface="Arial"/>
                <a:sym typeface="Arial"/>
              </a:defRPr>
            </a:lvl1pPr>
            <a:lvl2pPr marR="0" lvl="1" algn="ctr" rtl="0">
              <a:lnSpc>
                <a:spcPct val="100000"/>
              </a:lnSpc>
              <a:spcBef>
                <a:spcPts val="300"/>
              </a:spcBef>
              <a:spcAft>
                <a:spcPts val="0"/>
              </a:spcAft>
              <a:buClr>
                <a:schemeClr val="dk1"/>
              </a:buClr>
              <a:buSzPts val="1500"/>
              <a:buFont typeface="Arial"/>
              <a:buNone/>
              <a:defRPr sz="1500" b="0" i="0" u="none" strike="noStrike" cap="none">
                <a:solidFill>
                  <a:schemeClr val="dk1"/>
                </a:solidFill>
                <a:latin typeface="Arial"/>
                <a:ea typeface="Arial"/>
                <a:cs typeface="Arial"/>
                <a:sym typeface="Arial"/>
              </a:defRPr>
            </a:lvl2pPr>
            <a:lvl3pPr marR="0" lvl="2" algn="ctr" rtl="0">
              <a:lnSpc>
                <a:spcPct val="100000"/>
              </a:lnSpc>
              <a:spcBef>
                <a:spcPts val="3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R="0" lvl="3" algn="ctr" rtl="0">
              <a:lnSpc>
                <a:spcPct val="100000"/>
              </a:lnSpc>
              <a:spcBef>
                <a:spcPts val="2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4pPr>
            <a:lvl5pPr marR="0" lvl="4" algn="ctr" rtl="0">
              <a:lnSpc>
                <a:spcPct val="100000"/>
              </a:lnSpc>
              <a:spcBef>
                <a:spcPts val="2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5pPr>
            <a:lvl6pPr marR="0" lvl="5" algn="ctr" rtl="0">
              <a:lnSpc>
                <a:spcPct val="100000"/>
              </a:lnSpc>
              <a:spcBef>
                <a:spcPts val="2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6pPr>
            <a:lvl7pPr marR="0" lvl="6" algn="ctr" rtl="0">
              <a:lnSpc>
                <a:spcPct val="100000"/>
              </a:lnSpc>
              <a:spcBef>
                <a:spcPts val="2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7pPr>
            <a:lvl8pPr marR="0" lvl="7" algn="ctr" rtl="0">
              <a:lnSpc>
                <a:spcPct val="100000"/>
              </a:lnSpc>
              <a:spcBef>
                <a:spcPts val="2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8pPr>
            <a:lvl9pPr marR="0" lvl="8" algn="ctr" rtl="0">
              <a:lnSpc>
                <a:spcPct val="100000"/>
              </a:lnSpc>
              <a:spcBef>
                <a:spcPts val="2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9pPr>
          </a:lstStyle>
          <a:p>
            <a:endParaRPr/>
          </a:p>
        </p:txBody>
      </p:sp>
      <p:sp>
        <p:nvSpPr>
          <p:cNvPr id="342" name="Google Shape;342;p33"/>
          <p:cNvSpPr>
            <a:spLocks noGrp="1"/>
          </p:cNvSpPr>
          <p:nvPr>
            <p:ph type="pic" idx="3"/>
          </p:nvPr>
        </p:nvSpPr>
        <p:spPr>
          <a:xfrm>
            <a:off x="1855662" y="2318064"/>
            <a:ext cx="1721100" cy="1296300"/>
          </a:xfrm>
          <a:prstGeom prst="rect">
            <a:avLst/>
          </a:prstGeom>
          <a:solidFill>
            <a:srgbClr val="F2F2F2"/>
          </a:solidFill>
          <a:ln>
            <a:noFill/>
          </a:ln>
        </p:spPr>
        <p:txBody>
          <a:bodyPr spcFirstLastPara="1" wrap="square" lIns="68575" tIns="34275" rIns="68575" bIns="34275" anchor="t" anchorCtr="0">
            <a:noAutofit/>
          </a:bodyPr>
          <a:lstStyle>
            <a:lvl1pPr marR="0" lvl="0" algn="l" rtl="0">
              <a:lnSpc>
                <a:spcPct val="100000"/>
              </a:lnSpc>
              <a:spcBef>
                <a:spcPts val="2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43" name="Google Shape;343;p33"/>
          <p:cNvSpPr>
            <a:spLocks noGrp="1"/>
          </p:cNvSpPr>
          <p:nvPr>
            <p:ph type="pic" idx="4"/>
          </p:nvPr>
        </p:nvSpPr>
        <p:spPr>
          <a:xfrm>
            <a:off x="3710351" y="2318064"/>
            <a:ext cx="1721100" cy="1296300"/>
          </a:xfrm>
          <a:prstGeom prst="rect">
            <a:avLst/>
          </a:prstGeom>
          <a:solidFill>
            <a:srgbClr val="F2F2F2"/>
          </a:solidFill>
          <a:ln>
            <a:noFill/>
          </a:ln>
        </p:spPr>
        <p:txBody>
          <a:bodyPr spcFirstLastPara="1" wrap="square" lIns="68575" tIns="34275" rIns="68575" bIns="34275" anchor="t" anchorCtr="0">
            <a:noAutofit/>
          </a:bodyPr>
          <a:lstStyle>
            <a:lvl1pPr marR="0" lvl="0" algn="l" rtl="0">
              <a:lnSpc>
                <a:spcPct val="100000"/>
              </a:lnSpc>
              <a:spcBef>
                <a:spcPts val="2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44" name="Google Shape;344;p33"/>
          <p:cNvSpPr>
            <a:spLocks noGrp="1"/>
          </p:cNvSpPr>
          <p:nvPr>
            <p:ph type="pic" idx="5"/>
          </p:nvPr>
        </p:nvSpPr>
        <p:spPr>
          <a:xfrm>
            <a:off x="5566982" y="2318064"/>
            <a:ext cx="1721100" cy="1296300"/>
          </a:xfrm>
          <a:prstGeom prst="rect">
            <a:avLst/>
          </a:prstGeom>
          <a:solidFill>
            <a:srgbClr val="F2F2F2"/>
          </a:solidFill>
          <a:ln>
            <a:noFill/>
          </a:ln>
        </p:spPr>
        <p:txBody>
          <a:bodyPr spcFirstLastPara="1" wrap="square" lIns="68575" tIns="34275" rIns="68575" bIns="34275" anchor="t" anchorCtr="0">
            <a:noAutofit/>
          </a:bodyPr>
          <a:lstStyle>
            <a:lvl1pPr marR="0" lvl="0" algn="l" rtl="0">
              <a:lnSpc>
                <a:spcPct val="100000"/>
              </a:lnSpc>
              <a:spcBef>
                <a:spcPts val="2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45" name="Google Shape;345;p33"/>
          <p:cNvSpPr>
            <a:spLocks noGrp="1"/>
          </p:cNvSpPr>
          <p:nvPr>
            <p:ph type="pic" idx="6"/>
          </p:nvPr>
        </p:nvSpPr>
        <p:spPr>
          <a:xfrm>
            <a:off x="7422643" y="2318064"/>
            <a:ext cx="1721100" cy="1296300"/>
          </a:xfrm>
          <a:prstGeom prst="rect">
            <a:avLst/>
          </a:prstGeom>
          <a:solidFill>
            <a:srgbClr val="F2F2F2"/>
          </a:solidFill>
          <a:ln>
            <a:noFill/>
          </a:ln>
        </p:spPr>
        <p:txBody>
          <a:bodyPr spcFirstLastPara="1" wrap="square" lIns="68575" tIns="34275" rIns="68575" bIns="34275" anchor="t" anchorCtr="0">
            <a:noAutofit/>
          </a:bodyPr>
          <a:lstStyle>
            <a:lvl1pPr marR="0" lvl="0" algn="l" rtl="0">
              <a:lnSpc>
                <a:spcPct val="100000"/>
              </a:lnSpc>
              <a:spcBef>
                <a:spcPts val="2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pic>
        <p:nvPicPr>
          <p:cNvPr id="346" name="Google Shape;346;p33"/>
          <p:cNvPicPr preferRelativeResize="0"/>
          <p:nvPr/>
        </p:nvPicPr>
        <p:blipFill rotWithShape="1">
          <a:blip r:embed="rId2">
            <a:alphaModFix/>
          </a:blip>
          <a:srcRect l="29534" r="21720" b="29592"/>
          <a:stretch/>
        </p:blipFill>
        <p:spPr>
          <a:xfrm>
            <a:off x="29663" y="43384"/>
            <a:ext cx="1214060" cy="884481"/>
          </a:xfrm>
          <a:prstGeom prst="rect">
            <a:avLst/>
          </a:prstGeom>
          <a:noFill/>
          <a:ln>
            <a:noFill/>
          </a:ln>
        </p:spPr>
      </p:pic>
      <p:sp>
        <p:nvSpPr>
          <p:cNvPr id="347" name="Google Shape;347;p33"/>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348" name="Google Shape;348;p33"/>
          <p:cNvPicPr preferRelativeResize="0"/>
          <p:nvPr/>
        </p:nvPicPr>
        <p:blipFill rotWithShape="1">
          <a:blip r:embed="rId3">
            <a:alphaModFix/>
          </a:blip>
          <a:srcRect/>
          <a:stretch/>
        </p:blipFill>
        <p:spPr>
          <a:xfrm>
            <a:off x="3759037" y="4791311"/>
            <a:ext cx="1625928" cy="315547"/>
          </a:xfrm>
          <a:prstGeom prst="rect">
            <a:avLst/>
          </a:prstGeom>
          <a:noFill/>
          <a:ln>
            <a:noFill/>
          </a:ln>
        </p:spPr>
      </p:pic>
      <p:sp>
        <p:nvSpPr>
          <p:cNvPr id="349" name="Google Shape;349;p33"/>
          <p:cNvSpPr txBox="1">
            <a:spLocks noGrp="1"/>
          </p:cNvSpPr>
          <p:nvPr>
            <p:ph type="body" idx="7"/>
          </p:nvPr>
        </p:nvSpPr>
        <p:spPr>
          <a:xfrm>
            <a:off x="1441450" y="284164"/>
            <a:ext cx="6858000" cy="950700"/>
          </a:xfrm>
          <a:prstGeom prst="rect">
            <a:avLst/>
          </a:prstGeom>
          <a:noFill/>
          <a:ln>
            <a:noFill/>
          </a:ln>
        </p:spPr>
        <p:txBody>
          <a:bodyPr spcFirstLastPara="1" wrap="square" lIns="68575" tIns="34275" rIns="68575" bIns="34275" anchor="t" anchorCtr="0">
            <a:noAutofit/>
          </a:bodyPr>
          <a:lstStyle>
            <a:lvl1pPr marL="457200" marR="0" lvl="0" indent="-228600" algn="r" rtl="0">
              <a:lnSpc>
                <a:spcPct val="100000"/>
              </a:lnSpc>
              <a:spcBef>
                <a:spcPts val="800"/>
              </a:spcBef>
              <a:spcAft>
                <a:spcPts val="0"/>
              </a:spcAft>
              <a:buClr>
                <a:schemeClr val="accent1"/>
              </a:buClr>
              <a:buSzPts val="3800"/>
              <a:buFont typeface="Arial"/>
              <a:buNone/>
              <a:defRPr sz="3800" b="0" i="0" u="none" strike="noStrike" cap="none">
                <a:solidFill>
                  <a:schemeClr val="accen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350"/>
        <p:cNvGrpSpPr/>
        <p:nvPr/>
      </p:nvGrpSpPr>
      <p:grpSpPr>
        <a:xfrm>
          <a:off x="0" y="0"/>
          <a:ext cx="0" cy="0"/>
          <a:chOff x="0" y="0"/>
          <a:chExt cx="0" cy="0"/>
        </a:xfrm>
      </p:grpSpPr>
      <p:sp>
        <p:nvSpPr>
          <p:cNvPr id="351" name="Google Shape;351;p34"/>
          <p:cNvSpPr/>
          <p:nvPr/>
        </p:nvSpPr>
        <p:spPr>
          <a:xfrm>
            <a:off x="0" y="4891500"/>
            <a:ext cx="9144000" cy="252000"/>
          </a:xfrm>
          <a:prstGeom prst="rect">
            <a:avLst/>
          </a:prstGeom>
          <a:solidFill>
            <a:srgbClr val="F2F2F2"/>
          </a:solidFill>
          <a:ln>
            <a:noFill/>
          </a:ln>
        </p:spPr>
        <p:txBody>
          <a:bodyPr spcFirstLastPara="1" wrap="square" lIns="91375" tIns="45675" rIns="91375" bIns="456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52" name="Google Shape;352;p34"/>
          <p:cNvSpPr/>
          <p:nvPr/>
        </p:nvSpPr>
        <p:spPr>
          <a:xfrm>
            <a:off x="3645253" y="4515557"/>
            <a:ext cx="1853700" cy="635100"/>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353" name="Google Shape;353;p34"/>
          <p:cNvPicPr preferRelativeResize="0"/>
          <p:nvPr/>
        </p:nvPicPr>
        <p:blipFill rotWithShape="1">
          <a:blip r:embed="rId2">
            <a:alphaModFix/>
          </a:blip>
          <a:srcRect/>
          <a:stretch/>
        </p:blipFill>
        <p:spPr>
          <a:xfrm>
            <a:off x="150481" y="2"/>
            <a:ext cx="972609" cy="955343"/>
          </a:xfrm>
          <a:prstGeom prst="rect">
            <a:avLst/>
          </a:prstGeom>
          <a:noFill/>
          <a:ln>
            <a:noFill/>
          </a:ln>
        </p:spPr>
      </p:pic>
      <p:pic>
        <p:nvPicPr>
          <p:cNvPr id="354" name="Google Shape;354;p34"/>
          <p:cNvPicPr preferRelativeResize="0"/>
          <p:nvPr/>
        </p:nvPicPr>
        <p:blipFill rotWithShape="1">
          <a:blip r:embed="rId3">
            <a:alphaModFix/>
          </a:blip>
          <a:srcRect l="31840" r="-4"/>
          <a:stretch/>
        </p:blipFill>
        <p:spPr>
          <a:xfrm>
            <a:off x="7208729" y="90703"/>
            <a:ext cx="1935271" cy="552004"/>
          </a:xfrm>
          <a:prstGeom prst="rect">
            <a:avLst/>
          </a:prstGeom>
          <a:noFill/>
          <a:ln>
            <a:noFill/>
          </a:ln>
        </p:spPr>
      </p:pic>
      <p:sp>
        <p:nvSpPr>
          <p:cNvPr id="355" name="Google Shape;355;p34"/>
          <p:cNvSpPr txBox="1">
            <a:spLocks noGrp="1"/>
          </p:cNvSpPr>
          <p:nvPr>
            <p:ph type="body" idx="1"/>
          </p:nvPr>
        </p:nvSpPr>
        <p:spPr>
          <a:xfrm>
            <a:off x="2077862" y="2340770"/>
            <a:ext cx="4988100" cy="4620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500"/>
              </a:spcBef>
              <a:spcAft>
                <a:spcPts val="0"/>
              </a:spcAft>
              <a:buClr>
                <a:schemeClr val="accent1"/>
              </a:buClr>
              <a:buSzPts val="2400"/>
              <a:buFont typeface="Arial"/>
              <a:buNone/>
              <a:defRPr sz="2400" b="1" i="0" u="none" strike="noStrike" cap="none">
                <a:solidFill>
                  <a:schemeClr val="accen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2_Inner Slide-Green">
  <p:cSld name="2_Inner Slide-Green">
    <p:spTree>
      <p:nvGrpSpPr>
        <p:cNvPr id="1" name="Shape 356"/>
        <p:cNvGrpSpPr/>
        <p:nvPr/>
      </p:nvGrpSpPr>
      <p:grpSpPr>
        <a:xfrm>
          <a:off x="0" y="0"/>
          <a:ext cx="0" cy="0"/>
          <a:chOff x="0" y="0"/>
          <a:chExt cx="0" cy="0"/>
        </a:xfrm>
      </p:grpSpPr>
      <p:sp>
        <p:nvSpPr>
          <p:cNvPr id="357" name="Google Shape;357;p35"/>
          <p:cNvSpPr/>
          <p:nvPr/>
        </p:nvSpPr>
        <p:spPr>
          <a:xfrm>
            <a:off x="0" y="-1"/>
            <a:ext cx="9144000" cy="252000"/>
          </a:xfrm>
          <a:prstGeom prst="rect">
            <a:avLst/>
          </a:prstGeom>
          <a:solidFill>
            <a:srgbClr val="F2F2F2"/>
          </a:solidFill>
          <a:ln>
            <a:noFill/>
          </a:ln>
        </p:spPr>
        <p:txBody>
          <a:bodyPr spcFirstLastPara="1" wrap="square" lIns="91375" tIns="45675" rIns="91375" bIns="456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58" name="Google Shape;358;p35"/>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359" name="Google Shape;359;p35"/>
          <p:cNvPicPr preferRelativeResize="0"/>
          <p:nvPr/>
        </p:nvPicPr>
        <p:blipFill rotWithShape="1">
          <a:blip r:embed="rId2">
            <a:alphaModFix/>
          </a:blip>
          <a:srcRect/>
          <a:stretch/>
        </p:blipFill>
        <p:spPr>
          <a:xfrm>
            <a:off x="3759037" y="4791311"/>
            <a:ext cx="1625928" cy="315547"/>
          </a:xfrm>
          <a:prstGeom prst="rect">
            <a:avLst/>
          </a:prstGeom>
          <a:noFill/>
          <a:ln>
            <a:noFill/>
          </a:ln>
        </p:spPr>
      </p:pic>
      <p:sp>
        <p:nvSpPr>
          <p:cNvPr id="360" name="Google Shape;360;p35"/>
          <p:cNvSpPr txBox="1">
            <a:spLocks noGrp="1"/>
          </p:cNvSpPr>
          <p:nvPr>
            <p:ph type="body" idx="1"/>
          </p:nvPr>
        </p:nvSpPr>
        <p:spPr>
          <a:xfrm>
            <a:off x="628651" y="1048522"/>
            <a:ext cx="7886700" cy="3550500"/>
          </a:xfrm>
          <a:prstGeom prst="rect">
            <a:avLst/>
          </a:prstGeom>
          <a:noFill/>
          <a:ln>
            <a:noFill/>
          </a:ln>
        </p:spPr>
        <p:txBody>
          <a:bodyPr spcFirstLastPara="1" wrap="square" lIns="51425" tIns="25700" rIns="51425" bIns="25700" anchor="t" anchorCtr="0">
            <a:noAutofit/>
          </a:bodyPr>
          <a:lstStyle>
            <a:lvl1pPr marL="457200" marR="0" lvl="0"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L="914400" marR="0" lvl="1"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extLst>
    <p:ext uri="{DCECCB84-F9BA-43D5-87BE-67443E8EF086}">
      <p15:sldGuideLst xmlns="" xmlns:p15="http://schemas.microsoft.com/office/powerpoint/2012/main">
        <p15:guide id="1" orient="horz" pos="2134">
          <p15:clr>
            <a:srgbClr val="FBAE40"/>
          </p15:clr>
        </p15:guide>
        <p15:guide id="2" pos="4184">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2_Inter Slide Grey">
  <p:cSld name="2_Inter Slide Grey">
    <p:spTree>
      <p:nvGrpSpPr>
        <p:cNvPr id="1" name="Shape 361"/>
        <p:cNvGrpSpPr/>
        <p:nvPr/>
      </p:nvGrpSpPr>
      <p:grpSpPr>
        <a:xfrm>
          <a:off x="0" y="0"/>
          <a:ext cx="0" cy="0"/>
          <a:chOff x="0" y="0"/>
          <a:chExt cx="0" cy="0"/>
        </a:xfrm>
      </p:grpSpPr>
      <p:sp>
        <p:nvSpPr>
          <p:cNvPr id="362" name="Google Shape;362;p36"/>
          <p:cNvSpPr/>
          <p:nvPr/>
        </p:nvSpPr>
        <p:spPr>
          <a:xfrm>
            <a:off x="0" y="-1"/>
            <a:ext cx="9144000" cy="252000"/>
          </a:xfrm>
          <a:prstGeom prst="rect">
            <a:avLst/>
          </a:prstGeom>
          <a:solidFill>
            <a:srgbClr val="F2F2F2"/>
          </a:solidFill>
          <a:ln>
            <a:noFill/>
          </a:ln>
        </p:spPr>
        <p:txBody>
          <a:bodyPr spcFirstLastPara="1" wrap="square" lIns="91375" tIns="45675" rIns="91375" bIns="456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363" name="Google Shape;363;p36"/>
          <p:cNvPicPr preferRelativeResize="0"/>
          <p:nvPr/>
        </p:nvPicPr>
        <p:blipFill rotWithShape="1">
          <a:blip r:embed="rId2">
            <a:alphaModFix/>
          </a:blip>
          <a:srcRect l="23510" r="23045"/>
          <a:stretch/>
        </p:blipFill>
        <p:spPr>
          <a:xfrm>
            <a:off x="1" y="4747613"/>
            <a:ext cx="9144000" cy="395886"/>
          </a:xfrm>
          <a:prstGeom prst="rect">
            <a:avLst/>
          </a:prstGeom>
          <a:noFill/>
          <a:ln>
            <a:noFill/>
          </a:ln>
        </p:spPr>
      </p:pic>
      <p:pic>
        <p:nvPicPr>
          <p:cNvPr id="364" name="Google Shape;364;p36"/>
          <p:cNvPicPr preferRelativeResize="0"/>
          <p:nvPr/>
        </p:nvPicPr>
        <p:blipFill rotWithShape="1">
          <a:blip r:embed="rId3">
            <a:alphaModFix/>
          </a:blip>
          <a:srcRect l="29534" r="21720" b="29592"/>
          <a:stretch/>
        </p:blipFill>
        <p:spPr>
          <a:xfrm>
            <a:off x="36048" y="4778515"/>
            <a:ext cx="458568" cy="334082"/>
          </a:xfrm>
          <a:prstGeom prst="rect">
            <a:avLst/>
          </a:prstGeom>
          <a:noFill/>
          <a:ln>
            <a:noFill/>
          </a:ln>
        </p:spPr>
      </p:pic>
      <p:sp>
        <p:nvSpPr>
          <p:cNvPr id="365" name="Google Shape;365;p36"/>
          <p:cNvSpPr txBox="1">
            <a:spLocks noGrp="1"/>
          </p:cNvSpPr>
          <p:nvPr>
            <p:ph type="body" idx="1"/>
          </p:nvPr>
        </p:nvSpPr>
        <p:spPr>
          <a:xfrm>
            <a:off x="628651" y="1048522"/>
            <a:ext cx="7886700" cy="3550500"/>
          </a:xfrm>
          <a:prstGeom prst="rect">
            <a:avLst/>
          </a:prstGeom>
          <a:noFill/>
          <a:ln>
            <a:noFill/>
          </a:ln>
        </p:spPr>
        <p:txBody>
          <a:bodyPr spcFirstLastPara="1" wrap="square" lIns="51425" tIns="25700" rIns="51425" bIns="25700" anchor="t" anchorCtr="0">
            <a:noAutofit/>
          </a:bodyPr>
          <a:lstStyle>
            <a:lvl1pPr marL="457200" marR="0" lvl="0"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L="914400" marR="0" lvl="1"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66" name="Google Shape;366;p36"/>
          <p:cNvSpPr txBox="1"/>
          <p:nvPr/>
        </p:nvSpPr>
        <p:spPr>
          <a:xfrm>
            <a:off x="120598" y="4697848"/>
            <a:ext cx="2036100" cy="445800"/>
          </a:xfrm>
          <a:prstGeom prst="rect">
            <a:avLst/>
          </a:prstGeom>
          <a:noFill/>
          <a:ln>
            <a:noFill/>
          </a:ln>
        </p:spPr>
        <p:txBody>
          <a:bodyPr spcFirstLastPara="1" wrap="square" lIns="68575" tIns="34275" rIns="68575" bIns="34275" anchor="t" anchorCtr="0">
            <a:noAutofit/>
          </a:bodyPr>
          <a:lstStyle/>
          <a:p>
            <a:pPr marL="0" marR="0" lvl="0" indent="0" algn="ctr" rtl="0">
              <a:lnSpc>
                <a:spcPct val="130000"/>
              </a:lnSpc>
              <a:spcBef>
                <a:spcPts val="0"/>
              </a:spcBef>
              <a:spcAft>
                <a:spcPts val="0"/>
              </a:spcAft>
              <a:buClr>
                <a:srgbClr val="000000"/>
              </a:buClr>
              <a:buSzPts val="2100"/>
              <a:buFont typeface="Arial"/>
              <a:buNone/>
            </a:pPr>
            <a:r>
              <a:rPr lang="en" sz="2100" b="1" i="0" u="none" strike="noStrike" cap="none">
                <a:solidFill>
                  <a:schemeClr val="accent3"/>
                </a:solidFill>
                <a:latin typeface="Arial"/>
                <a:ea typeface="Arial"/>
                <a:cs typeface="Arial"/>
                <a:sym typeface="Arial"/>
              </a:rPr>
              <a:t>DRAFT</a:t>
            </a: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1_3x Image + Description">
  <p:cSld name="1_3x Image + Description">
    <p:spTree>
      <p:nvGrpSpPr>
        <p:cNvPr id="1" name="Shape 367"/>
        <p:cNvGrpSpPr/>
        <p:nvPr/>
      </p:nvGrpSpPr>
      <p:grpSpPr>
        <a:xfrm>
          <a:off x="0" y="0"/>
          <a:ext cx="0" cy="0"/>
          <a:chOff x="0" y="0"/>
          <a:chExt cx="0" cy="0"/>
        </a:xfrm>
      </p:grpSpPr>
      <p:sp>
        <p:nvSpPr>
          <p:cNvPr id="368" name="Google Shape;368;p37"/>
          <p:cNvSpPr>
            <a:spLocks noGrp="1"/>
          </p:cNvSpPr>
          <p:nvPr>
            <p:ph type="pic" idx="2"/>
          </p:nvPr>
        </p:nvSpPr>
        <p:spPr>
          <a:xfrm>
            <a:off x="266083" y="1326986"/>
            <a:ext cx="1950000" cy="3098100"/>
          </a:xfrm>
          <a:prstGeom prst="rect">
            <a:avLst/>
          </a:prstGeom>
          <a:solidFill>
            <a:srgbClr val="F2F2F2">
              <a:alpha val="26274"/>
            </a:srgbClr>
          </a:solidFill>
          <a:ln>
            <a:noFill/>
          </a:ln>
        </p:spPr>
        <p:txBody>
          <a:bodyPr spcFirstLastPara="1" wrap="square" lIns="51425" tIns="25700" rIns="51425" bIns="25700" anchor="t" anchorCtr="0">
            <a:noAutofit/>
          </a:bodyPr>
          <a:lstStyle>
            <a:lvl1pPr marR="0" lvl="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69" name="Google Shape;369;p37"/>
          <p:cNvSpPr>
            <a:spLocks noGrp="1"/>
          </p:cNvSpPr>
          <p:nvPr>
            <p:ph type="pic" idx="3"/>
          </p:nvPr>
        </p:nvSpPr>
        <p:spPr>
          <a:xfrm>
            <a:off x="4708861" y="1326988"/>
            <a:ext cx="1950000" cy="1468200"/>
          </a:xfrm>
          <a:prstGeom prst="rect">
            <a:avLst/>
          </a:prstGeom>
          <a:solidFill>
            <a:srgbClr val="F2F2F2">
              <a:alpha val="26274"/>
            </a:srgbClr>
          </a:solidFill>
          <a:ln>
            <a:noFill/>
          </a:ln>
        </p:spPr>
        <p:txBody>
          <a:bodyPr spcFirstLastPara="1" wrap="square" lIns="51425" tIns="25700" rIns="51425" bIns="25700" anchor="t" anchorCtr="0">
            <a:noAutofit/>
          </a:bodyPr>
          <a:lstStyle>
            <a:lvl1pPr marR="0" lvl="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70" name="Google Shape;370;p37"/>
          <p:cNvSpPr>
            <a:spLocks noGrp="1"/>
          </p:cNvSpPr>
          <p:nvPr>
            <p:ph type="pic" idx="4"/>
          </p:nvPr>
        </p:nvSpPr>
        <p:spPr>
          <a:xfrm>
            <a:off x="4708861" y="2956561"/>
            <a:ext cx="1950000" cy="1468200"/>
          </a:xfrm>
          <a:prstGeom prst="rect">
            <a:avLst/>
          </a:prstGeom>
          <a:solidFill>
            <a:srgbClr val="F2F2F2">
              <a:alpha val="26274"/>
            </a:srgbClr>
          </a:solidFill>
          <a:ln>
            <a:noFill/>
          </a:ln>
        </p:spPr>
        <p:txBody>
          <a:bodyPr spcFirstLastPara="1" wrap="square" lIns="51425" tIns="25700" rIns="51425" bIns="25700" anchor="t" anchorCtr="0">
            <a:noAutofit/>
          </a:bodyPr>
          <a:lstStyle>
            <a:lvl1pPr marR="0" lvl="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71" name="Google Shape;371;p37"/>
          <p:cNvSpPr/>
          <p:nvPr/>
        </p:nvSpPr>
        <p:spPr>
          <a:xfrm>
            <a:off x="0" y="-1"/>
            <a:ext cx="9144000" cy="252000"/>
          </a:xfrm>
          <a:prstGeom prst="rect">
            <a:avLst/>
          </a:prstGeom>
          <a:solidFill>
            <a:srgbClr val="F2F2F2"/>
          </a:solidFill>
          <a:ln>
            <a:noFill/>
          </a:ln>
        </p:spPr>
        <p:txBody>
          <a:bodyPr spcFirstLastPara="1" wrap="square" lIns="91375" tIns="45675" rIns="91375" bIns="456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372" name="Google Shape;372;p37"/>
          <p:cNvPicPr preferRelativeResize="0"/>
          <p:nvPr/>
        </p:nvPicPr>
        <p:blipFill rotWithShape="1">
          <a:blip r:embed="rId2">
            <a:alphaModFix/>
          </a:blip>
          <a:srcRect l="23510" r="23045"/>
          <a:stretch/>
        </p:blipFill>
        <p:spPr>
          <a:xfrm>
            <a:off x="1" y="4747613"/>
            <a:ext cx="9144000" cy="395886"/>
          </a:xfrm>
          <a:prstGeom prst="rect">
            <a:avLst/>
          </a:prstGeom>
          <a:noFill/>
          <a:ln>
            <a:noFill/>
          </a:ln>
        </p:spPr>
      </p:pic>
      <p:pic>
        <p:nvPicPr>
          <p:cNvPr id="373" name="Google Shape;373;p37"/>
          <p:cNvPicPr preferRelativeResize="0"/>
          <p:nvPr/>
        </p:nvPicPr>
        <p:blipFill rotWithShape="1">
          <a:blip r:embed="rId3">
            <a:alphaModFix/>
          </a:blip>
          <a:srcRect l="29534" r="21720" b="29592"/>
          <a:stretch/>
        </p:blipFill>
        <p:spPr>
          <a:xfrm>
            <a:off x="36048" y="4778515"/>
            <a:ext cx="458568" cy="334082"/>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1_Quote and Picture">
  <p:cSld name="1_Quote and Picture">
    <p:spTree>
      <p:nvGrpSpPr>
        <p:cNvPr id="1" name="Shape 374"/>
        <p:cNvGrpSpPr/>
        <p:nvPr/>
      </p:nvGrpSpPr>
      <p:grpSpPr>
        <a:xfrm>
          <a:off x="0" y="0"/>
          <a:ext cx="0" cy="0"/>
          <a:chOff x="0" y="0"/>
          <a:chExt cx="0" cy="0"/>
        </a:xfrm>
      </p:grpSpPr>
      <p:sp>
        <p:nvSpPr>
          <p:cNvPr id="375" name="Google Shape;375;p38"/>
          <p:cNvSpPr/>
          <p:nvPr/>
        </p:nvSpPr>
        <p:spPr>
          <a:xfrm>
            <a:off x="0" y="-1"/>
            <a:ext cx="9144000" cy="252000"/>
          </a:xfrm>
          <a:prstGeom prst="rect">
            <a:avLst/>
          </a:prstGeom>
          <a:solidFill>
            <a:srgbClr val="F2F2F2"/>
          </a:solidFill>
          <a:ln>
            <a:noFill/>
          </a:ln>
        </p:spPr>
        <p:txBody>
          <a:bodyPr spcFirstLastPara="1" wrap="square" lIns="91375" tIns="45675" rIns="91375" bIns="456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376" name="Google Shape;376;p38"/>
          <p:cNvPicPr preferRelativeResize="0"/>
          <p:nvPr/>
        </p:nvPicPr>
        <p:blipFill rotWithShape="1">
          <a:blip r:embed="rId2">
            <a:alphaModFix/>
          </a:blip>
          <a:srcRect l="23510" r="23045"/>
          <a:stretch/>
        </p:blipFill>
        <p:spPr>
          <a:xfrm>
            <a:off x="1" y="4747613"/>
            <a:ext cx="9144000" cy="395886"/>
          </a:xfrm>
          <a:prstGeom prst="rect">
            <a:avLst/>
          </a:prstGeom>
          <a:noFill/>
          <a:ln>
            <a:noFill/>
          </a:ln>
        </p:spPr>
      </p:pic>
      <p:pic>
        <p:nvPicPr>
          <p:cNvPr id="377" name="Google Shape;377;p38"/>
          <p:cNvPicPr preferRelativeResize="0"/>
          <p:nvPr/>
        </p:nvPicPr>
        <p:blipFill rotWithShape="1">
          <a:blip r:embed="rId3">
            <a:alphaModFix/>
          </a:blip>
          <a:srcRect l="29534" r="21720" b="29592"/>
          <a:stretch/>
        </p:blipFill>
        <p:spPr>
          <a:xfrm>
            <a:off x="36048" y="4778515"/>
            <a:ext cx="458568" cy="334082"/>
          </a:xfrm>
          <a:prstGeom prst="rect">
            <a:avLst/>
          </a:prstGeom>
          <a:noFill/>
          <a:ln>
            <a:noFill/>
          </a:ln>
        </p:spPr>
      </p:pic>
      <p:sp>
        <p:nvSpPr>
          <p:cNvPr id="378" name="Google Shape;378;p38"/>
          <p:cNvSpPr txBox="1"/>
          <p:nvPr/>
        </p:nvSpPr>
        <p:spPr>
          <a:xfrm>
            <a:off x="6453985" y="2322086"/>
            <a:ext cx="826800" cy="1923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1" i="1" u="none" strike="noStrike" cap="none">
                <a:solidFill>
                  <a:schemeClr val="lt1"/>
                </a:solidFill>
                <a:latin typeface="Arial"/>
                <a:ea typeface="Arial"/>
                <a:cs typeface="Arial"/>
                <a:sym typeface="Arial"/>
              </a:rPr>
              <a:t>Sample image</a:t>
            </a:r>
            <a:endParaRPr sz="1100" b="0" i="0" u="none" strike="noStrike" cap="none">
              <a:solidFill>
                <a:srgbClr val="000000"/>
              </a:solidFill>
              <a:latin typeface="Arial"/>
              <a:ea typeface="Arial"/>
              <a:cs typeface="Arial"/>
              <a:sym typeface="Arial"/>
            </a:endParaRPr>
          </a:p>
        </p:txBody>
      </p:sp>
      <p:sp>
        <p:nvSpPr>
          <p:cNvPr id="379" name="Google Shape;379;p38"/>
          <p:cNvSpPr>
            <a:spLocks noGrp="1"/>
          </p:cNvSpPr>
          <p:nvPr>
            <p:ph type="pic" idx="2"/>
          </p:nvPr>
        </p:nvSpPr>
        <p:spPr>
          <a:xfrm>
            <a:off x="4572001" y="1"/>
            <a:ext cx="4572000" cy="4519500"/>
          </a:xfrm>
          <a:prstGeom prst="rect">
            <a:avLst/>
          </a:prstGeom>
          <a:solidFill>
            <a:srgbClr val="F2F2F2"/>
          </a:solidFill>
          <a:ln>
            <a:noFill/>
          </a:ln>
        </p:spPr>
        <p:txBody>
          <a:bodyPr spcFirstLastPara="1" wrap="square" lIns="68575" tIns="34275" rIns="68575" bIns="34275" anchor="t" anchorCtr="0">
            <a:noAutofit/>
          </a:bodyPr>
          <a:lstStyle>
            <a:lvl1pPr marR="0" lvl="0" algn="l" rtl="0">
              <a:lnSpc>
                <a:spcPct val="100000"/>
              </a:lnSpc>
              <a:spcBef>
                <a:spcPts val="60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80" name="Google Shape;380;p38"/>
          <p:cNvSpPr txBox="1">
            <a:spLocks noGrp="1"/>
          </p:cNvSpPr>
          <p:nvPr>
            <p:ph type="body" idx="1"/>
          </p:nvPr>
        </p:nvSpPr>
        <p:spPr>
          <a:xfrm>
            <a:off x="265333" y="1844018"/>
            <a:ext cx="3895800" cy="11715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3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1_4xpics+description">
  <p:cSld name="1_4xpics+description">
    <p:spTree>
      <p:nvGrpSpPr>
        <p:cNvPr id="1" name="Shape 381"/>
        <p:cNvGrpSpPr/>
        <p:nvPr/>
      </p:nvGrpSpPr>
      <p:grpSpPr>
        <a:xfrm>
          <a:off x="0" y="0"/>
          <a:ext cx="0" cy="0"/>
          <a:chOff x="0" y="0"/>
          <a:chExt cx="0" cy="0"/>
        </a:xfrm>
      </p:grpSpPr>
      <p:sp>
        <p:nvSpPr>
          <p:cNvPr id="382" name="Google Shape;382;p39"/>
          <p:cNvSpPr>
            <a:spLocks noGrp="1"/>
          </p:cNvSpPr>
          <p:nvPr>
            <p:ph type="pic" idx="2"/>
          </p:nvPr>
        </p:nvSpPr>
        <p:spPr>
          <a:xfrm>
            <a:off x="266084" y="1441200"/>
            <a:ext cx="1950000" cy="1468200"/>
          </a:xfrm>
          <a:prstGeom prst="rect">
            <a:avLst/>
          </a:prstGeom>
          <a:solidFill>
            <a:srgbClr val="D8D8D8"/>
          </a:solidFill>
          <a:ln>
            <a:noFill/>
          </a:ln>
        </p:spPr>
        <p:txBody>
          <a:bodyPr spcFirstLastPara="1" wrap="square" lIns="51425" tIns="25700" rIns="51425" bIns="25700" anchor="t" anchorCtr="0">
            <a:noAutofit/>
          </a:bodyPr>
          <a:lstStyle>
            <a:lvl1pPr marR="0" lvl="0" algn="l" rtl="0">
              <a:lnSpc>
                <a:spcPct val="100000"/>
              </a:lnSpc>
              <a:spcBef>
                <a:spcPts val="3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83" name="Google Shape;383;p39"/>
          <p:cNvSpPr>
            <a:spLocks noGrp="1"/>
          </p:cNvSpPr>
          <p:nvPr>
            <p:ph type="pic" idx="3"/>
          </p:nvPr>
        </p:nvSpPr>
        <p:spPr>
          <a:xfrm>
            <a:off x="2487472" y="1441200"/>
            <a:ext cx="1950000" cy="1468200"/>
          </a:xfrm>
          <a:prstGeom prst="rect">
            <a:avLst/>
          </a:prstGeom>
          <a:solidFill>
            <a:srgbClr val="D8D8D8"/>
          </a:solidFill>
          <a:ln>
            <a:noFill/>
          </a:ln>
        </p:spPr>
        <p:txBody>
          <a:bodyPr spcFirstLastPara="1" wrap="square" lIns="51425" tIns="25700" rIns="51425" bIns="25700" anchor="t" anchorCtr="0">
            <a:noAutofit/>
          </a:bodyPr>
          <a:lstStyle>
            <a:lvl1pPr marR="0" lvl="0" algn="l" rtl="0">
              <a:lnSpc>
                <a:spcPct val="100000"/>
              </a:lnSpc>
              <a:spcBef>
                <a:spcPts val="3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84" name="Google Shape;384;p39"/>
          <p:cNvSpPr>
            <a:spLocks noGrp="1"/>
          </p:cNvSpPr>
          <p:nvPr>
            <p:ph type="pic" idx="4"/>
          </p:nvPr>
        </p:nvSpPr>
        <p:spPr>
          <a:xfrm>
            <a:off x="4708862" y="1441199"/>
            <a:ext cx="1950000" cy="1468200"/>
          </a:xfrm>
          <a:prstGeom prst="rect">
            <a:avLst/>
          </a:prstGeom>
          <a:solidFill>
            <a:srgbClr val="D8D8D8"/>
          </a:solidFill>
          <a:ln>
            <a:noFill/>
          </a:ln>
        </p:spPr>
        <p:txBody>
          <a:bodyPr spcFirstLastPara="1" wrap="square" lIns="51425" tIns="25700" rIns="51425" bIns="25700" anchor="t" anchorCtr="0">
            <a:noAutofit/>
          </a:bodyPr>
          <a:lstStyle>
            <a:lvl1pPr marR="0" lvl="0" algn="l" rtl="0">
              <a:lnSpc>
                <a:spcPct val="100000"/>
              </a:lnSpc>
              <a:spcBef>
                <a:spcPts val="3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85" name="Google Shape;385;p39"/>
          <p:cNvSpPr>
            <a:spLocks noGrp="1"/>
          </p:cNvSpPr>
          <p:nvPr>
            <p:ph type="pic" idx="5"/>
          </p:nvPr>
        </p:nvSpPr>
        <p:spPr>
          <a:xfrm>
            <a:off x="6930250" y="1441199"/>
            <a:ext cx="1950000" cy="1468200"/>
          </a:xfrm>
          <a:prstGeom prst="rect">
            <a:avLst/>
          </a:prstGeom>
          <a:solidFill>
            <a:srgbClr val="D8D8D8"/>
          </a:solidFill>
          <a:ln>
            <a:noFill/>
          </a:ln>
        </p:spPr>
        <p:txBody>
          <a:bodyPr spcFirstLastPara="1" wrap="square" lIns="51425" tIns="25700" rIns="51425" bIns="25700" anchor="t" anchorCtr="0">
            <a:noAutofit/>
          </a:bodyPr>
          <a:lstStyle>
            <a:lvl1pPr marR="0" lvl="0" algn="l" rtl="0">
              <a:lnSpc>
                <a:spcPct val="100000"/>
              </a:lnSpc>
              <a:spcBef>
                <a:spcPts val="3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86" name="Google Shape;386;p39"/>
          <p:cNvSpPr/>
          <p:nvPr/>
        </p:nvSpPr>
        <p:spPr>
          <a:xfrm>
            <a:off x="0" y="-1"/>
            <a:ext cx="9144000" cy="252000"/>
          </a:xfrm>
          <a:prstGeom prst="rect">
            <a:avLst/>
          </a:prstGeom>
          <a:solidFill>
            <a:srgbClr val="F2F2F2"/>
          </a:solidFill>
          <a:ln>
            <a:noFill/>
          </a:ln>
        </p:spPr>
        <p:txBody>
          <a:bodyPr spcFirstLastPara="1" wrap="square" lIns="91375" tIns="45675" rIns="91375" bIns="456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387" name="Google Shape;387;p39"/>
          <p:cNvPicPr preferRelativeResize="0"/>
          <p:nvPr/>
        </p:nvPicPr>
        <p:blipFill rotWithShape="1">
          <a:blip r:embed="rId2">
            <a:alphaModFix/>
          </a:blip>
          <a:srcRect l="23510" r="23045"/>
          <a:stretch/>
        </p:blipFill>
        <p:spPr>
          <a:xfrm>
            <a:off x="1" y="4747613"/>
            <a:ext cx="9144000" cy="395886"/>
          </a:xfrm>
          <a:prstGeom prst="rect">
            <a:avLst/>
          </a:prstGeom>
          <a:noFill/>
          <a:ln>
            <a:noFill/>
          </a:ln>
        </p:spPr>
      </p:pic>
      <p:pic>
        <p:nvPicPr>
          <p:cNvPr id="388" name="Google Shape;388;p39"/>
          <p:cNvPicPr preferRelativeResize="0"/>
          <p:nvPr/>
        </p:nvPicPr>
        <p:blipFill rotWithShape="1">
          <a:blip r:embed="rId3">
            <a:alphaModFix/>
          </a:blip>
          <a:srcRect l="29534" r="21720" b="29592"/>
          <a:stretch/>
        </p:blipFill>
        <p:spPr>
          <a:xfrm>
            <a:off x="36048" y="4778515"/>
            <a:ext cx="458568" cy="334082"/>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1_4 Pics no text">
  <p:cSld name="1_4 Pics no text">
    <p:spTree>
      <p:nvGrpSpPr>
        <p:cNvPr id="1" name="Shape 389"/>
        <p:cNvGrpSpPr/>
        <p:nvPr/>
      </p:nvGrpSpPr>
      <p:grpSpPr>
        <a:xfrm>
          <a:off x="0" y="0"/>
          <a:ext cx="0" cy="0"/>
          <a:chOff x="0" y="0"/>
          <a:chExt cx="0" cy="0"/>
        </a:xfrm>
      </p:grpSpPr>
      <p:sp>
        <p:nvSpPr>
          <p:cNvPr id="390" name="Google Shape;390;p40"/>
          <p:cNvSpPr>
            <a:spLocks noGrp="1"/>
          </p:cNvSpPr>
          <p:nvPr>
            <p:ph type="pic" idx="2"/>
          </p:nvPr>
        </p:nvSpPr>
        <p:spPr>
          <a:xfrm>
            <a:off x="1" y="1154994"/>
            <a:ext cx="2664600" cy="3214500"/>
          </a:xfrm>
          <a:prstGeom prst="rect">
            <a:avLst/>
          </a:prstGeom>
          <a:solidFill>
            <a:srgbClr val="A5A5A5">
              <a:alpha val="26274"/>
            </a:srgbClr>
          </a:solidFill>
          <a:ln>
            <a:noFill/>
          </a:ln>
        </p:spPr>
        <p:txBody>
          <a:bodyPr spcFirstLastPara="1" wrap="square" lIns="51425" tIns="25700" rIns="51425" bIns="25700" anchor="t" anchorCtr="0">
            <a:noAutofit/>
          </a:bodyPr>
          <a:lstStyle>
            <a:lvl1pPr marR="0" lvl="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91" name="Google Shape;391;p40"/>
          <p:cNvSpPr>
            <a:spLocks noGrp="1"/>
          </p:cNvSpPr>
          <p:nvPr>
            <p:ph type="pic" idx="3"/>
          </p:nvPr>
        </p:nvSpPr>
        <p:spPr>
          <a:xfrm>
            <a:off x="6479370" y="1154994"/>
            <a:ext cx="2664600" cy="3214500"/>
          </a:xfrm>
          <a:prstGeom prst="rect">
            <a:avLst/>
          </a:prstGeom>
          <a:solidFill>
            <a:srgbClr val="BFBFBF"/>
          </a:solidFill>
          <a:ln>
            <a:noFill/>
          </a:ln>
        </p:spPr>
        <p:txBody>
          <a:bodyPr spcFirstLastPara="1" wrap="square" lIns="51425" tIns="25700" rIns="51425" bIns="25700" anchor="t" anchorCtr="0">
            <a:noAutofit/>
          </a:bodyPr>
          <a:lstStyle>
            <a:lvl1pPr marR="0" lvl="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92" name="Google Shape;392;p40"/>
          <p:cNvSpPr>
            <a:spLocks noGrp="1"/>
          </p:cNvSpPr>
          <p:nvPr>
            <p:ph type="pic" idx="4"/>
          </p:nvPr>
        </p:nvSpPr>
        <p:spPr>
          <a:xfrm>
            <a:off x="3239697" y="1154994"/>
            <a:ext cx="2664600" cy="1468200"/>
          </a:xfrm>
          <a:prstGeom prst="rect">
            <a:avLst/>
          </a:prstGeom>
          <a:solidFill>
            <a:srgbClr val="A5A5A5">
              <a:alpha val="26274"/>
            </a:srgbClr>
          </a:solidFill>
          <a:ln>
            <a:noFill/>
          </a:ln>
        </p:spPr>
        <p:txBody>
          <a:bodyPr spcFirstLastPara="1" wrap="square" lIns="51425" tIns="25700" rIns="51425" bIns="25700" anchor="t" anchorCtr="0">
            <a:noAutofit/>
          </a:bodyPr>
          <a:lstStyle>
            <a:lvl1pPr marR="0" lvl="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93" name="Google Shape;393;p40"/>
          <p:cNvSpPr>
            <a:spLocks noGrp="1"/>
          </p:cNvSpPr>
          <p:nvPr>
            <p:ph type="pic" idx="5"/>
          </p:nvPr>
        </p:nvSpPr>
        <p:spPr>
          <a:xfrm>
            <a:off x="3239698" y="2884027"/>
            <a:ext cx="2664600" cy="1468200"/>
          </a:xfrm>
          <a:prstGeom prst="rect">
            <a:avLst/>
          </a:prstGeom>
          <a:solidFill>
            <a:srgbClr val="BFBFBF"/>
          </a:solidFill>
          <a:ln>
            <a:noFill/>
          </a:ln>
        </p:spPr>
        <p:txBody>
          <a:bodyPr spcFirstLastPara="1" wrap="square" lIns="51425" tIns="25700" rIns="51425" bIns="25700" anchor="t" anchorCtr="0">
            <a:noAutofit/>
          </a:bodyPr>
          <a:lstStyle>
            <a:lvl1pPr marR="0" lvl="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94" name="Google Shape;394;p40"/>
          <p:cNvSpPr/>
          <p:nvPr/>
        </p:nvSpPr>
        <p:spPr>
          <a:xfrm>
            <a:off x="0" y="-1"/>
            <a:ext cx="9144000" cy="252000"/>
          </a:xfrm>
          <a:prstGeom prst="rect">
            <a:avLst/>
          </a:prstGeom>
          <a:solidFill>
            <a:srgbClr val="F2F2F2"/>
          </a:solidFill>
          <a:ln>
            <a:noFill/>
          </a:ln>
        </p:spPr>
        <p:txBody>
          <a:bodyPr spcFirstLastPara="1" wrap="square" lIns="91375" tIns="45675" rIns="91375" bIns="456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395" name="Google Shape;395;p40"/>
          <p:cNvPicPr preferRelativeResize="0"/>
          <p:nvPr/>
        </p:nvPicPr>
        <p:blipFill rotWithShape="1">
          <a:blip r:embed="rId2">
            <a:alphaModFix/>
          </a:blip>
          <a:srcRect l="23510" r="23045"/>
          <a:stretch/>
        </p:blipFill>
        <p:spPr>
          <a:xfrm>
            <a:off x="1" y="4747613"/>
            <a:ext cx="9144000" cy="395886"/>
          </a:xfrm>
          <a:prstGeom prst="rect">
            <a:avLst/>
          </a:prstGeom>
          <a:noFill/>
          <a:ln>
            <a:noFill/>
          </a:ln>
        </p:spPr>
      </p:pic>
      <p:pic>
        <p:nvPicPr>
          <p:cNvPr id="396" name="Google Shape;396;p40"/>
          <p:cNvPicPr preferRelativeResize="0"/>
          <p:nvPr/>
        </p:nvPicPr>
        <p:blipFill rotWithShape="1">
          <a:blip r:embed="rId3">
            <a:alphaModFix/>
          </a:blip>
          <a:srcRect l="29534" r="21720" b="29592"/>
          <a:stretch/>
        </p:blipFill>
        <p:spPr>
          <a:xfrm>
            <a:off x="36048" y="4778515"/>
            <a:ext cx="458568" cy="334082"/>
          </a:xfrm>
          <a:prstGeom prst="rect">
            <a:avLst/>
          </a:prstGeom>
          <a:noFill/>
          <a:ln>
            <a:noFill/>
          </a:ln>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1_Page Title and Content">
  <p:cSld name="1_Page Title and Content">
    <p:spTree>
      <p:nvGrpSpPr>
        <p:cNvPr id="1" name="Shape 397"/>
        <p:cNvGrpSpPr/>
        <p:nvPr/>
      </p:nvGrpSpPr>
      <p:grpSpPr>
        <a:xfrm>
          <a:off x="0" y="0"/>
          <a:ext cx="0" cy="0"/>
          <a:chOff x="0" y="0"/>
          <a:chExt cx="0" cy="0"/>
        </a:xfrm>
      </p:grpSpPr>
      <p:sp>
        <p:nvSpPr>
          <p:cNvPr id="398" name="Google Shape;398;p41"/>
          <p:cNvSpPr txBox="1">
            <a:spLocks noGrp="1"/>
          </p:cNvSpPr>
          <p:nvPr>
            <p:ph type="body" idx="1"/>
          </p:nvPr>
        </p:nvSpPr>
        <p:spPr>
          <a:xfrm>
            <a:off x="628651" y="1048522"/>
            <a:ext cx="7886700" cy="3550500"/>
          </a:xfrm>
          <a:prstGeom prst="rect">
            <a:avLst/>
          </a:prstGeom>
          <a:noFill/>
          <a:ln>
            <a:noFill/>
          </a:ln>
        </p:spPr>
        <p:txBody>
          <a:bodyPr spcFirstLastPara="1" wrap="square" lIns="51425" tIns="25700" rIns="51425" bIns="25700" anchor="t" anchorCtr="0">
            <a:noAutofit/>
          </a:bodyPr>
          <a:lstStyle>
            <a:lvl1pPr marL="457200" marR="0" lvl="0"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L="914400" marR="0" lvl="1"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99" name="Google Shape;399;p41"/>
          <p:cNvSpPr/>
          <p:nvPr/>
        </p:nvSpPr>
        <p:spPr>
          <a:xfrm>
            <a:off x="0" y="-1"/>
            <a:ext cx="9144000" cy="252000"/>
          </a:xfrm>
          <a:prstGeom prst="rect">
            <a:avLst/>
          </a:prstGeom>
          <a:solidFill>
            <a:srgbClr val="F2F2F2"/>
          </a:solidFill>
          <a:ln>
            <a:noFill/>
          </a:ln>
        </p:spPr>
        <p:txBody>
          <a:bodyPr spcFirstLastPara="1" wrap="square" lIns="91375" tIns="45675" rIns="91375" bIns="456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00" name="Google Shape;400;p41"/>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401" name="Google Shape;401;p41"/>
          <p:cNvPicPr preferRelativeResize="0"/>
          <p:nvPr/>
        </p:nvPicPr>
        <p:blipFill rotWithShape="1">
          <a:blip r:embed="rId2">
            <a:alphaModFix/>
          </a:blip>
          <a:srcRect/>
          <a:stretch/>
        </p:blipFill>
        <p:spPr>
          <a:xfrm>
            <a:off x="3759037" y="4791311"/>
            <a:ext cx="1625928" cy="315547"/>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1_Content+Image Top Right">
  <p:cSld name="1_Content+Image Top Right">
    <p:spTree>
      <p:nvGrpSpPr>
        <p:cNvPr id="1" name="Shape 402"/>
        <p:cNvGrpSpPr/>
        <p:nvPr/>
      </p:nvGrpSpPr>
      <p:grpSpPr>
        <a:xfrm>
          <a:off x="0" y="0"/>
          <a:ext cx="0" cy="0"/>
          <a:chOff x="0" y="0"/>
          <a:chExt cx="0" cy="0"/>
        </a:xfrm>
      </p:grpSpPr>
      <p:sp>
        <p:nvSpPr>
          <p:cNvPr id="403" name="Google Shape;403;p42"/>
          <p:cNvSpPr txBox="1">
            <a:spLocks noGrp="1"/>
          </p:cNvSpPr>
          <p:nvPr>
            <p:ph type="body" idx="1"/>
          </p:nvPr>
        </p:nvSpPr>
        <p:spPr>
          <a:xfrm>
            <a:off x="628651" y="1048522"/>
            <a:ext cx="7886700" cy="3550500"/>
          </a:xfrm>
          <a:prstGeom prst="rect">
            <a:avLst/>
          </a:prstGeom>
          <a:noFill/>
          <a:ln>
            <a:noFill/>
          </a:ln>
        </p:spPr>
        <p:txBody>
          <a:bodyPr spcFirstLastPara="1" wrap="square" lIns="51425" tIns="25700" rIns="51425" bIns="25700" anchor="t" anchorCtr="0">
            <a:noAutofit/>
          </a:bodyPr>
          <a:lstStyle>
            <a:lvl1pPr marL="457200" marR="0" lvl="0"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L="914400" marR="0" lvl="1"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04" name="Google Shape;404;p42"/>
          <p:cNvSpPr/>
          <p:nvPr/>
        </p:nvSpPr>
        <p:spPr>
          <a:xfrm>
            <a:off x="0" y="-1"/>
            <a:ext cx="9144000" cy="252000"/>
          </a:xfrm>
          <a:prstGeom prst="rect">
            <a:avLst/>
          </a:prstGeom>
          <a:solidFill>
            <a:srgbClr val="F2F2F2"/>
          </a:solidFill>
          <a:ln>
            <a:noFill/>
          </a:ln>
        </p:spPr>
        <p:txBody>
          <a:bodyPr spcFirstLastPara="1" wrap="square" lIns="91375" tIns="45675" rIns="91375" bIns="456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05" name="Google Shape;405;p42"/>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406" name="Google Shape;406;p42"/>
          <p:cNvPicPr preferRelativeResize="0"/>
          <p:nvPr/>
        </p:nvPicPr>
        <p:blipFill rotWithShape="1">
          <a:blip r:embed="rId2">
            <a:alphaModFix/>
          </a:blip>
          <a:srcRect/>
          <a:stretch/>
        </p:blipFill>
        <p:spPr>
          <a:xfrm>
            <a:off x="3759037" y="4791311"/>
            <a:ext cx="1625928" cy="315547"/>
          </a:xfrm>
          <a:prstGeom prst="rect">
            <a:avLst/>
          </a:prstGeom>
          <a:noFill/>
          <a:ln>
            <a:noFill/>
          </a:ln>
        </p:spPr>
      </p:pic>
      <p:sp>
        <p:nvSpPr>
          <p:cNvPr id="407" name="Google Shape;407;p42"/>
          <p:cNvSpPr/>
          <p:nvPr/>
        </p:nvSpPr>
        <p:spPr>
          <a:xfrm>
            <a:off x="7195961" y="0"/>
            <a:ext cx="1947900" cy="1466700"/>
          </a:xfrm>
          <a:prstGeom prst="rect">
            <a:avLst/>
          </a:prstGeom>
          <a:solidFill>
            <a:srgbClr val="006858">
              <a:alpha val="26274"/>
            </a:srgbClr>
          </a:solidFill>
          <a:ln>
            <a:noFill/>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08" name="Google Shape;408;p42"/>
          <p:cNvSpPr>
            <a:spLocks noGrp="1"/>
          </p:cNvSpPr>
          <p:nvPr>
            <p:ph type="pic" idx="2"/>
          </p:nvPr>
        </p:nvSpPr>
        <p:spPr>
          <a:xfrm>
            <a:off x="7196330" y="-7298"/>
            <a:ext cx="1950000" cy="1468200"/>
          </a:xfrm>
          <a:prstGeom prst="rect">
            <a:avLst/>
          </a:prstGeom>
          <a:solidFill>
            <a:srgbClr val="F2F2F2"/>
          </a:solidFill>
          <a:ln>
            <a:noFill/>
          </a:ln>
        </p:spPr>
        <p:txBody>
          <a:bodyPr spcFirstLastPara="1" wrap="square" lIns="51425" tIns="25700" rIns="51425" bIns="25700" anchor="t" anchorCtr="0">
            <a:noAutofit/>
          </a:bodyPr>
          <a:lstStyle>
            <a:lvl1pPr marR="0" lvl="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1_3 Icons">
  <p:cSld name="1_3 Icons">
    <p:spTree>
      <p:nvGrpSpPr>
        <p:cNvPr id="1" name="Shape 409"/>
        <p:cNvGrpSpPr/>
        <p:nvPr/>
      </p:nvGrpSpPr>
      <p:grpSpPr>
        <a:xfrm>
          <a:off x="0" y="0"/>
          <a:ext cx="0" cy="0"/>
          <a:chOff x="0" y="0"/>
          <a:chExt cx="0" cy="0"/>
        </a:xfrm>
      </p:grpSpPr>
      <p:sp>
        <p:nvSpPr>
          <p:cNvPr id="410" name="Google Shape;410;p43"/>
          <p:cNvSpPr txBox="1">
            <a:spLocks noGrp="1"/>
          </p:cNvSpPr>
          <p:nvPr>
            <p:ph type="body" idx="1"/>
          </p:nvPr>
        </p:nvSpPr>
        <p:spPr>
          <a:xfrm>
            <a:off x="127685" y="587143"/>
            <a:ext cx="3650700" cy="4614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500"/>
              </a:spcBef>
              <a:spcAft>
                <a:spcPts val="0"/>
              </a:spcAft>
              <a:buClr>
                <a:srgbClr val="00594D"/>
              </a:buClr>
              <a:buSzPts val="2400"/>
              <a:buFont typeface="Arial"/>
              <a:buNone/>
              <a:defRPr sz="2400" b="1" i="0" u="none" strike="noStrike" cap="none">
                <a:solidFill>
                  <a:srgbClr val="00594D"/>
                </a:solidFill>
                <a:latin typeface="Arial"/>
                <a:ea typeface="Arial"/>
                <a:cs typeface="Arial"/>
                <a:sym typeface="Arial"/>
              </a:defRPr>
            </a:lvl1pPr>
            <a:lvl2pPr marL="914400" marR="0" lvl="1" indent="-228600" algn="l" rtl="0">
              <a:lnSpc>
                <a:spcPct val="100000"/>
              </a:lnSpc>
              <a:spcBef>
                <a:spcPts val="60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L="1371600" marR="0" lvl="2" indent="-228600" algn="l" rtl="0">
              <a:lnSpc>
                <a:spcPct val="10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L="2286000" marR="0" lvl="4" indent="-22860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11" name="Google Shape;411;p43"/>
          <p:cNvSpPr/>
          <p:nvPr/>
        </p:nvSpPr>
        <p:spPr>
          <a:xfrm>
            <a:off x="0" y="-1"/>
            <a:ext cx="9144000" cy="252000"/>
          </a:xfrm>
          <a:prstGeom prst="rect">
            <a:avLst/>
          </a:prstGeom>
          <a:solidFill>
            <a:srgbClr val="F2F2F2"/>
          </a:solidFill>
          <a:ln>
            <a:noFill/>
          </a:ln>
        </p:spPr>
        <p:txBody>
          <a:bodyPr spcFirstLastPara="1" wrap="square" lIns="91375" tIns="45675" rIns="91375" bIns="456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12" name="Google Shape;412;p43"/>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413" name="Google Shape;413;p43"/>
          <p:cNvPicPr preferRelativeResize="0"/>
          <p:nvPr/>
        </p:nvPicPr>
        <p:blipFill rotWithShape="1">
          <a:blip r:embed="rId2">
            <a:alphaModFix/>
          </a:blip>
          <a:srcRect/>
          <a:stretch/>
        </p:blipFill>
        <p:spPr>
          <a:xfrm>
            <a:off x="3759037" y="4791311"/>
            <a:ext cx="1625928" cy="315547"/>
          </a:xfrm>
          <a:prstGeom prst="rect">
            <a:avLst/>
          </a:prstGeom>
          <a:noFill/>
          <a:ln>
            <a:noFill/>
          </a:ln>
        </p:spPr>
      </p:pic>
      <p:cxnSp>
        <p:nvCxnSpPr>
          <p:cNvPr id="414" name="Google Shape;414;p43"/>
          <p:cNvCxnSpPr/>
          <p:nvPr/>
        </p:nvCxnSpPr>
        <p:spPr>
          <a:xfrm>
            <a:off x="3258289" y="3188696"/>
            <a:ext cx="443700" cy="0"/>
          </a:xfrm>
          <a:prstGeom prst="straightConnector1">
            <a:avLst/>
          </a:prstGeom>
          <a:noFill/>
          <a:ln w="9525" cap="flat" cmpd="sng">
            <a:solidFill>
              <a:srgbClr val="000000"/>
            </a:solidFill>
            <a:prstDash val="solid"/>
            <a:round/>
            <a:headEnd type="none" w="sm" len="sm"/>
            <a:tailEnd type="none" w="sm" len="sm"/>
          </a:ln>
        </p:spPr>
      </p:cxnSp>
      <p:sp>
        <p:nvSpPr>
          <p:cNvPr id="415" name="Google Shape;415;p43"/>
          <p:cNvSpPr/>
          <p:nvPr/>
        </p:nvSpPr>
        <p:spPr>
          <a:xfrm rot="10800000" flipH="1">
            <a:off x="2994934" y="1830984"/>
            <a:ext cx="970500" cy="970500"/>
          </a:xfrm>
          <a:prstGeom prst="ellipse">
            <a:avLst/>
          </a:prstGeom>
          <a:solidFill>
            <a:srgbClr val="00594D"/>
          </a:solidFill>
          <a:ln w="9525" cap="flat" cmpd="sng">
            <a:solidFill>
              <a:schemeClr val="dk1"/>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594D"/>
              </a:solidFill>
              <a:latin typeface="Arial"/>
              <a:ea typeface="Arial"/>
              <a:cs typeface="Arial"/>
              <a:sym typeface="Arial"/>
            </a:endParaRPr>
          </a:p>
        </p:txBody>
      </p:sp>
      <p:sp>
        <p:nvSpPr>
          <p:cNvPr id="416" name="Google Shape;416;p43"/>
          <p:cNvSpPr txBox="1"/>
          <p:nvPr/>
        </p:nvSpPr>
        <p:spPr>
          <a:xfrm>
            <a:off x="4380176" y="1182344"/>
            <a:ext cx="426900" cy="207600"/>
          </a:xfrm>
          <a:prstGeom prst="rect">
            <a:avLst/>
          </a:prstGeom>
          <a:noFill/>
          <a:ln w="9525" cap="flat" cmpd="sng">
            <a:solidFill>
              <a:schemeClr val="lt1"/>
            </a:solidFill>
            <a:prstDash val="solid"/>
            <a:round/>
            <a:headEnd type="none" w="sm" len="sm"/>
            <a:tailEnd type="none" w="sm" len="sm"/>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 sz="900" b="0" i="0" u="none" strike="noStrike" cap="none">
                <a:solidFill>
                  <a:schemeClr val="lt1"/>
                </a:solidFill>
                <a:latin typeface="Arial"/>
                <a:ea typeface="Arial"/>
                <a:cs typeface="Arial"/>
                <a:sym typeface="Arial"/>
              </a:rPr>
              <a:t>ICON</a:t>
            </a:r>
            <a:endParaRPr sz="1100" b="0" i="0" u="none" strike="noStrike" cap="none">
              <a:solidFill>
                <a:srgbClr val="000000"/>
              </a:solidFill>
              <a:latin typeface="Arial"/>
              <a:ea typeface="Arial"/>
              <a:cs typeface="Arial"/>
              <a:sym typeface="Arial"/>
            </a:endParaRPr>
          </a:p>
        </p:txBody>
      </p:sp>
      <p:cxnSp>
        <p:nvCxnSpPr>
          <p:cNvPr id="417" name="Google Shape;417;p43"/>
          <p:cNvCxnSpPr/>
          <p:nvPr/>
        </p:nvCxnSpPr>
        <p:spPr>
          <a:xfrm>
            <a:off x="5399053" y="3188696"/>
            <a:ext cx="443700" cy="0"/>
          </a:xfrm>
          <a:prstGeom prst="straightConnector1">
            <a:avLst/>
          </a:prstGeom>
          <a:noFill/>
          <a:ln w="9525" cap="flat" cmpd="sng">
            <a:solidFill>
              <a:srgbClr val="000000"/>
            </a:solidFill>
            <a:prstDash val="solid"/>
            <a:round/>
            <a:headEnd type="none" w="sm" len="sm"/>
            <a:tailEnd type="none" w="sm" len="sm"/>
          </a:ln>
        </p:spPr>
      </p:cxnSp>
      <p:sp>
        <p:nvSpPr>
          <p:cNvPr id="418" name="Google Shape;418;p43"/>
          <p:cNvSpPr/>
          <p:nvPr/>
        </p:nvSpPr>
        <p:spPr>
          <a:xfrm flipH="1">
            <a:off x="5135588" y="1831094"/>
            <a:ext cx="970500" cy="970500"/>
          </a:xfrm>
          <a:prstGeom prst="ellipse">
            <a:avLst/>
          </a:prstGeom>
          <a:solidFill>
            <a:srgbClr val="699887"/>
          </a:solidFill>
          <a:ln w="9525" cap="flat" cmpd="sng">
            <a:solidFill>
              <a:schemeClr val="dk1"/>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cxnSp>
        <p:nvCxnSpPr>
          <p:cNvPr id="419" name="Google Shape;419;p43"/>
          <p:cNvCxnSpPr/>
          <p:nvPr/>
        </p:nvCxnSpPr>
        <p:spPr>
          <a:xfrm>
            <a:off x="7659614" y="3188696"/>
            <a:ext cx="443700" cy="0"/>
          </a:xfrm>
          <a:prstGeom prst="straightConnector1">
            <a:avLst/>
          </a:prstGeom>
          <a:noFill/>
          <a:ln w="9525" cap="flat" cmpd="sng">
            <a:solidFill>
              <a:srgbClr val="000000"/>
            </a:solidFill>
            <a:prstDash val="solid"/>
            <a:round/>
            <a:headEnd type="none" w="sm" len="sm"/>
            <a:tailEnd type="none" w="sm" len="sm"/>
          </a:ln>
        </p:spPr>
      </p:cxnSp>
      <p:sp>
        <p:nvSpPr>
          <p:cNvPr id="420" name="Google Shape;420;p43"/>
          <p:cNvSpPr/>
          <p:nvPr/>
        </p:nvSpPr>
        <p:spPr>
          <a:xfrm flipH="1">
            <a:off x="7396149" y="1831094"/>
            <a:ext cx="970500" cy="970500"/>
          </a:xfrm>
          <a:prstGeom prst="ellipse">
            <a:avLst/>
          </a:prstGeom>
          <a:solidFill>
            <a:srgbClr val="9D1635"/>
          </a:solidFill>
          <a:ln w="9525" cap="flat" cmpd="sng">
            <a:solidFill>
              <a:schemeClr val="dk1"/>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21" name="Google Shape;421;p43"/>
          <p:cNvSpPr txBox="1">
            <a:spLocks noGrp="1"/>
          </p:cNvSpPr>
          <p:nvPr>
            <p:ph type="body" idx="2"/>
          </p:nvPr>
        </p:nvSpPr>
        <p:spPr>
          <a:xfrm>
            <a:off x="148160" y="1048522"/>
            <a:ext cx="2762400" cy="2493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200"/>
              </a:spcBef>
              <a:spcAft>
                <a:spcPts val="0"/>
              </a:spcAft>
              <a:buClr>
                <a:srgbClr val="699887"/>
              </a:buClr>
              <a:buSzPts val="1000"/>
              <a:buFont typeface="Arial"/>
              <a:buNone/>
              <a:defRPr sz="1000" b="1" i="0" u="none" strike="noStrike" cap="none">
                <a:solidFill>
                  <a:srgbClr val="699887"/>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22" name="Google Shape;422;p43"/>
          <p:cNvSpPr txBox="1">
            <a:spLocks noGrp="1"/>
          </p:cNvSpPr>
          <p:nvPr>
            <p:ph type="body" idx="3"/>
          </p:nvPr>
        </p:nvSpPr>
        <p:spPr>
          <a:xfrm>
            <a:off x="148160" y="1698829"/>
            <a:ext cx="2139900" cy="22845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200"/>
              </a:spcBef>
              <a:spcAft>
                <a:spcPts val="0"/>
              </a:spcAft>
              <a:buClr>
                <a:srgbClr val="414141"/>
              </a:buClr>
              <a:buSzPts val="1000"/>
              <a:buFont typeface="Arial"/>
              <a:buNone/>
              <a:defRPr sz="1000" b="0" i="0" u="none" strike="noStrike" cap="none">
                <a:solidFill>
                  <a:srgbClr val="41414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23" name="Google Shape;423;p43"/>
          <p:cNvSpPr txBox="1">
            <a:spLocks noGrp="1"/>
          </p:cNvSpPr>
          <p:nvPr>
            <p:ph type="body" idx="4"/>
          </p:nvPr>
        </p:nvSpPr>
        <p:spPr>
          <a:xfrm>
            <a:off x="3243525" y="2211172"/>
            <a:ext cx="473100" cy="2307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200"/>
              </a:spcBef>
              <a:spcAft>
                <a:spcPts val="0"/>
              </a:spcAft>
              <a:buClr>
                <a:schemeClr val="lt1"/>
              </a:buClr>
              <a:buSzPts val="900"/>
              <a:buFont typeface="Arial"/>
              <a:buNone/>
              <a:defRPr sz="900" b="0"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24" name="Google Shape;424;p43"/>
          <p:cNvSpPr txBox="1">
            <a:spLocks noGrp="1"/>
          </p:cNvSpPr>
          <p:nvPr>
            <p:ph type="body" idx="5"/>
          </p:nvPr>
        </p:nvSpPr>
        <p:spPr>
          <a:xfrm>
            <a:off x="5384147" y="2211172"/>
            <a:ext cx="473100" cy="2307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200"/>
              </a:spcBef>
              <a:spcAft>
                <a:spcPts val="0"/>
              </a:spcAft>
              <a:buClr>
                <a:schemeClr val="lt1"/>
              </a:buClr>
              <a:buSzPts val="900"/>
              <a:buFont typeface="Arial"/>
              <a:buNone/>
              <a:defRPr sz="900" b="0"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25" name="Google Shape;425;p43"/>
          <p:cNvSpPr txBox="1">
            <a:spLocks noGrp="1"/>
          </p:cNvSpPr>
          <p:nvPr>
            <p:ph type="body" idx="6"/>
          </p:nvPr>
        </p:nvSpPr>
        <p:spPr>
          <a:xfrm>
            <a:off x="7644851" y="2211172"/>
            <a:ext cx="473100" cy="2307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200"/>
              </a:spcBef>
              <a:spcAft>
                <a:spcPts val="0"/>
              </a:spcAft>
              <a:buClr>
                <a:schemeClr val="lt1"/>
              </a:buClr>
              <a:buSzPts val="900"/>
              <a:buFont typeface="Arial"/>
              <a:buNone/>
              <a:defRPr sz="900" b="0"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26" name="Google Shape;426;p43"/>
          <p:cNvSpPr txBox="1">
            <a:spLocks noGrp="1"/>
          </p:cNvSpPr>
          <p:nvPr>
            <p:ph type="body" idx="7"/>
          </p:nvPr>
        </p:nvSpPr>
        <p:spPr>
          <a:xfrm>
            <a:off x="3270209" y="2877286"/>
            <a:ext cx="419700" cy="2301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2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27" name="Google Shape;427;p43"/>
          <p:cNvSpPr txBox="1">
            <a:spLocks noGrp="1"/>
          </p:cNvSpPr>
          <p:nvPr>
            <p:ph type="body" idx="8"/>
          </p:nvPr>
        </p:nvSpPr>
        <p:spPr>
          <a:xfrm>
            <a:off x="5410973" y="2877286"/>
            <a:ext cx="419700" cy="2301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2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28" name="Google Shape;428;p43"/>
          <p:cNvSpPr txBox="1">
            <a:spLocks noGrp="1"/>
          </p:cNvSpPr>
          <p:nvPr>
            <p:ph type="body" idx="9"/>
          </p:nvPr>
        </p:nvSpPr>
        <p:spPr>
          <a:xfrm>
            <a:off x="7659614" y="2877286"/>
            <a:ext cx="419700" cy="2301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20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29" name="Google Shape;429;p43"/>
          <p:cNvSpPr txBox="1">
            <a:spLocks noGrp="1"/>
          </p:cNvSpPr>
          <p:nvPr>
            <p:ph type="body" idx="13"/>
          </p:nvPr>
        </p:nvSpPr>
        <p:spPr>
          <a:xfrm>
            <a:off x="2768134" y="3257754"/>
            <a:ext cx="1424100" cy="7254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200"/>
              </a:spcBef>
              <a:spcAft>
                <a:spcPts val="0"/>
              </a:spcAft>
              <a:buClr>
                <a:srgbClr val="808180"/>
              </a:buClr>
              <a:buSzPts val="800"/>
              <a:buFont typeface="Arial"/>
              <a:buNone/>
              <a:defRPr sz="800" b="0" i="0" u="none" strike="noStrike" cap="none">
                <a:solidFill>
                  <a:srgbClr val="808180"/>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30" name="Google Shape;430;p43"/>
          <p:cNvSpPr txBox="1">
            <a:spLocks noGrp="1"/>
          </p:cNvSpPr>
          <p:nvPr>
            <p:ph type="body" idx="14"/>
          </p:nvPr>
        </p:nvSpPr>
        <p:spPr>
          <a:xfrm>
            <a:off x="4971584" y="3257754"/>
            <a:ext cx="1424100" cy="7254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200"/>
              </a:spcBef>
              <a:spcAft>
                <a:spcPts val="0"/>
              </a:spcAft>
              <a:buClr>
                <a:srgbClr val="808180"/>
              </a:buClr>
              <a:buSzPts val="800"/>
              <a:buFont typeface="Arial"/>
              <a:buNone/>
              <a:defRPr sz="800" b="0" i="0" u="none" strike="noStrike" cap="none">
                <a:solidFill>
                  <a:srgbClr val="808180"/>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31" name="Google Shape;431;p43"/>
          <p:cNvSpPr txBox="1">
            <a:spLocks noGrp="1"/>
          </p:cNvSpPr>
          <p:nvPr>
            <p:ph type="body" idx="15"/>
          </p:nvPr>
        </p:nvSpPr>
        <p:spPr>
          <a:xfrm>
            <a:off x="7238534" y="3257754"/>
            <a:ext cx="1424100" cy="7254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200"/>
              </a:spcBef>
              <a:spcAft>
                <a:spcPts val="0"/>
              </a:spcAft>
              <a:buClr>
                <a:srgbClr val="808180"/>
              </a:buClr>
              <a:buSzPts val="800"/>
              <a:buFont typeface="Arial"/>
              <a:buNone/>
              <a:defRPr sz="800" b="0" i="0" u="none" strike="noStrike" cap="none">
                <a:solidFill>
                  <a:srgbClr val="808180"/>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extLst>
    <p:ext uri="{DCECCB84-F9BA-43D5-87BE-67443E8EF086}">
      <p15:sldGuideLst xmlns="" xmlns:p15="http://schemas.microsoft.com/office/powerpoint/2012/main">
        <p15:guide id="1" orient="horz" pos="2134">
          <p15:clr>
            <a:srgbClr val="FBAE40"/>
          </p15:clr>
        </p15:guide>
        <p15:guide id="2" pos="4184">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1_3 large icons">
  <p:cSld name="1_3 large icons">
    <p:spTree>
      <p:nvGrpSpPr>
        <p:cNvPr id="1" name="Shape 432"/>
        <p:cNvGrpSpPr/>
        <p:nvPr/>
      </p:nvGrpSpPr>
      <p:grpSpPr>
        <a:xfrm>
          <a:off x="0" y="0"/>
          <a:ext cx="0" cy="0"/>
          <a:chOff x="0" y="0"/>
          <a:chExt cx="0" cy="0"/>
        </a:xfrm>
      </p:grpSpPr>
      <p:sp>
        <p:nvSpPr>
          <p:cNvPr id="433" name="Google Shape;433;p44"/>
          <p:cNvSpPr txBox="1">
            <a:spLocks noGrp="1"/>
          </p:cNvSpPr>
          <p:nvPr>
            <p:ph type="body" idx="1"/>
          </p:nvPr>
        </p:nvSpPr>
        <p:spPr>
          <a:xfrm>
            <a:off x="1086994" y="3086679"/>
            <a:ext cx="1947600" cy="323700"/>
          </a:xfrm>
          <a:prstGeom prst="rect">
            <a:avLst/>
          </a:prstGeom>
          <a:noFill/>
          <a:ln>
            <a:noFill/>
          </a:ln>
        </p:spPr>
        <p:txBody>
          <a:bodyPr spcFirstLastPara="1" wrap="square" lIns="51425" tIns="25700" rIns="51425" bIns="25700" anchor="ctr" anchorCtr="0">
            <a:noAutofit/>
          </a:bodyPr>
          <a:lstStyle>
            <a:lvl1pPr marL="457200" marR="0" lvl="0" indent="-228600" algn="ctr" rtl="0">
              <a:lnSpc>
                <a:spcPct val="100000"/>
              </a:lnSpc>
              <a:spcBef>
                <a:spcPts val="300"/>
              </a:spcBef>
              <a:spcAft>
                <a:spcPts val="0"/>
              </a:spcAft>
              <a:buClr>
                <a:srgbClr val="324D5E"/>
              </a:buClr>
              <a:buSzPts val="1700"/>
              <a:buFont typeface="Arial"/>
              <a:buNone/>
              <a:defRPr sz="1700" b="0" i="0" u="none" strike="noStrike" cap="none">
                <a:solidFill>
                  <a:srgbClr val="324D5E"/>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34" name="Google Shape;434;p44"/>
          <p:cNvSpPr txBox="1">
            <a:spLocks noGrp="1"/>
          </p:cNvSpPr>
          <p:nvPr>
            <p:ph type="body" idx="2"/>
          </p:nvPr>
        </p:nvSpPr>
        <p:spPr>
          <a:xfrm>
            <a:off x="3603881" y="3086679"/>
            <a:ext cx="1947600" cy="323700"/>
          </a:xfrm>
          <a:prstGeom prst="rect">
            <a:avLst/>
          </a:prstGeom>
          <a:noFill/>
          <a:ln>
            <a:noFill/>
          </a:ln>
        </p:spPr>
        <p:txBody>
          <a:bodyPr spcFirstLastPara="1" wrap="square" lIns="51425" tIns="25700" rIns="51425" bIns="25700" anchor="ctr" anchorCtr="0">
            <a:noAutofit/>
          </a:bodyPr>
          <a:lstStyle>
            <a:lvl1pPr marL="457200" marR="0" lvl="0" indent="-228600" algn="ctr" rtl="0">
              <a:lnSpc>
                <a:spcPct val="90000"/>
              </a:lnSpc>
              <a:spcBef>
                <a:spcPts val="700"/>
              </a:spcBef>
              <a:spcAft>
                <a:spcPts val="0"/>
              </a:spcAft>
              <a:buClr>
                <a:srgbClr val="324D5E"/>
              </a:buClr>
              <a:buSzPts val="1700"/>
              <a:buFont typeface="Arial"/>
              <a:buNone/>
              <a:defRPr sz="1700" b="0" i="0" u="none" strike="noStrike" cap="none">
                <a:solidFill>
                  <a:srgbClr val="324D5E"/>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35" name="Google Shape;435;p44"/>
          <p:cNvSpPr txBox="1">
            <a:spLocks noGrp="1"/>
          </p:cNvSpPr>
          <p:nvPr>
            <p:ph type="body" idx="3"/>
          </p:nvPr>
        </p:nvSpPr>
        <p:spPr>
          <a:xfrm>
            <a:off x="6116028" y="3086679"/>
            <a:ext cx="1947600" cy="323700"/>
          </a:xfrm>
          <a:prstGeom prst="rect">
            <a:avLst/>
          </a:prstGeom>
          <a:noFill/>
          <a:ln>
            <a:noFill/>
          </a:ln>
        </p:spPr>
        <p:txBody>
          <a:bodyPr spcFirstLastPara="1" wrap="square" lIns="51425" tIns="25700" rIns="51425" bIns="25700" anchor="ctr" anchorCtr="0">
            <a:noAutofit/>
          </a:bodyPr>
          <a:lstStyle>
            <a:lvl1pPr marL="457200" marR="0" lvl="0" indent="-228600" algn="ctr" rtl="0">
              <a:lnSpc>
                <a:spcPct val="100000"/>
              </a:lnSpc>
              <a:spcBef>
                <a:spcPts val="300"/>
              </a:spcBef>
              <a:spcAft>
                <a:spcPts val="0"/>
              </a:spcAft>
              <a:buClr>
                <a:srgbClr val="324D5E"/>
              </a:buClr>
              <a:buSzPts val="1700"/>
              <a:buFont typeface="Arial"/>
              <a:buNone/>
              <a:defRPr sz="1700" b="0" i="0" u="none" strike="noStrike" cap="none">
                <a:solidFill>
                  <a:srgbClr val="324D5E"/>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36" name="Google Shape;436;p44"/>
          <p:cNvSpPr txBox="1">
            <a:spLocks noGrp="1"/>
          </p:cNvSpPr>
          <p:nvPr>
            <p:ph type="body" idx="4"/>
          </p:nvPr>
        </p:nvSpPr>
        <p:spPr>
          <a:xfrm>
            <a:off x="1086994" y="3442045"/>
            <a:ext cx="1947600" cy="920100"/>
          </a:xfrm>
          <a:prstGeom prst="rect">
            <a:avLst/>
          </a:prstGeom>
          <a:noFill/>
          <a:ln>
            <a:noFill/>
          </a:ln>
        </p:spPr>
        <p:txBody>
          <a:bodyPr spcFirstLastPara="1" wrap="square" lIns="51425" tIns="25700" rIns="51425" bIns="25700" anchor="t" anchorCtr="0">
            <a:noAutofit/>
          </a:bodyPr>
          <a:lstStyle>
            <a:lvl1pPr marL="457200" marR="0" lvl="0" indent="-228600" algn="just" rtl="0">
              <a:lnSpc>
                <a:spcPct val="100000"/>
              </a:lnSpc>
              <a:spcBef>
                <a:spcPts val="3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37" name="Google Shape;437;p44"/>
          <p:cNvSpPr txBox="1">
            <a:spLocks noGrp="1"/>
          </p:cNvSpPr>
          <p:nvPr>
            <p:ph type="body" idx="5"/>
          </p:nvPr>
        </p:nvSpPr>
        <p:spPr>
          <a:xfrm>
            <a:off x="3603881" y="3442045"/>
            <a:ext cx="1947600" cy="920100"/>
          </a:xfrm>
          <a:prstGeom prst="rect">
            <a:avLst/>
          </a:prstGeom>
          <a:noFill/>
          <a:ln>
            <a:noFill/>
          </a:ln>
        </p:spPr>
        <p:txBody>
          <a:bodyPr spcFirstLastPara="1" wrap="square" lIns="51425" tIns="25700" rIns="51425" bIns="25700" anchor="t" anchorCtr="0">
            <a:noAutofit/>
          </a:bodyPr>
          <a:lstStyle>
            <a:lvl1pPr marL="457200" marR="0" lvl="0" indent="-228600" algn="just" rtl="0">
              <a:lnSpc>
                <a:spcPct val="100000"/>
              </a:lnSpc>
              <a:spcBef>
                <a:spcPts val="3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38" name="Google Shape;438;p44"/>
          <p:cNvSpPr txBox="1">
            <a:spLocks noGrp="1"/>
          </p:cNvSpPr>
          <p:nvPr>
            <p:ph type="body" idx="6"/>
          </p:nvPr>
        </p:nvSpPr>
        <p:spPr>
          <a:xfrm>
            <a:off x="6116028" y="3442045"/>
            <a:ext cx="1947600" cy="920100"/>
          </a:xfrm>
          <a:prstGeom prst="rect">
            <a:avLst/>
          </a:prstGeom>
          <a:noFill/>
          <a:ln>
            <a:noFill/>
          </a:ln>
        </p:spPr>
        <p:txBody>
          <a:bodyPr spcFirstLastPara="1" wrap="square" lIns="51425" tIns="25700" rIns="51425" bIns="25700" anchor="t" anchorCtr="0">
            <a:noAutofit/>
          </a:bodyPr>
          <a:lstStyle>
            <a:lvl1pPr marL="457200" marR="0" lvl="0" indent="-228600" algn="just" rtl="0">
              <a:lnSpc>
                <a:spcPct val="100000"/>
              </a:lnSpc>
              <a:spcBef>
                <a:spcPts val="3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39" name="Google Shape;439;p44"/>
          <p:cNvSpPr>
            <a:spLocks noGrp="1"/>
          </p:cNvSpPr>
          <p:nvPr>
            <p:ph type="body" idx="7"/>
          </p:nvPr>
        </p:nvSpPr>
        <p:spPr>
          <a:xfrm>
            <a:off x="1086994" y="1111960"/>
            <a:ext cx="1947600" cy="1947600"/>
          </a:xfrm>
          <a:prstGeom prst="ellipse">
            <a:avLst/>
          </a:prstGeom>
          <a:solidFill>
            <a:srgbClr val="006858"/>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800"/>
              </a:spcBef>
              <a:spcAft>
                <a:spcPts val="0"/>
              </a:spcAft>
              <a:buClr>
                <a:schemeClr val="lt1"/>
              </a:buClr>
              <a:buSzPts val="4000"/>
              <a:buFont typeface="Arial"/>
              <a:buNone/>
              <a:defRPr sz="4000" b="0"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40" name="Google Shape;440;p44"/>
          <p:cNvSpPr>
            <a:spLocks noGrp="1"/>
          </p:cNvSpPr>
          <p:nvPr>
            <p:ph type="body" idx="8"/>
          </p:nvPr>
        </p:nvSpPr>
        <p:spPr>
          <a:xfrm>
            <a:off x="3601511" y="1111960"/>
            <a:ext cx="1947600" cy="1947600"/>
          </a:xfrm>
          <a:prstGeom prst="ellipse">
            <a:avLst/>
          </a:prstGeom>
          <a:solidFill>
            <a:srgbClr val="71A59C"/>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800"/>
              </a:spcBef>
              <a:spcAft>
                <a:spcPts val="0"/>
              </a:spcAft>
              <a:buClr>
                <a:schemeClr val="lt1"/>
              </a:buClr>
              <a:buSzPts val="4000"/>
              <a:buFont typeface="Arial"/>
              <a:buNone/>
              <a:defRPr sz="4000" b="0"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41" name="Google Shape;441;p44"/>
          <p:cNvSpPr>
            <a:spLocks noGrp="1"/>
          </p:cNvSpPr>
          <p:nvPr>
            <p:ph type="body" idx="9"/>
          </p:nvPr>
        </p:nvSpPr>
        <p:spPr>
          <a:xfrm>
            <a:off x="6117213" y="1111960"/>
            <a:ext cx="1947600" cy="1947600"/>
          </a:xfrm>
          <a:prstGeom prst="ellipse">
            <a:avLst/>
          </a:prstGeom>
          <a:solidFill>
            <a:srgbClr val="B30838"/>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800"/>
              </a:spcBef>
              <a:spcAft>
                <a:spcPts val="0"/>
              </a:spcAft>
              <a:buClr>
                <a:schemeClr val="lt1"/>
              </a:buClr>
              <a:buSzPts val="4000"/>
              <a:buFont typeface="Arial"/>
              <a:buNone/>
              <a:defRPr sz="4000" b="0"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42" name="Google Shape;442;p44"/>
          <p:cNvSpPr/>
          <p:nvPr/>
        </p:nvSpPr>
        <p:spPr>
          <a:xfrm>
            <a:off x="0" y="-1"/>
            <a:ext cx="9144000" cy="252000"/>
          </a:xfrm>
          <a:prstGeom prst="rect">
            <a:avLst/>
          </a:prstGeom>
          <a:solidFill>
            <a:srgbClr val="F2F2F2"/>
          </a:solidFill>
          <a:ln>
            <a:noFill/>
          </a:ln>
        </p:spPr>
        <p:txBody>
          <a:bodyPr spcFirstLastPara="1" wrap="square" lIns="91375" tIns="45675" rIns="91375" bIns="456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43" name="Google Shape;443;p44"/>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444" name="Google Shape;444;p44"/>
          <p:cNvPicPr preferRelativeResize="0"/>
          <p:nvPr/>
        </p:nvPicPr>
        <p:blipFill rotWithShape="1">
          <a:blip r:embed="rId2">
            <a:alphaModFix/>
          </a:blip>
          <a:srcRect/>
          <a:stretch/>
        </p:blipFill>
        <p:spPr>
          <a:xfrm>
            <a:off x="3759037" y="4791311"/>
            <a:ext cx="1625928" cy="315547"/>
          </a:xfrm>
          <a:prstGeom prst="rect">
            <a:avLst/>
          </a:prstGeom>
          <a:noFill/>
          <a:ln>
            <a:noFill/>
          </a:ln>
        </p:spPr>
      </p:pic>
      <p:sp>
        <p:nvSpPr>
          <p:cNvPr id="445" name="Google Shape;445;p44"/>
          <p:cNvSpPr txBox="1">
            <a:spLocks noGrp="1"/>
          </p:cNvSpPr>
          <p:nvPr>
            <p:ph type="body" idx="13"/>
          </p:nvPr>
        </p:nvSpPr>
        <p:spPr>
          <a:xfrm>
            <a:off x="127685" y="587143"/>
            <a:ext cx="3650700" cy="4614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500"/>
              </a:spcBef>
              <a:spcAft>
                <a:spcPts val="0"/>
              </a:spcAft>
              <a:buClr>
                <a:srgbClr val="00594D"/>
              </a:buClr>
              <a:buSzPts val="2400"/>
              <a:buFont typeface="Arial"/>
              <a:buNone/>
              <a:defRPr sz="2400" b="1" i="0" u="none" strike="noStrike" cap="none">
                <a:solidFill>
                  <a:srgbClr val="00594D"/>
                </a:solidFill>
                <a:latin typeface="Arial"/>
                <a:ea typeface="Arial"/>
                <a:cs typeface="Arial"/>
                <a:sym typeface="Arial"/>
              </a:defRPr>
            </a:lvl1pPr>
            <a:lvl2pPr marL="914400" marR="0" lvl="1" indent="-228600" algn="l" rtl="0">
              <a:lnSpc>
                <a:spcPct val="100000"/>
              </a:lnSpc>
              <a:spcBef>
                <a:spcPts val="60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L="1371600" marR="0" lvl="2" indent="-228600" algn="l" rtl="0">
              <a:lnSpc>
                <a:spcPct val="10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L="2286000" marR="0" lvl="4" indent="-22860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1_4 large icons">
  <p:cSld name="1_4 large icons">
    <p:spTree>
      <p:nvGrpSpPr>
        <p:cNvPr id="1" name="Shape 446"/>
        <p:cNvGrpSpPr/>
        <p:nvPr/>
      </p:nvGrpSpPr>
      <p:grpSpPr>
        <a:xfrm>
          <a:off x="0" y="0"/>
          <a:ext cx="0" cy="0"/>
          <a:chOff x="0" y="0"/>
          <a:chExt cx="0" cy="0"/>
        </a:xfrm>
      </p:grpSpPr>
      <p:sp>
        <p:nvSpPr>
          <p:cNvPr id="447" name="Google Shape;447;p45"/>
          <p:cNvSpPr txBox="1">
            <a:spLocks noGrp="1"/>
          </p:cNvSpPr>
          <p:nvPr>
            <p:ph type="body" idx="1"/>
          </p:nvPr>
        </p:nvSpPr>
        <p:spPr>
          <a:xfrm>
            <a:off x="281712" y="3165272"/>
            <a:ext cx="1947600" cy="323700"/>
          </a:xfrm>
          <a:prstGeom prst="rect">
            <a:avLst/>
          </a:prstGeom>
          <a:noFill/>
          <a:ln>
            <a:noFill/>
          </a:ln>
        </p:spPr>
        <p:txBody>
          <a:bodyPr spcFirstLastPara="1" wrap="square" lIns="51425" tIns="25700" rIns="51425" bIns="25700" anchor="ctr" anchorCtr="0">
            <a:noAutofit/>
          </a:bodyPr>
          <a:lstStyle>
            <a:lvl1pPr marL="457200" marR="0" lvl="0" indent="-228600" algn="ctr" rtl="0">
              <a:lnSpc>
                <a:spcPct val="100000"/>
              </a:lnSpc>
              <a:spcBef>
                <a:spcPts val="300"/>
              </a:spcBef>
              <a:spcAft>
                <a:spcPts val="0"/>
              </a:spcAft>
              <a:buClr>
                <a:srgbClr val="324D5E"/>
              </a:buClr>
              <a:buSzPts val="1700"/>
              <a:buFont typeface="Arial"/>
              <a:buNone/>
              <a:defRPr sz="1700" b="0" i="0" u="none" strike="noStrike" cap="none">
                <a:solidFill>
                  <a:srgbClr val="324D5E"/>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48" name="Google Shape;448;p45"/>
          <p:cNvSpPr txBox="1">
            <a:spLocks noGrp="1"/>
          </p:cNvSpPr>
          <p:nvPr>
            <p:ph type="body" idx="2"/>
          </p:nvPr>
        </p:nvSpPr>
        <p:spPr>
          <a:xfrm>
            <a:off x="2503101" y="3165272"/>
            <a:ext cx="1947600" cy="323700"/>
          </a:xfrm>
          <a:prstGeom prst="rect">
            <a:avLst/>
          </a:prstGeom>
          <a:noFill/>
          <a:ln>
            <a:noFill/>
          </a:ln>
        </p:spPr>
        <p:txBody>
          <a:bodyPr spcFirstLastPara="1" wrap="square" lIns="51425" tIns="25700" rIns="51425" bIns="25700" anchor="ctr" anchorCtr="0">
            <a:noAutofit/>
          </a:bodyPr>
          <a:lstStyle>
            <a:lvl1pPr marL="457200" marR="0" lvl="0" indent="-228600" algn="ctr" rtl="0">
              <a:lnSpc>
                <a:spcPct val="90000"/>
              </a:lnSpc>
              <a:spcBef>
                <a:spcPts val="700"/>
              </a:spcBef>
              <a:spcAft>
                <a:spcPts val="0"/>
              </a:spcAft>
              <a:buClr>
                <a:srgbClr val="324D5E"/>
              </a:buClr>
              <a:buSzPts val="1700"/>
              <a:buFont typeface="Arial"/>
              <a:buNone/>
              <a:defRPr sz="1700" b="0" i="0" u="none" strike="noStrike" cap="none">
                <a:solidFill>
                  <a:srgbClr val="324D5E"/>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49" name="Google Shape;449;p45"/>
          <p:cNvSpPr txBox="1">
            <a:spLocks noGrp="1"/>
          </p:cNvSpPr>
          <p:nvPr>
            <p:ph type="body" idx="3"/>
          </p:nvPr>
        </p:nvSpPr>
        <p:spPr>
          <a:xfrm>
            <a:off x="4724491" y="3165272"/>
            <a:ext cx="1947600" cy="323700"/>
          </a:xfrm>
          <a:prstGeom prst="rect">
            <a:avLst/>
          </a:prstGeom>
          <a:noFill/>
          <a:ln>
            <a:noFill/>
          </a:ln>
        </p:spPr>
        <p:txBody>
          <a:bodyPr spcFirstLastPara="1" wrap="square" lIns="51425" tIns="25700" rIns="51425" bIns="25700" anchor="ctr" anchorCtr="0">
            <a:noAutofit/>
          </a:bodyPr>
          <a:lstStyle>
            <a:lvl1pPr marL="457200" marR="0" lvl="0" indent="-228600" algn="ctr" rtl="0">
              <a:lnSpc>
                <a:spcPct val="100000"/>
              </a:lnSpc>
              <a:spcBef>
                <a:spcPts val="300"/>
              </a:spcBef>
              <a:spcAft>
                <a:spcPts val="0"/>
              </a:spcAft>
              <a:buClr>
                <a:srgbClr val="324D5E"/>
              </a:buClr>
              <a:buSzPts val="1700"/>
              <a:buFont typeface="Arial"/>
              <a:buNone/>
              <a:defRPr sz="1700" b="0" i="0" u="none" strike="noStrike" cap="none">
                <a:solidFill>
                  <a:srgbClr val="324D5E"/>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50" name="Google Shape;450;p45"/>
          <p:cNvSpPr txBox="1">
            <a:spLocks noGrp="1"/>
          </p:cNvSpPr>
          <p:nvPr>
            <p:ph type="body" idx="4"/>
          </p:nvPr>
        </p:nvSpPr>
        <p:spPr>
          <a:xfrm>
            <a:off x="6945878" y="3165272"/>
            <a:ext cx="1947600" cy="323700"/>
          </a:xfrm>
          <a:prstGeom prst="rect">
            <a:avLst/>
          </a:prstGeom>
          <a:noFill/>
          <a:ln>
            <a:noFill/>
          </a:ln>
        </p:spPr>
        <p:txBody>
          <a:bodyPr spcFirstLastPara="1" wrap="square" lIns="51425" tIns="25700" rIns="51425" bIns="25700" anchor="ctr" anchorCtr="0">
            <a:noAutofit/>
          </a:bodyPr>
          <a:lstStyle>
            <a:lvl1pPr marL="457200" marR="0" lvl="0" indent="-228600" algn="ctr" rtl="0">
              <a:lnSpc>
                <a:spcPct val="100000"/>
              </a:lnSpc>
              <a:spcBef>
                <a:spcPts val="300"/>
              </a:spcBef>
              <a:spcAft>
                <a:spcPts val="0"/>
              </a:spcAft>
              <a:buClr>
                <a:srgbClr val="324D5E"/>
              </a:buClr>
              <a:buSzPts val="1700"/>
              <a:buFont typeface="Arial"/>
              <a:buNone/>
              <a:defRPr sz="1700" b="0" i="0" u="none" strike="noStrike" cap="none">
                <a:solidFill>
                  <a:srgbClr val="324D5E"/>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51" name="Google Shape;451;p45"/>
          <p:cNvSpPr txBox="1">
            <a:spLocks noGrp="1"/>
          </p:cNvSpPr>
          <p:nvPr>
            <p:ph type="body" idx="5"/>
          </p:nvPr>
        </p:nvSpPr>
        <p:spPr>
          <a:xfrm>
            <a:off x="281712" y="3520637"/>
            <a:ext cx="1947600" cy="920100"/>
          </a:xfrm>
          <a:prstGeom prst="rect">
            <a:avLst/>
          </a:prstGeom>
          <a:noFill/>
          <a:ln>
            <a:noFill/>
          </a:ln>
        </p:spPr>
        <p:txBody>
          <a:bodyPr spcFirstLastPara="1" wrap="square" lIns="51425" tIns="25700" rIns="51425" bIns="25700" anchor="t" anchorCtr="0">
            <a:noAutofit/>
          </a:bodyPr>
          <a:lstStyle>
            <a:lvl1pPr marL="457200" marR="0" lvl="0" indent="-228600" algn="just" rtl="0">
              <a:lnSpc>
                <a:spcPct val="100000"/>
              </a:lnSpc>
              <a:spcBef>
                <a:spcPts val="3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52" name="Google Shape;452;p45"/>
          <p:cNvSpPr txBox="1">
            <a:spLocks noGrp="1"/>
          </p:cNvSpPr>
          <p:nvPr>
            <p:ph type="body" idx="6"/>
          </p:nvPr>
        </p:nvSpPr>
        <p:spPr>
          <a:xfrm>
            <a:off x="2503101" y="3520637"/>
            <a:ext cx="1947600" cy="920100"/>
          </a:xfrm>
          <a:prstGeom prst="rect">
            <a:avLst/>
          </a:prstGeom>
          <a:noFill/>
          <a:ln>
            <a:noFill/>
          </a:ln>
        </p:spPr>
        <p:txBody>
          <a:bodyPr spcFirstLastPara="1" wrap="square" lIns="51425" tIns="25700" rIns="51425" bIns="25700" anchor="t" anchorCtr="0">
            <a:noAutofit/>
          </a:bodyPr>
          <a:lstStyle>
            <a:lvl1pPr marL="457200" marR="0" lvl="0" indent="-228600" algn="just" rtl="0">
              <a:lnSpc>
                <a:spcPct val="100000"/>
              </a:lnSpc>
              <a:spcBef>
                <a:spcPts val="3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53" name="Google Shape;453;p45"/>
          <p:cNvSpPr txBox="1">
            <a:spLocks noGrp="1"/>
          </p:cNvSpPr>
          <p:nvPr>
            <p:ph type="body" idx="7"/>
          </p:nvPr>
        </p:nvSpPr>
        <p:spPr>
          <a:xfrm>
            <a:off x="4724491" y="3520637"/>
            <a:ext cx="1947600" cy="920100"/>
          </a:xfrm>
          <a:prstGeom prst="rect">
            <a:avLst/>
          </a:prstGeom>
          <a:noFill/>
          <a:ln>
            <a:noFill/>
          </a:ln>
        </p:spPr>
        <p:txBody>
          <a:bodyPr spcFirstLastPara="1" wrap="square" lIns="51425" tIns="25700" rIns="51425" bIns="25700" anchor="t" anchorCtr="0">
            <a:noAutofit/>
          </a:bodyPr>
          <a:lstStyle>
            <a:lvl1pPr marL="457200" marR="0" lvl="0" indent="-228600" algn="just" rtl="0">
              <a:lnSpc>
                <a:spcPct val="100000"/>
              </a:lnSpc>
              <a:spcBef>
                <a:spcPts val="3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54" name="Google Shape;454;p45"/>
          <p:cNvSpPr txBox="1">
            <a:spLocks noGrp="1"/>
          </p:cNvSpPr>
          <p:nvPr>
            <p:ph type="body" idx="8"/>
          </p:nvPr>
        </p:nvSpPr>
        <p:spPr>
          <a:xfrm>
            <a:off x="6945878" y="3520637"/>
            <a:ext cx="1947600" cy="920100"/>
          </a:xfrm>
          <a:prstGeom prst="rect">
            <a:avLst/>
          </a:prstGeom>
          <a:noFill/>
          <a:ln>
            <a:noFill/>
          </a:ln>
        </p:spPr>
        <p:txBody>
          <a:bodyPr spcFirstLastPara="1" wrap="square" lIns="51425" tIns="25700" rIns="51425" bIns="25700" anchor="t" anchorCtr="0">
            <a:noAutofit/>
          </a:bodyPr>
          <a:lstStyle>
            <a:lvl1pPr marL="457200" marR="0" lvl="0" indent="-228600" algn="just" rtl="0">
              <a:lnSpc>
                <a:spcPct val="100000"/>
              </a:lnSpc>
              <a:spcBef>
                <a:spcPts val="3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55" name="Google Shape;455;p45"/>
          <p:cNvSpPr>
            <a:spLocks noGrp="1"/>
          </p:cNvSpPr>
          <p:nvPr>
            <p:ph type="body" idx="9"/>
          </p:nvPr>
        </p:nvSpPr>
        <p:spPr>
          <a:xfrm>
            <a:off x="281712" y="1190554"/>
            <a:ext cx="1947600" cy="1947600"/>
          </a:xfrm>
          <a:prstGeom prst="ellipse">
            <a:avLst/>
          </a:prstGeom>
          <a:solidFill>
            <a:srgbClr val="006858"/>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900"/>
              </a:spcBef>
              <a:spcAft>
                <a:spcPts val="0"/>
              </a:spcAft>
              <a:buClr>
                <a:schemeClr val="lt1"/>
              </a:buClr>
              <a:buSzPts val="4500"/>
              <a:buFont typeface="Arial"/>
              <a:buNone/>
              <a:defRPr sz="4500" b="0"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56" name="Google Shape;456;p45"/>
          <p:cNvSpPr>
            <a:spLocks noGrp="1"/>
          </p:cNvSpPr>
          <p:nvPr>
            <p:ph type="body" idx="13"/>
          </p:nvPr>
        </p:nvSpPr>
        <p:spPr>
          <a:xfrm>
            <a:off x="2500731" y="1190554"/>
            <a:ext cx="1947600" cy="1947600"/>
          </a:xfrm>
          <a:prstGeom prst="ellipse">
            <a:avLst/>
          </a:prstGeom>
          <a:solidFill>
            <a:srgbClr val="71A59C"/>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900"/>
              </a:spcBef>
              <a:spcAft>
                <a:spcPts val="0"/>
              </a:spcAft>
              <a:buClr>
                <a:schemeClr val="lt1"/>
              </a:buClr>
              <a:buSzPts val="4500"/>
              <a:buFont typeface="Arial"/>
              <a:buNone/>
              <a:defRPr sz="4500" b="0"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57" name="Google Shape;457;p45"/>
          <p:cNvSpPr>
            <a:spLocks noGrp="1"/>
          </p:cNvSpPr>
          <p:nvPr>
            <p:ph type="body" idx="14"/>
          </p:nvPr>
        </p:nvSpPr>
        <p:spPr>
          <a:xfrm>
            <a:off x="4725674" y="1190554"/>
            <a:ext cx="1947600" cy="1947600"/>
          </a:xfrm>
          <a:prstGeom prst="ellipse">
            <a:avLst/>
          </a:prstGeom>
          <a:solidFill>
            <a:srgbClr val="B30838"/>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900"/>
              </a:spcBef>
              <a:spcAft>
                <a:spcPts val="0"/>
              </a:spcAft>
              <a:buClr>
                <a:schemeClr val="lt1"/>
              </a:buClr>
              <a:buSzPts val="4500"/>
              <a:buFont typeface="Arial"/>
              <a:buNone/>
              <a:defRPr sz="4500" b="0"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58" name="Google Shape;458;p45"/>
          <p:cNvSpPr>
            <a:spLocks noGrp="1"/>
          </p:cNvSpPr>
          <p:nvPr>
            <p:ph type="body" idx="15"/>
          </p:nvPr>
        </p:nvSpPr>
        <p:spPr>
          <a:xfrm>
            <a:off x="6950618" y="1190554"/>
            <a:ext cx="1947600" cy="1947600"/>
          </a:xfrm>
          <a:prstGeom prst="ellipse">
            <a:avLst/>
          </a:prstGeom>
          <a:solidFill>
            <a:srgbClr val="F7A800"/>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900"/>
              </a:spcBef>
              <a:spcAft>
                <a:spcPts val="0"/>
              </a:spcAft>
              <a:buClr>
                <a:schemeClr val="lt1"/>
              </a:buClr>
              <a:buSzPts val="4500"/>
              <a:buFont typeface="Arial"/>
              <a:buNone/>
              <a:defRPr sz="4500" b="0"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59" name="Google Shape;459;p45"/>
          <p:cNvSpPr/>
          <p:nvPr/>
        </p:nvSpPr>
        <p:spPr>
          <a:xfrm>
            <a:off x="0" y="-1"/>
            <a:ext cx="9144000" cy="252000"/>
          </a:xfrm>
          <a:prstGeom prst="rect">
            <a:avLst/>
          </a:prstGeom>
          <a:solidFill>
            <a:srgbClr val="F2F2F2"/>
          </a:solidFill>
          <a:ln>
            <a:noFill/>
          </a:ln>
        </p:spPr>
        <p:txBody>
          <a:bodyPr spcFirstLastPara="1" wrap="square" lIns="91375" tIns="45675" rIns="91375" bIns="456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60" name="Google Shape;460;p45"/>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461" name="Google Shape;461;p45"/>
          <p:cNvPicPr preferRelativeResize="0"/>
          <p:nvPr/>
        </p:nvPicPr>
        <p:blipFill rotWithShape="1">
          <a:blip r:embed="rId2">
            <a:alphaModFix/>
          </a:blip>
          <a:srcRect/>
          <a:stretch/>
        </p:blipFill>
        <p:spPr>
          <a:xfrm>
            <a:off x="3759037" y="4791311"/>
            <a:ext cx="1625928" cy="315547"/>
          </a:xfrm>
          <a:prstGeom prst="rect">
            <a:avLst/>
          </a:prstGeom>
          <a:noFill/>
          <a:ln>
            <a:noFill/>
          </a:ln>
        </p:spPr>
      </p:pic>
      <p:sp>
        <p:nvSpPr>
          <p:cNvPr id="462" name="Google Shape;462;p45"/>
          <p:cNvSpPr txBox="1">
            <a:spLocks noGrp="1"/>
          </p:cNvSpPr>
          <p:nvPr>
            <p:ph type="body" idx="16"/>
          </p:nvPr>
        </p:nvSpPr>
        <p:spPr>
          <a:xfrm>
            <a:off x="127685" y="587143"/>
            <a:ext cx="3650700" cy="4614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500"/>
              </a:spcBef>
              <a:spcAft>
                <a:spcPts val="0"/>
              </a:spcAft>
              <a:buClr>
                <a:srgbClr val="00594D"/>
              </a:buClr>
              <a:buSzPts val="2400"/>
              <a:buFont typeface="Arial"/>
              <a:buNone/>
              <a:defRPr sz="2400" b="1" i="0" u="none" strike="noStrike" cap="none">
                <a:solidFill>
                  <a:srgbClr val="00594D"/>
                </a:solidFill>
                <a:latin typeface="Arial"/>
                <a:ea typeface="Arial"/>
                <a:cs typeface="Arial"/>
                <a:sym typeface="Arial"/>
              </a:defRPr>
            </a:lvl1pPr>
            <a:lvl2pPr marL="914400" marR="0" lvl="1" indent="-228600" algn="l" rtl="0">
              <a:lnSpc>
                <a:spcPct val="100000"/>
              </a:lnSpc>
              <a:spcBef>
                <a:spcPts val="60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L="1371600" marR="0" lvl="2" indent="-228600" algn="l" rtl="0">
              <a:lnSpc>
                <a:spcPct val="10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L="2286000" marR="0" lvl="4" indent="-22860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1_6 Small icons">
  <p:cSld name="1_6 Small icons">
    <p:spTree>
      <p:nvGrpSpPr>
        <p:cNvPr id="1" name="Shape 463"/>
        <p:cNvGrpSpPr/>
        <p:nvPr/>
      </p:nvGrpSpPr>
      <p:grpSpPr>
        <a:xfrm>
          <a:off x="0" y="0"/>
          <a:ext cx="0" cy="0"/>
          <a:chOff x="0" y="0"/>
          <a:chExt cx="0" cy="0"/>
        </a:xfrm>
      </p:grpSpPr>
      <p:sp>
        <p:nvSpPr>
          <p:cNvPr id="464" name="Google Shape;464;p46"/>
          <p:cNvSpPr txBox="1">
            <a:spLocks noGrp="1"/>
          </p:cNvSpPr>
          <p:nvPr>
            <p:ph type="body" idx="1"/>
          </p:nvPr>
        </p:nvSpPr>
        <p:spPr>
          <a:xfrm>
            <a:off x="1004639" y="1254401"/>
            <a:ext cx="1947600" cy="323700"/>
          </a:xfrm>
          <a:prstGeom prst="rect">
            <a:avLst/>
          </a:prstGeom>
          <a:noFill/>
          <a:ln>
            <a:noFill/>
          </a:ln>
        </p:spPr>
        <p:txBody>
          <a:bodyPr spcFirstLastPara="1" wrap="square" lIns="51425" tIns="25700" rIns="51425" bIns="25700" anchor="ctr" anchorCtr="0">
            <a:noAutofit/>
          </a:bodyPr>
          <a:lstStyle>
            <a:lvl1pPr marL="457200" marR="0" lvl="0" indent="-228600" algn="l" rtl="0">
              <a:lnSpc>
                <a:spcPct val="100000"/>
              </a:lnSpc>
              <a:spcBef>
                <a:spcPts val="300"/>
              </a:spcBef>
              <a:spcAft>
                <a:spcPts val="0"/>
              </a:spcAft>
              <a:buClr>
                <a:srgbClr val="324D5E"/>
              </a:buClr>
              <a:buSzPts val="1500"/>
              <a:buFont typeface="Arial"/>
              <a:buNone/>
              <a:defRPr sz="1500" b="1" i="0" u="none" strike="noStrike" cap="none">
                <a:solidFill>
                  <a:srgbClr val="324D5E"/>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65" name="Google Shape;465;p46"/>
          <p:cNvSpPr txBox="1">
            <a:spLocks noGrp="1"/>
          </p:cNvSpPr>
          <p:nvPr>
            <p:ph type="body" idx="2"/>
          </p:nvPr>
        </p:nvSpPr>
        <p:spPr>
          <a:xfrm>
            <a:off x="1004639" y="1578254"/>
            <a:ext cx="1947600" cy="920100"/>
          </a:xfrm>
          <a:prstGeom prst="rect">
            <a:avLst/>
          </a:prstGeom>
          <a:noFill/>
          <a:ln>
            <a:noFill/>
          </a:ln>
        </p:spPr>
        <p:txBody>
          <a:bodyPr spcFirstLastPara="1" wrap="square" lIns="51425" tIns="25700" rIns="51425" bIns="25700" anchor="t" anchorCtr="0">
            <a:noAutofit/>
          </a:bodyPr>
          <a:lstStyle>
            <a:lvl1pPr marL="457200" marR="0" lvl="0" indent="-228600" algn="just" rtl="0">
              <a:lnSpc>
                <a:spcPct val="100000"/>
              </a:lnSpc>
              <a:spcBef>
                <a:spcPts val="3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66" name="Google Shape;466;p46"/>
          <p:cNvSpPr>
            <a:spLocks noGrp="1"/>
          </p:cNvSpPr>
          <p:nvPr>
            <p:ph type="body" idx="3"/>
          </p:nvPr>
        </p:nvSpPr>
        <p:spPr>
          <a:xfrm>
            <a:off x="364332" y="1085073"/>
            <a:ext cx="597600" cy="597600"/>
          </a:xfrm>
          <a:prstGeom prst="ellipse">
            <a:avLst/>
          </a:prstGeom>
          <a:solidFill>
            <a:srgbClr val="006858"/>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500"/>
              </a:spcBef>
              <a:spcAft>
                <a:spcPts val="0"/>
              </a:spcAft>
              <a:buClr>
                <a:schemeClr val="lt1"/>
              </a:buClr>
              <a:buSzPts val="2300"/>
              <a:buFont typeface="Arial"/>
              <a:buNone/>
              <a:defRPr sz="2300" b="0"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67" name="Google Shape;467;p46"/>
          <p:cNvSpPr txBox="1">
            <a:spLocks noGrp="1"/>
          </p:cNvSpPr>
          <p:nvPr>
            <p:ph type="body" idx="4"/>
          </p:nvPr>
        </p:nvSpPr>
        <p:spPr>
          <a:xfrm>
            <a:off x="1004639" y="3022215"/>
            <a:ext cx="1947600" cy="323700"/>
          </a:xfrm>
          <a:prstGeom prst="rect">
            <a:avLst/>
          </a:prstGeom>
          <a:noFill/>
          <a:ln>
            <a:noFill/>
          </a:ln>
        </p:spPr>
        <p:txBody>
          <a:bodyPr spcFirstLastPara="1" wrap="square" lIns="51425" tIns="25700" rIns="51425" bIns="25700" anchor="ctr" anchorCtr="0">
            <a:noAutofit/>
          </a:bodyPr>
          <a:lstStyle>
            <a:lvl1pPr marL="457200" marR="0" lvl="0" indent="-228600" algn="l" rtl="0">
              <a:lnSpc>
                <a:spcPct val="100000"/>
              </a:lnSpc>
              <a:spcBef>
                <a:spcPts val="300"/>
              </a:spcBef>
              <a:spcAft>
                <a:spcPts val="0"/>
              </a:spcAft>
              <a:buClr>
                <a:srgbClr val="324D5E"/>
              </a:buClr>
              <a:buSzPts val="1500"/>
              <a:buFont typeface="Arial"/>
              <a:buNone/>
              <a:defRPr sz="1500" b="1" i="0" u="none" strike="noStrike" cap="none">
                <a:solidFill>
                  <a:srgbClr val="324D5E"/>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68" name="Google Shape;468;p46"/>
          <p:cNvSpPr txBox="1">
            <a:spLocks noGrp="1"/>
          </p:cNvSpPr>
          <p:nvPr>
            <p:ph type="body" idx="5"/>
          </p:nvPr>
        </p:nvSpPr>
        <p:spPr>
          <a:xfrm>
            <a:off x="1004639" y="3346066"/>
            <a:ext cx="1947600" cy="920100"/>
          </a:xfrm>
          <a:prstGeom prst="rect">
            <a:avLst/>
          </a:prstGeom>
          <a:noFill/>
          <a:ln>
            <a:noFill/>
          </a:ln>
        </p:spPr>
        <p:txBody>
          <a:bodyPr spcFirstLastPara="1" wrap="square" lIns="51425" tIns="25700" rIns="51425" bIns="25700" anchor="t" anchorCtr="0">
            <a:noAutofit/>
          </a:bodyPr>
          <a:lstStyle>
            <a:lvl1pPr marL="457200" marR="0" lvl="0" indent="-228600" algn="just" rtl="0">
              <a:lnSpc>
                <a:spcPct val="100000"/>
              </a:lnSpc>
              <a:spcBef>
                <a:spcPts val="3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69" name="Google Shape;469;p46"/>
          <p:cNvSpPr>
            <a:spLocks noGrp="1"/>
          </p:cNvSpPr>
          <p:nvPr>
            <p:ph type="body" idx="6"/>
          </p:nvPr>
        </p:nvSpPr>
        <p:spPr>
          <a:xfrm>
            <a:off x="364332" y="2852888"/>
            <a:ext cx="597600" cy="597600"/>
          </a:xfrm>
          <a:prstGeom prst="ellipse">
            <a:avLst/>
          </a:prstGeom>
          <a:solidFill>
            <a:srgbClr val="F7A800"/>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500"/>
              </a:spcBef>
              <a:spcAft>
                <a:spcPts val="0"/>
              </a:spcAft>
              <a:buClr>
                <a:schemeClr val="lt1"/>
              </a:buClr>
              <a:buSzPts val="2300"/>
              <a:buFont typeface="Arial"/>
              <a:buNone/>
              <a:defRPr sz="2300" b="0"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70" name="Google Shape;470;p46"/>
          <p:cNvSpPr txBox="1">
            <a:spLocks noGrp="1"/>
          </p:cNvSpPr>
          <p:nvPr>
            <p:ph type="body" idx="7"/>
          </p:nvPr>
        </p:nvSpPr>
        <p:spPr>
          <a:xfrm>
            <a:off x="3881999" y="1254401"/>
            <a:ext cx="1947600" cy="323700"/>
          </a:xfrm>
          <a:prstGeom prst="rect">
            <a:avLst/>
          </a:prstGeom>
          <a:noFill/>
          <a:ln>
            <a:noFill/>
          </a:ln>
        </p:spPr>
        <p:txBody>
          <a:bodyPr spcFirstLastPara="1" wrap="square" lIns="51425" tIns="25700" rIns="51425" bIns="25700" anchor="ctr" anchorCtr="0">
            <a:noAutofit/>
          </a:bodyPr>
          <a:lstStyle>
            <a:lvl1pPr marL="457200" marR="0" lvl="0" indent="-228600" algn="l" rtl="0">
              <a:lnSpc>
                <a:spcPct val="100000"/>
              </a:lnSpc>
              <a:spcBef>
                <a:spcPts val="300"/>
              </a:spcBef>
              <a:spcAft>
                <a:spcPts val="0"/>
              </a:spcAft>
              <a:buClr>
                <a:srgbClr val="324D5E"/>
              </a:buClr>
              <a:buSzPts val="1500"/>
              <a:buFont typeface="Arial"/>
              <a:buNone/>
              <a:defRPr sz="1500" b="1" i="0" u="none" strike="noStrike" cap="none">
                <a:solidFill>
                  <a:srgbClr val="324D5E"/>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71" name="Google Shape;471;p46"/>
          <p:cNvSpPr txBox="1">
            <a:spLocks noGrp="1"/>
          </p:cNvSpPr>
          <p:nvPr>
            <p:ph type="body" idx="8"/>
          </p:nvPr>
        </p:nvSpPr>
        <p:spPr>
          <a:xfrm>
            <a:off x="3881999" y="1578254"/>
            <a:ext cx="1947600" cy="920100"/>
          </a:xfrm>
          <a:prstGeom prst="rect">
            <a:avLst/>
          </a:prstGeom>
          <a:noFill/>
          <a:ln>
            <a:noFill/>
          </a:ln>
        </p:spPr>
        <p:txBody>
          <a:bodyPr spcFirstLastPara="1" wrap="square" lIns="51425" tIns="25700" rIns="51425" bIns="25700" anchor="t" anchorCtr="0">
            <a:noAutofit/>
          </a:bodyPr>
          <a:lstStyle>
            <a:lvl1pPr marL="457200" marR="0" lvl="0" indent="-228600" algn="just" rtl="0">
              <a:lnSpc>
                <a:spcPct val="100000"/>
              </a:lnSpc>
              <a:spcBef>
                <a:spcPts val="3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72" name="Google Shape;472;p46"/>
          <p:cNvSpPr>
            <a:spLocks noGrp="1"/>
          </p:cNvSpPr>
          <p:nvPr>
            <p:ph type="body" idx="9"/>
          </p:nvPr>
        </p:nvSpPr>
        <p:spPr>
          <a:xfrm>
            <a:off x="3241693" y="1085073"/>
            <a:ext cx="597600" cy="597600"/>
          </a:xfrm>
          <a:prstGeom prst="ellipse">
            <a:avLst/>
          </a:prstGeom>
          <a:solidFill>
            <a:srgbClr val="71A59C"/>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500"/>
              </a:spcBef>
              <a:spcAft>
                <a:spcPts val="0"/>
              </a:spcAft>
              <a:buClr>
                <a:schemeClr val="lt1"/>
              </a:buClr>
              <a:buSzPts val="2300"/>
              <a:buFont typeface="Arial"/>
              <a:buNone/>
              <a:defRPr sz="2300" b="0"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73" name="Google Shape;473;p46"/>
          <p:cNvSpPr txBox="1">
            <a:spLocks noGrp="1"/>
          </p:cNvSpPr>
          <p:nvPr>
            <p:ph type="body" idx="13"/>
          </p:nvPr>
        </p:nvSpPr>
        <p:spPr>
          <a:xfrm>
            <a:off x="3881999" y="3022215"/>
            <a:ext cx="1947600" cy="323700"/>
          </a:xfrm>
          <a:prstGeom prst="rect">
            <a:avLst/>
          </a:prstGeom>
          <a:noFill/>
          <a:ln>
            <a:noFill/>
          </a:ln>
        </p:spPr>
        <p:txBody>
          <a:bodyPr spcFirstLastPara="1" wrap="square" lIns="51425" tIns="25700" rIns="51425" bIns="25700" anchor="ctr" anchorCtr="0">
            <a:noAutofit/>
          </a:bodyPr>
          <a:lstStyle>
            <a:lvl1pPr marL="457200" marR="0" lvl="0" indent="-228600" algn="l" rtl="0">
              <a:lnSpc>
                <a:spcPct val="100000"/>
              </a:lnSpc>
              <a:spcBef>
                <a:spcPts val="300"/>
              </a:spcBef>
              <a:spcAft>
                <a:spcPts val="0"/>
              </a:spcAft>
              <a:buClr>
                <a:srgbClr val="324D5E"/>
              </a:buClr>
              <a:buSzPts val="1500"/>
              <a:buFont typeface="Arial"/>
              <a:buNone/>
              <a:defRPr sz="1500" b="1" i="0" u="none" strike="noStrike" cap="none">
                <a:solidFill>
                  <a:srgbClr val="324D5E"/>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74" name="Google Shape;474;p46"/>
          <p:cNvSpPr txBox="1">
            <a:spLocks noGrp="1"/>
          </p:cNvSpPr>
          <p:nvPr>
            <p:ph type="body" idx="14"/>
          </p:nvPr>
        </p:nvSpPr>
        <p:spPr>
          <a:xfrm>
            <a:off x="3881999" y="3346066"/>
            <a:ext cx="1947600" cy="920100"/>
          </a:xfrm>
          <a:prstGeom prst="rect">
            <a:avLst/>
          </a:prstGeom>
          <a:noFill/>
          <a:ln>
            <a:noFill/>
          </a:ln>
        </p:spPr>
        <p:txBody>
          <a:bodyPr spcFirstLastPara="1" wrap="square" lIns="51425" tIns="25700" rIns="51425" bIns="25700" anchor="t" anchorCtr="0">
            <a:noAutofit/>
          </a:bodyPr>
          <a:lstStyle>
            <a:lvl1pPr marL="457200" marR="0" lvl="0" indent="-228600" algn="just" rtl="0">
              <a:lnSpc>
                <a:spcPct val="100000"/>
              </a:lnSpc>
              <a:spcBef>
                <a:spcPts val="3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75" name="Google Shape;475;p46"/>
          <p:cNvSpPr>
            <a:spLocks noGrp="1"/>
          </p:cNvSpPr>
          <p:nvPr>
            <p:ph type="body" idx="15"/>
          </p:nvPr>
        </p:nvSpPr>
        <p:spPr>
          <a:xfrm>
            <a:off x="3241693" y="2852888"/>
            <a:ext cx="597600" cy="597600"/>
          </a:xfrm>
          <a:prstGeom prst="ellipse">
            <a:avLst/>
          </a:prstGeom>
          <a:solidFill>
            <a:srgbClr val="003CA6"/>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500"/>
              </a:spcBef>
              <a:spcAft>
                <a:spcPts val="0"/>
              </a:spcAft>
              <a:buClr>
                <a:schemeClr val="lt1"/>
              </a:buClr>
              <a:buSzPts val="2300"/>
              <a:buFont typeface="Arial"/>
              <a:buNone/>
              <a:defRPr sz="2300" b="0"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76" name="Google Shape;476;p46"/>
          <p:cNvSpPr txBox="1">
            <a:spLocks noGrp="1"/>
          </p:cNvSpPr>
          <p:nvPr>
            <p:ph type="body" idx="16"/>
          </p:nvPr>
        </p:nvSpPr>
        <p:spPr>
          <a:xfrm>
            <a:off x="6836761" y="1254401"/>
            <a:ext cx="1947600" cy="323700"/>
          </a:xfrm>
          <a:prstGeom prst="rect">
            <a:avLst/>
          </a:prstGeom>
          <a:noFill/>
          <a:ln>
            <a:noFill/>
          </a:ln>
        </p:spPr>
        <p:txBody>
          <a:bodyPr spcFirstLastPara="1" wrap="square" lIns="51425" tIns="25700" rIns="51425" bIns="25700" anchor="ctr" anchorCtr="0">
            <a:noAutofit/>
          </a:bodyPr>
          <a:lstStyle>
            <a:lvl1pPr marL="457200" marR="0" lvl="0" indent="-228600" algn="l" rtl="0">
              <a:lnSpc>
                <a:spcPct val="100000"/>
              </a:lnSpc>
              <a:spcBef>
                <a:spcPts val="300"/>
              </a:spcBef>
              <a:spcAft>
                <a:spcPts val="0"/>
              </a:spcAft>
              <a:buClr>
                <a:srgbClr val="324D5E"/>
              </a:buClr>
              <a:buSzPts val="1500"/>
              <a:buFont typeface="Arial"/>
              <a:buNone/>
              <a:defRPr sz="1500" b="1" i="0" u="none" strike="noStrike" cap="none">
                <a:solidFill>
                  <a:srgbClr val="324D5E"/>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77" name="Google Shape;477;p46"/>
          <p:cNvSpPr txBox="1">
            <a:spLocks noGrp="1"/>
          </p:cNvSpPr>
          <p:nvPr>
            <p:ph type="body" idx="17"/>
          </p:nvPr>
        </p:nvSpPr>
        <p:spPr>
          <a:xfrm>
            <a:off x="6836761" y="1578254"/>
            <a:ext cx="1947600" cy="920100"/>
          </a:xfrm>
          <a:prstGeom prst="rect">
            <a:avLst/>
          </a:prstGeom>
          <a:noFill/>
          <a:ln>
            <a:noFill/>
          </a:ln>
        </p:spPr>
        <p:txBody>
          <a:bodyPr spcFirstLastPara="1" wrap="square" lIns="51425" tIns="25700" rIns="51425" bIns="25700" anchor="t" anchorCtr="0">
            <a:noAutofit/>
          </a:bodyPr>
          <a:lstStyle>
            <a:lvl1pPr marL="457200" marR="0" lvl="0" indent="-228600" algn="just" rtl="0">
              <a:lnSpc>
                <a:spcPct val="100000"/>
              </a:lnSpc>
              <a:spcBef>
                <a:spcPts val="3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78" name="Google Shape;478;p46"/>
          <p:cNvSpPr>
            <a:spLocks noGrp="1"/>
          </p:cNvSpPr>
          <p:nvPr>
            <p:ph type="body" idx="18"/>
          </p:nvPr>
        </p:nvSpPr>
        <p:spPr>
          <a:xfrm>
            <a:off x="6196454" y="1085073"/>
            <a:ext cx="597600" cy="597600"/>
          </a:xfrm>
          <a:prstGeom prst="ellipse">
            <a:avLst/>
          </a:prstGeom>
          <a:solidFill>
            <a:srgbClr val="B30838"/>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500"/>
              </a:spcBef>
              <a:spcAft>
                <a:spcPts val="0"/>
              </a:spcAft>
              <a:buClr>
                <a:schemeClr val="lt1"/>
              </a:buClr>
              <a:buSzPts val="2300"/>
              <a:buFont typeface="Arial"/>
              <a:buNone/>
              <a:defRPr sz="2300" b="0"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79" name="Google Shape;479;p46"/>
          <p:cNvSpPr txBox="1">
            <a:spLocks noGrp="1"/>
          </p:cNvSpPr>
          <p:nvPr>
            <p:ph type="body" idx="19"/>
          </p:nvPr>
        </p:nvSpPr>
        <p:spPr>
          <a:xfrm>
            <a:off x="6836761" y="3022215"/>
            <a:ext cx="1947600" cy="323700"/>
          </a:xfrm>
          <a:prstGeom prst="rect">
            <a:avLst/>
          </a:prstGeom>
          <a:noFill/>
          <a:ln>
            <a:noFill/>
          </a:ln>
        </p:spPr>
        <p:txBody>
          <a:bodyPr spcFirstLastPara="1" wrap="square" lIns="51425" tIns="25700" rIns="51425" bIns="25700" anchor="ctr" anchorCtr="0">
            <a:noAutofit/>
          </a:bodyPr>
          <a:lstStyle>
            <a:lvl1pPr marL="457200" marR="0" lvl="0" indent="-228600" algn="l" rtl="0">
              <a:lnSpc>
                <a:spcPct val="100000"/>
              </a:lnSpc>
              <a:spcBef>
                <a:spcPts val="300"/>
              </a:spcBef>
              <a:spcAft>
                <a:spcPts val="0"/>
              </a:spcAft>
              <a:buClr>
                <a:srgbClr val="324D5E"/>
              </a:buClr>
              <a:buSzPts val="1500"/>
              <a:buFont typeface="Arial"/>
              <a:buNone/>
              <a:defRPr sz="1500" b="1" i="0" u="none" strike="noStrike" cap="none">
                <a:solidFill>
                  <a:srgbClr val="324D5E"/>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80" name="Google Shape;480;p46"/>
          <p:cNvSpPr txBox="1">
            <a:spLocks noGrp="1"/>
          </p:cNvSpPr>
          <p:nvPr>
            <p:ph type="body" idx="20"/>
          </p:nvPr>
        </p:nvSpPr>
        <p:spPr>
          <a:xfrm>
            <a:off x="6836761" y="3346066"/>
            <a:ext cx="1947600" cy="920100"/>
          </a:xfrm>
          <a:prstGeom prst="rect">
            <a:avLst/>
          </a:prstGeom>
          <a:noFill/>
          <a:ln>
            <a:noFill/>
          </a:ln>
        </p:spPr>
        <p:txBody>
          <a:bodyPr spcFirstLastPara="1" wrap="square" lIns="51425" tIns="25700" rIns="51425" bIns="25700" anchor="t" anchorCtr="0">
            <a:noAutofit/>
          </a:bodyPr>
          <a:lstStyle>
            <a:lvl1pPr marL="457200" marR="0" lvl="0" indent="-228600" algn="just" rtl="0">
              <a:lnSpc>
                <a:spcPct val="100000"/>
              </a:lnSpc>
              <a:spcBef>
                <a:spcPts val="3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81" name="Google Shape;481;p46"/>
          <p:cNvSpPr>
            <a:spLocks noGrp="1"/>
          </p:cNvSpPr>
          <p:nvPr>
            <p:ph type="body" idx="21"/>
          </p:nvPr>
        </p:nvSpPr>
        <p:spPr>
          <a:xfrm>
            <a:off x="6196454" y="2852888"/>
            <a:ext cx="597600" cy="597600"/>
          </a:xfrm>
          <a:prstGeom prst="ellipse">
            <a:avLst/>
          </a:prstGeom>
          <a:solidFill>
            <a:srgbClr val="70AADC"/>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500"/>
              </a:spcBef>
              <a:spcAft>
                <a:spcPts val="0"/>
              </a:spcAft>
              <a:buClr>
                <a:schemeClr val="lt1"/>
              </a:buClr>
              <a:buSzPts val="2300"/>
              <a:buFont typeface="Arial"/>
              <a:buNone/>
              <a:defRPr sz="2300" b="0"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82" name="Google Shape;482;p46"/>
          <p:cNvSpPr/>
          <p:nvPr/>
        </p:nvSpPr>
        <p:spPr>
          <a:xfrm>
            <a:off x="0" y="-1"/>
            <a:ext cx="9144000" cy="252000"/>
          </a:xfrm>
          <a:prstGeom prst="rect">
            <a:avLst/>
          </a:prstGeom>
          <a:solidFill>
            <a:srgbClr val="F2F2F2"/>
          </a:solidFill>
          <a:ln>
            <a:noFill/>
          </a:ln>
        </p:spPr>
        <p:txBody>
          <a:bodyPr spcFirstLastPara="1" wrap="square" lIns="91375" tIns="45675" rIns="91375" bIns="456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83" name="Google Shape;483;p46"/>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484" name="Google Shape;484;p46"/>
          <p:cNvPicPr preferRelativeResize="0"/>
          <p:nvPr/>
        </p:nvPicPr>
        <p:blipFill rotWithShape="1">
          <a:blip r:embed="rId2">
            <a:alphaModFix/>
          </a:blip>
          <a:srcRect/>
          <a:stretch/>
        </p:blipFill>
        <p:spPr>
          <a:xfrm>
            <a:off x="3759037" y="4791311"/>
            <a:ext cx="1625928" cy="315547"/>
          </a:xfrm>
          <a:prstGeom prst="rect">
            <a:avLst/>
          </a:prstGeom>
          <a:noFill/>
          <a:ln>
            <a:noFill/>
          </a:ln>
        </p:spPr>
      </p:pic>
      <p:sp>
        <p:nvSpPr>
          <p:cNvPr id="485" name="Google Shape;485;p46"/>
          <p:cNvSpPr txBox="1">
            <a:spLocks noGrp="1"/>
          </p:cNvSpPr>
          <p:nvPr>
            <p:ph type="body" idx="22"/>
          </p:nvPr>
        </p:nvSpPr>
        <p:spPr>
          <a:xfrm>
            <a:off x="127685" y="587143"/>
            <a:ext cx="3650700" cy="4614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500"/>
              </a:spcBef>
              <a:spcAft>
                <a:spcPts val="0"/>
              </a:spcAft>
              <a:buClr>
                <a:srgbClr val="00594D"/>
              </a:buClr>
              <a:buSzPts val="2400"/>
              <a:buFont typeface="Arial"/>
              <a:buNone/>
              <a:defRPr sz="2400" b="1" i="0" u="none" strike="noStrike" cap="none">
                <a:solidFill>
                  <a:srgbClr val="00594D"/>
                </a:solidFill>
                <a:latin typeface="Arial"/>
                <a:ea typeface="Arial"/>
                <a:cs typeface="Arial"/>
                <a:sym typeface="Arial"/>
              </a:defRPr>
            </a:lvl1pPr>
            <a:lvl2pPr marL="914400" marR="0" lvl="1" indent="-228600" algn="l" rtl="0">
              <a:lnSpc>
                <a:spcPct val="100000"/>
              </a:lnSpc>
              <a:spcBef>
                <a:spcPts val="60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L="1371600" marR="0" lvl="2" indent="-228600" algn="l" rtl="0">
              <a:lnSpc>
                <a:spcPct val="10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L="2286000" marR="0" lvl="4" indent="-22860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3_Inner Slide-Green">
  <p:cSld name="3_Inner Slide-Green">
    <p:spTree>
      <p:nvGrpSpPr>
        <p:cNvPr id="1" name="Shape 486"/>
        <p:cNvGrpSpPr/>
        <p:nvPr/>
      </p:nvGrpSpPr>
      <p:grpSpPr>
        <a:xfrm>
          <a:off x="0" y="0"/>
          <a:ext cx="0" cy="0"/>
          <a:chOff x="0" y="0"/>
          <a:chExt cx="0" cy="0"/>
        </a:xfrm>
      </p:grpSpPr>
      <p:sp>
        <p:nvSpPr>
          <p:cNvPr id="487" name="Google Shape;487;p47"/>
          <p:cNvSpPr/>
          <p:nvPr/>
        </p:nvSpPr>
        <p:spPr>
          <a:xfrm>
            <a:off x="0" y="-1"/>
            <a:ext cx="9144000" cy="252000"/>
          </a:xfrm>
          <a:prstGeom prst="rect">
            <a:avLst/>
          </a:prstGeom>
          <a:solidFill>
            <a:srgbClr val="F2F2F2"/>
          </a:solidFill>
          <a:ln>
            <a:noFill/>
          </a:ln>
        </p:spPr>
        <p:txBody>
          <a:bodyPr spcFirstLastPara="1" wrap="square" lIns="91375" tIns="45675" rIns="91375" bIns="456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88" name="Google Shape;488;p47"/>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489" name="Google Shape;489;p47"/>
          <p:cNvPicPr preferRelativeResize="0"/>
          <p:nvPr/>
        </p:nvPicPr>
        <p:blipFill rotWithShape="1">
          <a:blip r:embed="rId2">
            <a:alphaModFix/>
          </a:blip>
          <a:srcRect/>
          <a:stretch/>
        </p:blipFill>
        <p:spPr>
          <a:xfrm>
            <a:off x="3759037" y="4791311"/>
            <a:ext cx="1625928" cy="315547"/>
          </a:xfrm>
          <a:prstGeom prst="rect">
            <a:avLst/>
          </a:prstGeom>
          <a:noFill/>
          <a:ln>
            <a:noFill/>
          </a:ln>
        </p:spPr>
      </p:pic>
      <p:sp>
        <p:nvSpPr>
          <p:cNvPr id="490" name="Google Shape;490;p47"/>
          <p:cNvSpPr/>
          <p:nvPr/>
        </p:nvSpPr>
        <p:spPr>
          <a:xfrm>
            <a:off x="234950" y="2789217"/>
            <a:ext cx="1366800" cy="268800"/>
          </a:xfrm>
          <a:prstGeom prst="rect">
            <a:avLst/>
          </a:prstGeom>
          <a:solidFill>
            <a:srgbClr val="00594D"/>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sp>
        <p:nvSpPr>
          <p:cNvPr id="491" name="Google Shape;491;p47"/>
          <p:cNvSpPr/>
          <p:nvPr/>
        </p:nvSpPr>
        <p:spPr>
          <a:xfrm>
            <a:off x="1649211" y="2789217"/>
            <a:ext cx="1366800" cy="268800"/>
          </a:xfrm>
          <a:prstGeom prst="rect">
            <a:avLst/>
          </a:prstGeom>
          <a:solidFill>
            <a:srgbClr val="699887"/>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sp>
        <p:nvSpPr>
          <p:cNvPr id="492" name="Google Shape;492;p47"/>
          <p:cNvSpPr/>
          <p:nvPr/>
        </p:nvSpPr>
        <p:spPr>
          <a:xfrm>
            <a:off x="3056087" y="2789217"/>
            <a:ext cx="1366800" cy="268800"/>
          </a:xfrm>
          <a:prstGeom prst="rect">
            <a:avLst/>
          </a:prstGeom>
          <a:solidFill>
            <a:srgbClr val="9D1635"/>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sp>
        <p:nvSpPr>
          <p:cNvPr id="493" name="Google Shape;493;p47"/>
          <p:cNvSpPr/>
          <p:nvPr/>
        </p:nvSpPr>
        <p:spPr>
          <a:xfrm>
            <a:off x="4462896" y="2789217"/>
            <a:ext cx="1366800" cy="268800"/>
          </a:xfrm>
          <a:prstGeom prst="rect">
            <a:avLst/>
          </a:prstGeom>
          <a:solidFill>
            <a:srgbClr val="003CA6"/>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sp>
        <p:nvSpPr>
          <p:cNvPr id="494" name="Google Shape;494;p47"/>
          <p:cNvSpPr/>
          <p:nvPr/>
        </p:nvSpPr>
        <p:spPr>
          <a:xfrm>
            <a:off x="5878657" y="2789217"/>
            <a:ext cx="1366800" cy="268800"/>
          </a:xfrm>
          <a:prstGeom prst="rect">
            <a:avLst/>
          </a:prstGeom>
          <a:solidFill>
            <a:srgbClr val="6DABE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sp>
        <p:nvSpPr>
          <p:cNvPr id="495" name="Google Shape;495;p47"/>
          <p:cNvSpPr/>
          <p:nvPr/>
        </p:nvSpPr>
        <p:spPr>
          <a:xfrm>
            <a:off x="7285472" y="2789217"/>
            <a:ext cx="1366800" cy="268800"/>
          </a:xfrm>
          <a:prstGeom prst="rect">
            <a:avLst/>
          </a:prstGeom>
          <a:solidFill>
            <a:srgbClr val="F7A8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grpSp>
        <p:nvGrpSpPr>
          <p:cNvPr id="496" name="Google Shape;496;p47"/>
          <p:cNvGrpSpPr/>
          <p:nvPr/>
        </p:nvGrpSpPr>
        <p:grpSpPr>
          <a:xfrm>
            <a:off x="882409" y="2362803"/>
            <a:ext cx="72000" cy="426414"/>
            <a:chOff x="880147" y="2468176"/>
            <a:chExt cx="72000" cy="426414"/>
          </a:xfrm>
        </p:grpSpPr>
        <p:cxnSp>
          <p:nvCxnSpPr>
            <p:cNvPr id="497" name="Google Shape;497;p47"/>
            <p:cNvCxnSpPr>
              <a:stCxn id="490" idx="0"/>
            </p:cNvCxnSpPr>
            <p:nvPr/>
          </p:nvCxnSpPr>
          <p:spPr>
            <a:xfrm rot="10800000" flipH="1">
              <a:off x="916088" y="2489590"/>
              <a:ext cx="300" cy="405000"/>
            </a:xfrm>
            <a:prstGeom prst="straightConnector1">
              <a:avLst/>
            </a:prstGeom>
            <a:noFill/>
            <a:ln w="9525" cap="flat" cmpd="sng">
              <a:solidFill>
                <a:srgbClr val="839DAA"/>
              </a:solidFill>
              <a:prstDash val="dot"/>
              <a:round/>
              <a:headEnd type="none" w="sm" len="sm"/>
              <a:tailEnd type="none" w="sm" len="sm"/>
            </a:ln>
          </p:spPr>
        </p:cxnSp>
        <p:sp>
          <p:nvSpPr>
            <p:cNvPr id="498" name="Google Shape;498;p47"/>
            <p:cNvSpPr/>
            <p:nvPr/>
          </p:nvSpPr>
          <p:spPr>
            <a:xfrm>
              <a:off x="880147" y="2468176"/>
              <a:ext cx="72000" cy="72000"/>
            </a:xfrm>
            <a:prstGeom prst="ellipse">
              <a:avLst/>
            </a:prstGeom>
            <a:solidFill>
              <a:srgbClr val="839DAA"/>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grpSp>
        <p:nvGrpSpPr>
          <p:cNvPr id="499" name="Google Shape;499;p47"/>
          <p:cNvGrpSpPr/>
          <p:nvPr/>
        </p:nvGrpSpPr>
        <p:grpSpPr>
          <a:xfrm>
            <a:off x="3703546" y="2362802"/>
            <a:ext cx="72000" cy="426414"/>
            <a:chOff x="880147" y="2468176"/>
            <a:chExt cx="72000" cy="426414"/>
          </a:xfrm>
        </p:grpSpPr>
        <p:cxnSp>
          <p:nvCxnSpPr>
            <p:cNvPr id="500" name="Google Shape;500;p47"/>
            <p:cNvCxnSpPr/>
            <p:nvPr/>
          </p:nvCxnSpPr>
          <p:spPr>
            <a:xfrm rot="10800000" flipH="1">
              <a:off x="916147" y="2489590"/>
              <a:ext cx="300" cy="405000"/>
            </a:xfrm>
            <a:prstGeom prst="straightConnector1">
              <a:avLst/>
            </a:prstGeom>
            <a:noFill/>
            <a:ln w="9525" cap="flat" cmpd="sng">
              <a:solidFill>
                <a:srgbClr val="839DAA"/>
              </a:solidFill>
              <a:prstDash val="dot"/>
              <a:round/>
              <a:headEnd type="none" w="sm" len="sm"/>
              <a:tailEnd type="none" w="sm" len="sm"/>
            </a:ln>
          </p:spPr>
        </p:cxnSp>
        <p:sp>
          <p:nvSpPr>
            <p:cNvPr id="501" name="Google Shape;501;p47"/>
            <p:cNvSpPr/>
            <p:nvPr/>
          </p:nvSpPr>
          <p:spPr>
            <a:xfrm>
              <a:off x="880147" y="2468176"/>
              <a:ext cx="72000" cy="72000"/>
            </a:xfrm>
            <a:prstGeom prst="ellipse">
              <a:avLst/>
            </a:prstGeom>
            <a:solidFill>
              <a:srgbClr val="839DAA"/>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grpSp>
        <p:nvGrpSpPr>
          <p:cNvPr id="502" name="Google Shape;502;p47"/>
          <p:cNvGrpSpPr/>
          <p:nvPr/>
        </p:nvGrpSpPr>
        <p:grpSpPr>
          <a:xfrm>
            <a:off x="6526116" y="2362802"/>
            <a:ext cx="72000" cy="426414"/>
            <a:chOff x="880147" y="2468176"/>
            <a:chExt cx="72000" cy="426414"/>
          </a:xfrm>
        </p:grpSpPr>
        <p:cxnSp>
          <p:nvCxnSpPr>
            <p:cNvPr id="503" name="Google Shape;503;p47"/>
            <p:cNvCxnSpPr/>
            <p:nvPr/>
          </p:nvCxnSpPr>
          <p:spPr>
            <a:xfrm rot="10800000" flipH="1">
              <a:off x="916147" y="2489590"/>
              <a:ext cx="300" cy="405000"/>
            </a:xfrm>
            <a:prstGeom prst="straightConnector1">
              <a:avLst/>
            </a:prstGeom>
            <a:noFill/>
            <a:ln w="9525" cap="flat" cmpd="sng">
              <a:solidFill>
                <a:srgbClr val="839DAA"/>
              </a:solidFill>
              <a:prstDash val="dot"/>
              <a:round/>
              <a:headEnd type="none" w="sm" len="sm"/>
              <a:tailEnd type="none" w="sm" len="sm"/>
            </a:ln>
          </p:spPr>
        </p:cxnSp>
        <p:sp>
          <p:nvSpPr>
            <p:cNvPr id="504" name="Google Shape;504;p47"/>
            <p:cNvSpPr/>
            <p:nvPr/>
          </p:nvSpPr>
          <p:spPr>
            <a:xfrm>
              <a:off x="880147" y="2468176"/>
              <a:ext cx="72000" cy="72000"/>
            </a:xfrm>
            <a:prstGeom prst="ellipse">
              <a:avLst/>
            </a:prstGeom>
            <a:solidFill>
              <a:srgbClr val="839DAA"/>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grpSp>
        <p:nvGrpSpPr>
          <p:cNvPr id="505" name="Google Shape;505;p47"/>
          <p:cNvGrpSpPr/>
          <p:nvPr/>
        </p:nvGrpSpPr>
        <p:grpSpPr>
          <a:xfrm rot="10800000" flipH="1">
            <a:off x="2318244" y="3058042"/>
            <a:ext cx="72000" cy="426414"/>
            <a:chOff x="880147" y="2468176"/>
            <a:chExt cx="72000" cy="426414"/>
          </a:xfrm>
        </p:grpSpPr>
        <p:cxnSp>
          <p:nvCxnSpPr>
            <p:cNvPr id="506" name="Google Shape;506;p47"/>
            <p:cNvCxnSpPr/>
            <p:nvPr/>
          </p:nvCxnSpPr>
          <p:spPr>
            <a:xfrm rot="10800000" flipH="1">
              <a:off x="916147" y="2489590"/>
              <a:ext cx="300" cy="405000"/>
            </a:xfrm>
            <a:prstGeom prst="straightConnector1">
              <a:avLst/>
            </a:prstGeom>
            <a:noFill/>
            <a:ln w="9525" cap="flat" cmpd="sng">
              <a:solidFill>
                <a:srgbClr val="839DAA"/>
              </a:solidFill>
              <a:prstDash val="dot"/>
              <a:round/>
              <a:headEnd type="none" w="sm" len="sm"/>
              <a:tailEnd type="none" w="sm" len="sm"/>
            </a:ln>
          </p:spPr>
        </p:cxnSp>
        <p:sp>
          <p:nvSpPr>
            <p:cNvPr id="507" name="Google Shape;507;p47"/>
            <p:cNvSpPr/>
            <p:nvPr/>
          </p:nvSpPr>
          <p:spPr>
            <a:xfrm>
              <a:off x="880147" y="2468176"/>
              <a:ext cx="72000" cy="72000"/>
            </a:xfrm>
            <a:prstGeom prst="ellipse">
              <a:avLst/>
            </a:prstGeom>
            <a:solidFill>
              <a:srgbClr val="839DAA"/>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grpSp>
        <p:nvGrpSpPr>
          <p:cNvPr id="508" name="Google Shape;508;p47"/>
          <p:cNvGrpSpPr/>
          <p:nvPr/>
        </p:nvGrpSpPr>
        <p:grpSpPr>
          <a:xfrm rot="10800000" flipH="1">
            <a:off x="5139380" y="3058042"/>
            <a:ext cx="72000" cy="426414"/>
            <a:chOff x="880147" y="2468176"/>
            <a:chExt cx="72000" cy="426414"/>
          </a:xfrm>
        </p:grpSpPr>
        <p:cxnSp>
          <p:nvCxnSpPr>
            <p:cNvPr id="509" name="Google Shape;509;p47"/>
            <p:cNvCxnSpPr/>
            <p:nvPr/>
          </p:nvCxnSpPr>
          <p:spPr>
            <a:xfrm rot="10800000" flipH="1">
              <a:off x="916147" y="2489590"/>
              <a:ext cx="300" cy="405000"/>
            </a:xfrm>
            <a:prstGeom prst="straightConnector1">
              <a:avLst/>
            </a:prstGeom>
            <a:noFill/>
            <a:ln w="9525" cap="flat" cmpd="sng">
              <a:solidFill>
                <a:srgbClr val="839DAA"/>
              </a:solidFill>
              <a:prstDash val="dot"/>
              <a:round/>
              <a:headEnd type="none" w="sm" len="sm"/>
              <a:tailEnd type="none" w="sm" len="sm"/>
            </a:ln>
          </p:spPr>
        </p:cxnSp>
        <p:sp>
          <p:nvSpPr>
            <p:cNvPr id="510" name="Google Shape;510;p47"/>
            <p:cNvSpPr/>
            <p:nvPr/>
          </p:nvSpPr>
          <p:spPr>
            <a:xfrm>
              <a:off x="880147" y="2468176"/>
              <a:ext cx="72000" cy="72000"/>
            </a:xfrm>
            <a:prstGeom prst="ellipse">
              <a:avLst/>
            </a:prstGeom>
            <a:solidFill>
              <a:srgbClr val="839DAA"/>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grpSp>
        <p:nvGrpSpPr>
          <p:cNvPr id="511" name="Google Shape;511;p47"/>
          <p:cNvGrpSpPr/>
          <p:nvPr/>
        </p:nvGrpSpPr>
        <p:grpSpPr>
          <a:xfrm rot="10800000" flipH="1">
            <a:off x="7961950" y="3058042"/>
            <a:ext cx="72000" cy="426414"/>
            <a:chOff x="880147" y="2468176"/>
            <a:chExt cx="72000" cy="426414"/>
          </a:xfrm>
        </p:grpSpPr>
        <p:cxnSp>
          <p:nvCxnSpPr>
            <p:cNvPr id="512" name="Google Shape;512;p47"/>
            <p:cNvCxnSpPr/>
            <p:nvPr/>
          </p:nvCxnSpPr>
          <p:spPr>
            <a:xfrm rot="10800000" flipH="1">
              <a:off x="916147" y="2489590"/>
              <a:ext cx="300" cy="405000"/>
            </a:xfrm>
            <a:prstGeom prst="straightConnector1">
              <a:avLst/>
            </a:prstGeom>
            <a:noFill/>
            <a:ln w="9525" cap="flat" cmpd="sng">
              <a:solidFill>
                <a:srgbClr val="839DAA"/>
              </a:solidFill>
              <a:prstDash val="dot"/>
              <a:round/>
              <a:headEnd type="none" w="sm" len="sm"/>
              <a:tailEnd type="none" w="sm" len="sm"/>
            </a:ln>
          </p:spPr>
        </p:cxnSp>
        <p:sp>
          <p:nvSpPr>
            <p:cNvPr id="513" name="Google Shape;513;p47"/>
            <p:cNvSpPr/>
            <p:nvPr/>
          </p:nvSpPr>
          <p:spPr>
            <a:xfrm>
              <a:off x="880147" y="2468176"/>
              <a:ext cx="72000" cy="72000"/>
            </a:xfrm>
            <a:prstGeom prst="ellipse">
              <a:avLst/>
            </a:prstGeom>
            <a:solidFill>
              <a:srgbClr val="839DAA"/>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
        <p:nvSpPr>
          <p:cNvPr id="514" name="Google Shape;514;p47"/>
          <p:cNvSpPr txBox="1">
            <a:spLocks noGrp="1"/>
          </p:cNvSpPr>
          <p:nvPr>
            <p:ph type="body" idx="1"/>
          </p:nvPr>
        </p:nvSpPr>
        <p:spPr>
          <a:xfrm>
            <a:off x="2695575" y="631937"/>
            <a:ext cx="3752700" cy="4620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500"/>
              </a:spcBef>
              <a:spcAft>
                <a:spcPts val="0"/>
              </a:spcAft>
              <a:buClr>
                <a:srgbClr val="00594D"/>
              </a:buClr>
              <a:buSzPts val="2400"/>
              <a:buFont typeface="Arial"/>
              <a:buNone/>
              <a:defRPr sz="2400" b="1" i="0" u="none" strike="noStrike" cap="none">
                <a:solidFill>
                  <a:srgbClr val="00594D"/>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15" name="Google Shape;515;p47"/>
          <p:cNvSpPr txBox="1">
            <a:spLocks noGrp="1"/>
          </p:cNvSpPr>
          <p:nvPr>
            <p:ph type="body" idx="2"/>
          </p:nvPr>
        </p:nvSpPr>
        <p:spPr>
          <a:xfrm>
            <a:off x="3511277" y="1050926"/>
            <a:ext cx="2121600" cy="2445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200"/>
              </a:spcBef>
              <a:spcAft>
                <a:spcPts val="0"/>
              </a:spcAft>
              <a:buClr>
                <a:srgbClr val="699887"/>
              </a:buClr>
              <a:buSzPts val="1000"/>
              <a:buFont typeface="Arial"/>
              <a:buNone/>
              <a:defRPr sz="1000" b="1" i="0" u="none" strike="noStrike" cap="none">
                <a:solidFill>
                  <a:srgbClr val="699887"/>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16" name="Google Shape;516;p47"/>
          <p:cNvSpPr txBox="1">
            <a:spLocks noGrp="1"/>
          </p:cNvSpPr>
          <p:nvPr>
            <p:ph type="body" idx="3"/>
          </p:nvPr>
        </p:nvSpPr>
        <p:spPr>
          <a:xfrm>
            <a:off x="2938867" y="1539826"/>
            <a:ext cx="1723800" cy="7080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60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17" name="Google Shape;517;p47"/>
          <p:cNvSpPr txBox="1">
            <a:spLocks noGrp="1"/>
          </p:cNvSpPr>
          <p:nvPr>
            <p:ph type="body" idx="4"/>
          </p:nvPr>
        </p:nvSpPr>
        <p:spPr>
          <a:xfrm>
            <a:off x="5664104" y="1552477"/>
            <a:ext cx="1723800" cy="7080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60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18" name="Google Shape;518;p47"/>
          <p:cNvSpPr txBox="1">
            <a:spLocks noGrp="1"/>
          </p:cNvSpPr>
          <p:nvPr>
            <p:ph type="body" idx="5"/>
          </p:nvPr>
        </p:nvSpPr>
        <p:spPr>
          <a:xfrm>
            <a:off x="1537253" y="3549083"/>
            <a:ext cx="1723800" cy="7080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60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19" name="Google Shape;519;p47"/>
          <p:cNvSpPr txBox="1">
            <a:spLocks noGrp="1"/>
          </p:cNvSpPr>
          <p:nvPr>
            <p:ph type="body" idx="6"/>
          </p:nvPr>
        </p:nvSpPr>
        <p:spPr>
          <a:xfrm>
            <a:off x="4373677" y="3549034"/>
            <a:ext cx="1723800" cy="7080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60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20" name="Google Shape;520;p47"/>
          <p:cNvSpPr txBox="1">
            <a:spLocks noGrp="1"/>
          </p:cNvSpPr>
          <p:nvPr>
            <p:ph type="body" idx="7"/>
          </p:nvPr>
        </p:nvSpPr>
        <p:spPr>
          <a:xfrm>
            <a:off x="7171938" y="3548465"/>
            <a:ext cx="1723800" cy="7080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60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21" name="Google Shape;521;p47"/>
          <p:cNvSpPr txBox="1">
            <a:spLocks noGrp="1"/>
          </p:cNvSpPr>
          <p:nvPr>
            <p:ph type="body" idx="8"/>
          </p:nvPr>
        </p:nvSpPr>
        <p:spPr>
          <a:xfrm>
            <a:off x="433388" y="2808229"/>
            <a:ext cx="968400" cy="2316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200"/>
              </a:spcBef>
              <a:spcAft>
                <a:spcPts val="0"/>
              </a:spcAft>
              <a:buClr>
                <a:schemeClr val="lt1"/>
              </a:buClr>
              <a:buSzPts val="900"/>
              <a:buFont typeface="Arial"/>
              <a:buNone/>
              <a:defRPr sz="900" b="1"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22" name="Google Shape;522;p47"/>
          <p:cNvSpPr txBox="1">
            <a:spLocks noGrp="1"/>
          </p:cNvSpPr>
          <p:nvPr>
            <p:ph type="body" idx="9"/>
          </p:nvPr>
        </p:nvSpPr>
        <p:spPr>
          <a:xfrm>
            <a:off x="1906057" y="2815445"/>
            <a:ext cx="968400" cy="2316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200"/>
              </a:spcBef>
              <a:spcAft>
                <a:spcPts val="0"/>
              </a:spcAft>
              <a:buClr>
                <a:schemeClr val="lt1"/>
              </a:buClr>
              <a:buSzPts val="900"/>
              <a:buFont typeface="Arial"/>
              <a:buNone/>
              <a:defRPr sz="900" b="1"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23" name="Google Shape;523;p47"/>
          <p:cNvSpPr txBox="1">
            <a:spLocks noGrp="1"/>
          </p:cNvSpPr>
          <p:nvPr>
            <p:ph type="body" idx="13"/>
          </p:nvPr>
        </p:nvSpPr>
        <p:spPr>
          <a:xfrm>
            <a:off x="3255359" y="2826268"/>
            <a:ext cx="968400" cy="2316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200"/>
              </a:spcBef>
              <a:spcAft>
                <a:spcPts val="0"/>
              </a:spcAft>
              <a:buClr>
                <a:schemeClr val="lt1"/>
              </a:buClr>
              <a:buSzPts val="900"/>
              <a:buFont typeface="Arial"/>
              <a:buNone/>
              <a:defRPr sz="900" b="1"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24" name="Google Shape;524;p47"/>
          <p:cNvSpPr txBox="1">
            <a:spLocks noGrp="1"/>
          </p:cNvSpPr>
          <p:nvPr>
            <p:ph type="body" idx="14"/>
          </p:nvPr>
        </p:nvSpPr>
        <p:spPr>
          <a:xfrm>
            <a:off x="4727192" y="2808229"/>
            <a:ext cx="968400" cy="2316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200"/>
              </a:spcBef>
              <a:spcAft>
                <a:spcPts val="0"/>
              </a:spcAft>
              <a:buClr>
                <a:schemeClr val="lt1"/>
              </a:buClr>
              <a:buSzPts val="900"/>
              <a:buFont typeface="Arial"/>
              <a:buNone/>
              <a:defRPr sz="900" b="1"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25" name="Google Shape;525;p47"/>
          <p:cNvSpPr txBox="1">
            <a:spLocks noGrp="1"/>
          </p:cNvSpPr>
          <p:nvPr>
            <p:ph type="body" idx="15"/>
          </p:nvPr>
        </p:nvSpPr>
        <p:spPr>
          <a:xfrm>
            <a:off x="6097702" y="2807743"/>
            <a:ext cx="968400" cy="2316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200"/>
              </a:spcBef>
              <a:spcAft>
                <a:spcPts val="0"/>
              </a:spcAft>
              <a:buClr>
                <a:schemeClr val="lt1"/>
              </a:buClr>
              <a:buSzPts val="900"/>
              <a:buFont typeface="Arial"/>
              <a:buNone/>
              <a:defRPr sz="900" b="1"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26" name="Google Shape;526;p47"/>
          <p:cNvSpPr txBox="1">
            <a:spLocks noGrp="1"/>
          </p:cNvSpPr>
          <p:nvPr>
            <p:ph type="body" idx="16"/>
          </p:nvPr>
        </p:nvSpPr>
        <p:spPr>
          <a:xfrm>
            <a:off x="7513999" y="2811139"/>
            <a:ext cx="968400" cy="2316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200"/>
              </a:spcBef>
              <a:spcAft>
                <a:spcPts val="0"/>
              </a:spcAft>
              <a:buClr>
                <a:schemeClr val="lt1"/>
              </a:buClr>
              <a:buSzPts val="900"/>
              <a:buFont typeface="Arial"/>
              <a:buNone/>
              <a:defRPr sz="900" b="1"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27" name="Google Shape;527;p47"/>
          <p:cNvSpPr txBox="1">
            <a:spLocks noGrp="1"/>
          </p:cNvSpPr>
          <p:nvPr>
            <p:ph type="body" idx="17"/>
          </p:nvPr>
        </p:nvSpPr>
        <p:spPr>
          <a:xfrm>
            <a:off x="242974" y="1538308"/>
            <a:ext cx="1723800" cy="7080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60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extLst>
    <p:ext uri="{DCECCB84-F9BA-43D5-87BE-67443E8EF086}">
      <p15:sldGuideLst xmlns="" xmlns:p15="http://schemas.microsoft.com/office/powerpoint/2012/main">
        <p15:guide id="1" orient="horz" pos="2134">
          <p15:clr>
            <a:srgbClr val="FBAE40"/>
          </p15:clr>
        </p15:guide>
        <p15:guide id="2" pos="4184">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2_Title">
  <p:cSld name="2_Title">
    <p:spTree>
      <p:nvGrpSpPr>
        <p:cNvPr id="1" name="Shape 528"/>
        <p:cNvGrpSpPr/>
        <p:nvPr/>
      </p:nvGrpSpPr>
      <p:grpSpPr>
        <a:xfrm>
          <a:off x="0" y="0"/>
          <a:ext cx="0" cy="0"/>
          <a:chOff x="0" y="0"/>
          <a:chExt cx="0" cy="0"/>
        </a:xfrm>
      </p:grpSpPr>
      <p:sp>
        <p:nvSpPr>
          <p:cNvPr id="529" name="Google Shape;529;p48"/>
          <p:cNvSpPr txBox="1">
            <a:spLocks noGrp="1"/>
          </p:cNvSpPr>
          <p:nvPr>
            <p:ph type="body" idx="1"/>
          </p:nvPr>
        </p:nvSpPr>
        <p:spPr>
          <a:xfrm>
            <a:off x="642938" y="858794"/>
            <a:ext cx="7886700" cy="3550500"/>
          </a:xfrm>
          <a:prstGeom prst="rect">
            <a:avLst/>
          </a:prstGeom>
          <a:noFill/>
          <a:ln>
            <a:noFill/>
          </a:ln>
        </p:spPr>
        <p:txBody>
          <a:bodyPr spcFirstLastPara="1" wrap="square" lIns="51425" tIns="25700" rIns="51425" bIns="25700" anchor="t" anchorCtr="0">
            <a:noAutofit/>
          </a:bodyPr>
          <a:lstStyle>
            <a:lvl1pPr marL="457200" marR="0" lvl="0" indent="-431800" algn="l" rtl="0">
              <a:lnSpc>
                <a:spcPct val="100000"/>
              </a:lnSpc>
              <a:spcBef>
                <a:spcPts val="60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grpSp>
        <p:nvGrpSpPr>
          <p:cNvPr id="530" name="Google Shape;530;p48"/>
          <p:cNvGrpSpPr/>
          <p:nvPr/>
        </p:nvGrpSpPr>
        <p:grpSpPr>
          <a:xfrm>
            <a:off x="-1938" y="4695157"/>
            <a:ext cx="9145829" cy="448186"/>
            <a:chOff x="0" y="4747613"/>
            <a:chExt cx="9144000" cy="402900"/>
          </a:xfrm>
        </p:grpSpPr>
        <p:sp>
          <p:nvSpPr>
            <p:cNvPr id="531" name="Google Shape;531;p48"/>
            <p:cNvSpPr/>
            <p:nvPr/>
          </p:nvSpPr>
          <p:spPr>
            <a:xfrm>
              <a:off x="0" y="4747613"/>
              <a:ext cx="9144000" cy="402900"/>
            </a:xfrm>
            <a:prstGeom prst="rect">
              <a:avLst/>
            </a:prstGeom>
            <a:solidFill>
              <a:srgbClr val="71A59C"/>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532" name="Google Shape;532;p48"/>
            <p:cNvPicPr preferRelativeResize="0"/>
            <p:nvPr/>
          </p:nvPicPr>
          <p:blipFill rotWithShape="1">
            <a:blip r:embed="rId2">
              <a:alphaModFix/>
            </a:blip>
            <a:srcRect/>
            <a:stretch/>
          </p:blipFill>
          <p:spPr>
            <a:xfrm>
              <a:off x="3759036" y="4791310"/>
              <a:ext cx="1625928" cy="315547"/>
            </a:xfrm>
            <a:prstGeom prst="rect">
              <a:avLst/>
            </a:prstGeom>
            <a:noFill/>
            <a:ln>
              <a:noFill/>
            </a:ln>
          </p:spPr>
        </p:pic>
      </p:gr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1_chart 1">
  <p:cSld name="1_chart 1">
    <p:spTree>
      <p:nvGrpSpPr>
        <p:cNvPr id="1" name="Shape 533"/>
        <p:cNvGrpSpPr/>
        <p:nvPr/>
      </p:nvGrpSpPr>
      <p:grpSpPr>
        <a:xfrm>
          <a:off x="0" y="0"/>
          <a:ext cx="0" cy="0"/>
          <a:chOff x="0" y="0"/>
          <a:chExt cx="0" cy="0"/>
        </a:xfrm>
      </p:grpSpPr>
      <p:sp>
        <p:nvSpPr>
          <p:cNvPr id="534" name="Google Shape;534;p49"/>
          <p:cNvSpPr>
            <a:spLocks noGrp="1"/>
          </p:cNvSpPr>
          <p:nvPr>
            <p:ph type="chart" idx="2"/>
          </p:nvPr>
        </p:nvSpPr>
        <p:spPr>
          <a:xfrm>
            <a:off x="3656552" y="1257980"/>
            <a:ext cx="5127900" cy="3267000"/>
          </a:xfrm>
          <a:prstGeom prst="rect">
            <a:avLst/>
          </a:prstGeom>
          <a:noFill/>
          <a:ln>
            <a:noFill/>
          </a:ln>
        </p:spPr>
        <p:txBody>
          <a:bodyPr spcFirstLastPara="1" wrap="square" lIns="51425" tIns="25700" rIns="51425" bIns="25700" anchor="t" anchorCtr="0">
            <a:noAutofit/>
          </a:bodyPr>
          <a:lstStyle>
            <a:lvl1pPr marR="0" lvl="0" algn="l" rtl="0">
              <a:lnSpc>
                <a:spcPct val="100000"/>
              </a:lnSpc>
              <a:spcBef>
                <a:spcPts val="60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35" name="Google Shape;535;p49"/>
          <p:cNvSpPr/>
          <p:nvPr/>
        </p:nvSpPr>
        <p:spPr>
          <a:xfrm>
            <a:off x="0" y="-1"/>
            <a:ext cx="9144000" cy="252000"/>
          </a:xfrm>
          <a:prstGeom prst="rect">
            <a:avLst/>
          </a:prstGeom>
          <a:solidFill>
            <a:srgbClr val="F2F2F2"/>
          </a:solidFill>
          <a:ln>
            <a:noFill/>
          </a:ln>
        </p:spPr>
        <p:txBody>
          <a:bodyPr spcFirstLastPara="1" wrap="square" lIns="91375" tIns="45675" rIns="91375" bIns="456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36" name="Google Shape;536;p49"/>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537" name="Google Shape;537;p49"/>
          <p:cNvPicPr preferRelativeResize="0"/>
          <p:nvPr/>
        </p:nvPicPr>
        <p:blipFill rotWithShape="1">
          <a:blip r:embed="rId2">
            <a:alphaModFix/>
          </a:blip>
          <a:srcRect/>
          <a:stretch/>
        </p:blipFill>
        <p:spPr>
          <a:xfrm>
            <a:off x="3759037" y="4791311"/>
            <a:ext cx="1625928" cy="315547"/>
          </a:xfrm>
          <a:prstGeom prst="rect">
            <a:avLst/>
          </a:prstGeom>
          <a:noFill/>
          <a:ln>
            <a:noFill/>
          </a:ln>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1_chart 2">
  <p:cSld name="1_chart 2">
    <p:spTree>
      <p:nvGrpSpPr>
        <p:cNvPr id="1" name="Shape 538"/>
        <p:cNvGrpSpPr/>
        <p:nvPr/>
      </p:nvGrpSpPr>
      <p:grpSpPr>
        <a:xfrm>
          <a:off x="0" y="0"/>
          <a:ext cx="0" cy="0"/>
          <a:chOff x="0" y="0"/>
          <a:chExt cx="0" cy="0"/>
        </a:xfrm>
      </p:grpSpPr>
      <p:sp>
        <p:nvSpPr>
          <p:cNvPr id="539" name="Google Shape;539;p50"/>
          <p:cNvSpPr>
            <a:spLocks noGrp="1"/>
          </p:cNvSpPr>
          <p:nvPr>
            <p:ph type="chart" idx="2"/>
          </p:nvPr>
        </p:nvSpPr>
        <p:spPr>
          <a:xfrm>
            <a:off x="360981" y="908621"/>
            <a:ext cx="8420100" cy="2338200"/>
          </a:xfrm>
          <a:prstGeom prst="rect">
            <a:avLst/>
          </a:prstGeom>
          <a:noFill/>
          <a:ln>
            <a:noFill/>
          </a:ln>
        </p:spPr>
        <p:txBody>
          <a:bodyPr spcFirstLastPara="1" wrap="square" lIns="51425" tIns="25700" rIns="51425" bIns="25700" anchor="t" anchorCtr="0">
            <a:noAutofit/>
          </a:bodyPr>
          <a:lstStyle>
            <a:lvl1pPr marR="0" lvl="0" algn="l" rtl="0">
              <a:lnSpc>
                <a:spcPct val="100000"/>
              </a:lnSpc>
              <a:spcBef>
                <a:spcPts val="60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40" name="Google Shape;540;p50"/>
          <p:cNvSpPr/>
          <p:nvPr/>
        </p:nvSpPr>
        <p:spPr>
          <a:xfrm>
            <a:off x="0" y="-1"/>
            <a:ext cx="9144000" cy="252000"/>
          </a:xfrm>
          <a:prstGeom prst="rect">
            <a:avLst/>
          </a:prstGeom>
          <a:solidFill>
            <a:srgbClr val="F2F2F2"/>
          </a:solidFill>
          <a:ln>
            <a:noFill/>
          </a:ln>
        </p:spPr>
        <p:txBody>
          <a:bodyPr spcFirstLastPara="1" wrap="square" lIns="91375" tIns="45675" rIns="91375" bIns="456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41" name="Google Shape;541;p50"/>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542" name="Google Shape;542;p50"/>
          <p:cNvPicPr preferRelativeResize="0"/>
          <p:nvPr/>
        </p:nvPicPr>
        <p:blipFill rotWithShape="1">
          <a:blip r:embed="rId2">
            <a:alphaModFix/>
          </a:blip>
          <a:srcRect/>
          <a:stretch/>
        </p:blipFill>
        <p:spPr>
          <a:xfrm>
            <a:off x="3759037" y="4791311"/>
            <a:ext cx="1625928" cy="315547"/>
          </a:xfrm>
          <a:prstGeom prst="rect">
            <a:avLst/>
          </a:prstGeom>
          <a:noFill/>
          <a:ln>
            <a:noFill/>
          </a:ln>
        </p:spPr>
      </p:pic>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3_Title">
  <p:cSld name="3_Title">
    <p:spTree>
      <p:nvGrpSpPr>
        <p:cNvPr id="1" name="Shape 543"/>
        <p:cNvGrpSpPr/>
        <p:nvPr/>
      </p:nvGrpSpPr>
      <p:grpSpPr>
        <a:xfrm>
          <a:off x="0" y="0"/>
          <a:ext cx="0" cy="0"/>
          <a:chOff x="0" y="0"/>
          <a:chExt cx="0" cy="0"/>
        </a:xfrm>
      </p:grpSpPr>
      <p:sp>
        <p:nvSpPr>
          <p:cNvPr id="544" name="Google Shape;544;p51"/>
          <p:cNvSpPr txBox="1">
            <a:spLocks noGrp="1"/>
          </p:cNvSpPr>
          <p:nvPr>
            <p:ph type="body" idx="1"/>
          </p:nvPr>
        </p:nvSpPr>
        <p:spPr>
          <a:xfrm>
            <a:off x="642938" y="858794"/>
            <a:ext cx="7886700" cy="3550500"/>
          </a:xfrm>
          <a:prstGeom prst="rect">
            <a:avLst/>
          </a:prstGeom>
          <a:noFill/>
          <a:ln>
            <a:noFill/>
          </a:ln>
        </p:spPr>
        <p:txBody>
          <a:bodyPr spcFirstLastPara="1" wrap="square" lIns="51425" tIns="25700" rIns="51425" bIns="25700" anchor="t" anchorCtr="0">
            <a:noAutofit/>
          </a:bodyPr>
          <a:lstStyle>
            <a:lvl1pPr marL="457200" marR="0" lvl="0" indent="-431800" algn="l" rtl="0">
              <a:lnSpc>
                <a:spcPct val="100000"/>
              </a:lnSpc>
              <a:spcBef>
                <a:spcPts val="60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45" name="Google Shape;545;p51"/>
          <p:cNvSpPr/>
          <p:nvPr/>
        </p:nvSpPr>
        <p:spPr>
          <a:xfrm>
            <a:off x="0" y="-1"/>
            <a:ext cx="9144000" cy="252000"/>
          </a:xfrm>
          <a:prstGeom prst="rect">
            <a:avLst/>
          </a:prstGeom>
          <a:solidFill>
            <a:srgbClr val="F2F2F2"/>
          </a:solidFill>
          <a:ln>
            <a:noFill/>
          </a:ln>
        </p:spPr>
        <p:txBody>
          <a:bodyPr spcFirstLastPara="1" wrap="square" lIns="91375" tIns="45675" rIns="91375" bIns="456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46" name="Google Shape;546;p51"/>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547" name="Google Shape;547;p51"/>
          <p:cNvPicPr preferRelativeResize="0"/>
          <p:nvPr/>
        </p:nvPicPr>
        <p:blipFill rotWithShape="1">
          <a:blip r:embed="rId2">
            <a:alphaModFix/>
          </a:blip>
          <a:srcRect/>
          <a:stretch/>
        </p:blipFill>
        <p:spPr>
          <a:xfrm>
            <a:off x="3759037" y="4791311"/>
            <a:ext cx="1625928" cy="315547"/>
          </a:xfrm>
          <a:prstGeom prst="rect">
            <a:avLst/>
          </a:prstGeom>
          <a:noFill/>
          <a:ln>
            <a:noFill/>
          </a:ln>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strengths">
  <p:cSld name="strengths">
    <p:spTree>
      <p:nvGrpSpPr>
        <p:cNvPr id="1" name="Shape 548"/>
        <p:cNvGrpSpPr/>
        <p:nvPr/>
      </p:nvGrpSpPr>
      <p:grpSpPr>
        <a:xfrm>
          <a:off x="0" y="0"/>
          <a:ext cx="0" cy="0"/>
          <a:chOff x="0" y="0"/>
          <a:chExt cx="0" cy="0"/>
        </a:xfrm>
      </p:grpSpPr>
      <p:sp>
        <p:nvSpPr>
          <p:cNvPr id="549" name="Google Shape;549;p52"/>
          <p:cNvSpPr txBox="1"/>
          <p:nvPr/>
        </p:nvSpPr>
        <p:spPr>
          <a:xfrm>
            <a:off x="7597535" y="2876047"/>
            <a:ext cx="369300" cy="484500"/>
          </a:xfrm>
          <a:prstGeom prst="rect">
            <a:avLst/>
          </a:prstGeom>
          <a:noFill/>
          <a:ln>
            <a:noFill/>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2700"/>
              <a:buFont typeface="Arial"/>
              <a:buNone/>
            </a:pPr>
            <a:r>
              <a:rPr lang="en" sz="2700" b="1" i="0" u="none" strike="noStrike" cap="none">
                <a:solidFill>
                  <a:schemeClr val="lt1"/>
                </a:solidFill>
                <a:latin typeface="Arial"/>
                <a:ea typeface="Arial"/>
                <a:cs typeface="Arial"/>
                <a:sym typeface="Arial"/>
              </a:rPr>
              <a:t>S</a:t>
            </a:r>
            <a:endParaRPr sz="1100" b="0" i="0" u="none" strike="noStrike" cap="none">
              <a:solidFill>
                <a:srgbClr val="000000"/>
              </a:solidFill>
              <a:latin typeface="Arial"/>
              <a:ea typeface="Arial"/>
              <a:cs typeface="Arial"/>
              <a:sym typeface="Arial"/>
            </a:endParaRPr>
          </a:p>
        </p:txBody>
      </p:sp>
      <p:sp>
        <p:nvSpPr>
          <p:cNvPr id="550" name="Google Shape;550;p52"/>
          <p:cNvSpPr txBox="1"/>
          <p:nvPr/>
        </p:nvSpPr>
        <p:spPr>
          <a:xfrm>
            <a:off x="7911560" y="3073167"/>
            <a:ext cx="307800" cy="284700"/>
          </a:xfrm>
          <a:prstGeom prst="rect">
            <a:avLst/>
          </a:prstGeom>
          <a:noFill/>
          <a:ln>
            <a:noFill/>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chemeClr val="lt1"/>
                </a:solidFill>
                <a:latin typeface="Arial"/>
                <a:ea typeface="Arial"/>
                <a:cs typeface="Arial"/>
                <a:sym typeface="Arial"/>
              </a:rPr>
              <a:t>W</a:t>
            </a:r>
            <a:endParaRPr sz="1100" b="0" i="0" u="none" strike="noStrike" cap="none">
              <a:solidFill>
                <a:srgbClr val="000000"/>
              </a:solidFill>
              <a:latin typeface="Arial"/>
              <a:ea typeface="Arial"/>
              <a:cs typeface="Arial"/>
              <a:sym typeface="Arial"/>
            </a:endParaRPr>
          </a:p>
        </p:txBody>
      </p:sp>
      <p:sp>
        <p:nvSpPr>
          <p:cNvPr id="551" name="Google Shape;551;p52"/>
          <p:cNvSpPr txBox="1"/>
          <p:nvPr/>
        </p:nvSpPr>
        <p:spPr>
          <a:xfrm>
            <a:off x="7672354" y="3320261"/>
            <a:ext cx="277800" cy="284700"/>
          </a:xfrm>
          <a:prstGeom prst="rect">
            <a:avLst/>
          </a:prstGeom>
          <a:noFill/>
          <a:ln>
            <a:noFill/>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chemeClr val="lt1"/>
                </a:solidFill>
                <a:latin typeface="Arial"/>
                <a:ea typeface="Arial"/>
                <a:cs typeface="Arial"/>
                <a:sym typeface="Arial"/>
              </a:rPr>
              <a:t>O</a:t>
            </a:r>
            <a:endParaRPr sz="1100" b="0" i="0" u="none" strike="noStrike" cap="none">
              <a:solidFill>
                <a:srgbClr val="000000"/>
              </a:solidFill>
              <a:latin typeface="Arial"/>
              <a:ea typeface="Arial"/>
              <a:cs typeface="Arial"/>
              <a:sym typeface="Arial"/>
            </a:endParaRPr>
          </a:p>
        </p:txBody>
      </p:sp>
      <p:sp>
        <p:nvSpPr>
          <p:cNvPr id="552" name="Google Shape;552;p52"/>
          <p:cNvSpPr txBox="1"/>
          <p:nvPr/>
        </p:nvSpPr>
        <p:spPr>
          <a:xfrm>
            <a:off x="7930238" y="3320261"/>
            <a:ext cx="247800" cy="284700"/>
          </a:xfrm>
          <a:prstGeom prst="rect">
            <a:avLst/>
          </a:prstGeom>
          <a:noFill/>
          <a:ln>
            <a:noFill/>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chemeClr val="lt1"/>
                </a:solidFill>
                <a:latin typeface="Arial"/>
                <a:ea typeface="Arial"/>
                <a:cs typeface="Arial"/>
                <a:sym typeface="Arial"/>
              </a:rPr>
              <a:t>T</a:t>
            </a:r>
            <a:endParaRPr sz="1100" b="0" i="0" u="none" strike="noStrike" cap="none">
              <a:solidFill>
                <a:srgbClr val="000000"/>
              </a:solidFill>
              <a:latin typeface="Arial"/>
              <a:ea typeface="Arial"/>
              <a:cs typeface="Arial"/>
              <a:sym typeface="Arial"/>
            </a:endParaRPr>
          </a:p>
        </p:txBody>
      </p:sp>
      <p:sp>
        <p:nvSpPr>
          <p:cNvPr id="553" name="Google Shape;553;p52"/>
          <p:cNvSpPr txBox="1">
            <a:spLocks noGrp="1"/>
          </p:cNvSpPr>
          <p:nvPr>
            <p:ph type="body" idx="1"/>
          </p:nvPr>
        </p:nvSpPr>
        <p:spPr>
          <a:xfrm>
            <a:off x="364331" y="1784888"/>
            <a:ext cx="5753100" cy="2829000"/>
          </a:xfrm>
          <a:prstGeom prst="rect">
            <a:avLst/>
          </a:prstGeom>
          <a:solidFill>
            <a:srgbClr val="F2F2F2"/>
          </a:solidFill>
          <a:ln>
            <a:noFill/>
          </a:ln>
        </p:spPr>
        <p:txBody>
          <a:bodyPr spcFirstLastPara="1" wrap="square" lIns="51425" tIns="25700" rIns="51425" bIns="25700" anchor="t" anchorCtr="0">
            <a:noAutofit/>
          </a:bodyPr>
          <a:lstStyle>
            <a:lvl1pPr marL="457200" marR="0" lvl="0"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L="914400" marR="0" lvl="1"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54" name="Google Shape;554;p52"/>
          <p:cNvSpPr txBox="1">
            <a:spLocks noGrp="1"/>
          </p:cNvSpPr>
          <p:nvPr>
            <p:ph type="body" idx="2"/>
          </p:nvPr>
        </p:nvSpPr>
        <p:spPr>
          <a:xfrm>
            <a:off x="364331" y="1238483"/>
            <a:ext cx="5753100" cy="373800"/>
          </a:xfrm>
          <a:prstGeom prst="rect">
            <a:avLst/>
          </a:prstGeom>
          <a:solidFill>
            <a:srgbClr val="699887"/>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400"/>
              </a:spcBef>
              <a:spcAft>
                <a:spcPts val="0"/>
              </a:spcAft>
              <a:buClr>
                <a:schemeClr val="lt1"/>
              </a:buClr>
              <a:buSzPts val="1800"/>
              <a:buFont typeface="Arial"/>
              <a:buNone/>
              <a:defRPr sz="1800" b="1"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55" name="Google Shape;555;p52"/>
          <p:cNvSpPr/>
          <p:nvPr/>
        </p:nvSpPr>
        <p:spPr>
          <a:xfrm>
            <a:off x="0" y="-1"/>
            <a:ext cx="9144000" cy="252000"/>
          </a:xfrm>
          <a:prstGeom prst="rect">
            <a:avLst/>
          </a:prstGeom>
          <a:solidFill>
            <a:srgbClr val="F2F2F2"/>
          </a:solidFill>
          <a:ln>
            <a:noFill/>
          </a:ln>
        </p:spPr>
        <p:txBody>
          <a:bodyPr spcFirstLastPara="1" wrap="square" lIns="91375" tIns="45675" rIns="91375" bIns="456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56" name="Google Shape;556;p52"/>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557" name="Google Shape;557;p52"/>
          <p:cNvPicPr preferRelativeResize="0"/>
          <p:nvPr/>
        </p:nvPicPr>
        <p:blipFill rotWithShape="1">
          <a:blip r:embed="rId2">
            <a:alphaModFix/>
          </a:blip>
          <a:srcRect/>
          <a:stretch/>
        </p:blipFill>
        <p:spPr>
          <a:xfrm>
            <a:off x="3759037" y="4791311"/>
            <a:ext cx="1625928" cy="315547"/>
          </a:xfrm>
          <a:prstGeom prst="rect">
            <a:avLst/>
          </a:prstGeom>
          <a:noFill/>
          <a:ln>
            <a:noFill/>
          </a:ln>
        </p:spPr>
      </p:pic>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weaknesses">
  <p:cSld name="weaknesses">
    <p:spTree>
      <p:nvGrpSpPr>
        <p:cNvPr id="1" name="Shape 558"/>
        <p:cNvGrpSpPr/>
        <p:nvPr/>
      </p:nvGrpSpPr>
      <p:grpSpPr>
        <a:xfrm>
          <a:off x="0" y="0"/>
          <a:ext cx="0" cy="0"/>
          <a:chOff x="0" y="0"/>
          <a:chExt cx="0" cy="0"/>
        </a:xfrm>
      </p:grpSpPr>
      <p:sp>
        <p:nvSpPr>
          <p:cNvPr id="559" name="Google Shape;559;p53"/>
          <p:cNvSpPr txBox="1">
            <a:spLocks noGrp="1"/>
          </p:cNvSpPr>
          <p:nvPr>
            <p:ph type="body" idx="1"/>
          </p:nvPr>
        </p:nvSpPr>
        <p:spPr>
          <a:xfrm>
            <a:off x="3038379" y="1826515"/>
            <a:ext cx="5753100" cy="2829000"/>
          </a:xfrm>
          <a:prstGeom prst="rect">
            <a:avLst/>
          </a:prstGeom>
          <a:solidFill>
            <a:srgbClr val="F2F2F2"/>
          </a:solidFill>
          <a:ln w="9525" cap="flat" cmpd="sng">
            <a:solidFill>
              <a:schemeClr val="lt1"/>
            </a:solidFill>
            <a:prstDash val="solid"/>
            <a:round/>
            <a:headEnd type="none" w="sm" len="sm"/>
            <a:tailEnd type="none" w="sm" len="sm"/>
          </a:ln>
        </p:spPr>
        <p:txBody>
          <a:bodyPr spcFirstLastPara="1" wrap="square" lIns="51425" tIns="25700" rIns="51425" bIns="25700" anchor="t" anchorCtr="0">
            <a:noAutofit/>
          </a:bodyPr>
          <a:lstStyle>
            <a:lvl1pPr marL="457200" marR="0" lvl="0"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L="914400" marR="0" lvl="1"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60" name="Google Shape;560;p53"/>
          <p:cNvSpPr txBox="1">
            <a:spLocks noGrp="1"/>
          </p:cNvSpPr>
          <p:nvPr>
            <p:ph type="body" idx="2"/>
          </p:nvPr>
        </p:nvSpPr>
        <p:spPr>
          <a:xfrm>
            <a:off x="3038379" y="1252675"/>
            <a:ext cx="5753100" cy="373800"/>
          </a:xfrm>
          <a:prstGeom prst="rect">
            <a:avLst/>
          </a:prstGeom>
          <a:solidFill>
            <a:schemeClr val="accent3"/>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400"/>
              </a:spcBef>
              <a:spcAft>
                <a:spcPts val="0"/>
              </a:spcAft>
              <a:buClr>
                <a:schemeClr val="lt1"/>
              </a:buClr>
              <a:buSzPts val="1800"/>
              <a:buFont typeface="Arial"/>
              <a:buNone/>
              <a:defRPr sz="1800" b="1"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61" name="Google Shape;561;p53"/>
          <p:cNvSpPr txBox="1"/>
          <p:nvPr/>
        </p:nvSpPr>
        <p:spPr>
          <a:xfrm>
            <a:off x="1090854" y="3399567"/>
            <a:ext cx="247800" cy="284700"/>
          </a:xfrm>
          <a:prstGeom prst="rect">
            <a:avLst/>
          </a:prstGeom>
          <a:noFill/>
          <a:ln>
            <a:noFill/>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chemeClr val="lt1"/>
                </a:solidFill>
                <a:latin typeface="Arial"/>
                <a:ea typeface="Arial"/>
                <a:cs typeface="Arial"/>
                <a:sym typeface="Arial"/>
              </a:rPr>
              <a:t>T</a:t>
            </a:r>
            <a:endParaRPr sz="1100" b="0" i="0" u="none" strike="noStrike" cap="none">
              <a:solidFill>
                <a:srgbClr val="000000"/>
              </a:solidFill>
              <a:latin typeface="Arial"/>
              <a:ea typeface="Arial"/>
              <a:cs typeface="Arial"/>
              <a:sym typeface="Arial"/>
            </a:endParaRPr>
          </a:p>
        </p:txBody>
      </p:sp>
      <p:sp>
        <p:nvSpPr>
          <p:cNvPr id="562" name="Google Shape;562;p53"/>
          <p:cNvSpPr txBox="1"/>
          <p:nvPr/>
        </p:nvSpPr>
        <p:spPr>
          <a:xfrm>
            <a:off x="836721" y="3158803"/>
            <a:ext cx="258600" cy="284700"/>
          </a:xfrm>
          <a:prstGeom prst="rect">
            <a:avLst/>
          </a:prstGeom>
          <a:noFill/>
          <a:ln>
            <a:noFill/>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chemeClr val="lt1"/>
                </a:solidFill>
                <a:latin typeface="Arial"/>
                <a:ea typeface="Arial"/>
                <a:cs typeface="Arial"/>
                <a:sym typeface="Arial"/>
              </a:rPr>
              <a:t>S</a:t>
            </a:r>
            <a:endParaRPr sz="1100" b="0" i="0" u="none" strike="noStrike" cap="none">
              <a:solidFill>
                <a:srgbClr val="000000"/>
              </a:solidFill>
              <a:latin typeface="Arial"/>
              <a:ea typeface="Arial"/>
              <a:cs typeface="Arial"/>
              <a:sym typeface="Arial"/>
            </a:endParaRPr>
          </a:p>
        </p:txBody>
      </p:sp>
      <p:sp>
        <p:nvSpPr>
          <p:cNvPr id="563" name="Google Shape;563;p53"/>
          <p:cNvSpPr txBox="1"/>
          <p:nvPr/>
        </p:nvSpPr>
        <p:spPr>
          <a:xfrm>
            <a:off x="1083885" y="3003938"/>
            <a:ext cx="465300" cy="484500"/>
          </a:xfrm>
          <a:prstGeom prst="rect">
            <a:avLst/>
          </a:prstGeom>
          <a:noFill/>
          <a:ln>
            <a:noFill/>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2700"/>
              <a:buFont typeface="Arial"/>
              <a:buNone/>
            </a:pPr>
            <a:r>
              <a:rPr lang="en" sz="2700" b="1" i="0" u="none" strike="noStrike" cap="none">
                <a:solidFill>
                  <a:schemeClr val="lt1"/>
                </a:solidFill>
                <a:latin typeface="Arial"/>
                <a:ea typeface="Arial"/>
                <a:cs typeface="Arial"/>
                <a:sym typeface="Arial"/>
              </a:rPr>
              <a:t>W</a:t>
            </a:r>
            <a:endParaRPr sz="1100" b="0" i="0" u="none" strike="noStrike" cap="none">
              <a:solidFill>
                <a:srgbClr val="000000"/>
              </a:solidFill>
              <a:latin typeface="Arial"/>
              <a:ea typeface="Arial"/>
              <a:cs typeface="Arial"/>
              <a:sym typeface="Arial"/>
            </a:endParaRPr>
          </a:p>
        </p:txBody>
      </p:sp>
      <p:sp>
        <p:nvSpPr>
          <p:cNvPr id="564" name="Google Shape;564;p53"/>
          <p:cNvSpPr/>
          <p:nvPr/>
        </p:nvSpPr>
        <p:spPr>
          <a:xfrm>
            <a:off x="0" y="-1"/>
            <a:ext cx="9144000" cy="252000"/>
          </a:xfrm>
          <a:prstGeom prst="rect">
            <a:avLst/>
          </a:prstGeom>
          <a:solidFill>
            <a:srgbClr val="F2F2F2"/>
          </a:solidFill>
          <a:ln>
            <a:noFill/>
          </a:ln>
        </p:spPr>
        <p:txBody>
          <a:bodyPr spcFirstLastPara="1" wrap="square" lIns="91375" tIns="45675" rIns="91375" bIns="456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65" name="Google Shape;565;p53"/>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566" name="Google Shape;566;p53"/>
          <p:cNvPicPr preferRelativeResize="0"/>
          <p:nvPr/>
        </p:nvPicPr>
        <p:blipFill rotWithShape="1">
          <a:blip r:embed="rId2">
            <a:alphaModFix/>
          </a:blip>
          <a:srcRect/>
          <a:stretch/>
        </p:blipFill>
        <p:spPr>
          <a:xfrm>
            <a:off x="3759037" y="4791311"/>
            <a:ext cx="1625928" cy="315547"/>
          </a:xfrm>
          <a:prstGeom prst="rect">
            <a:avLst/>
          </a:prstGeom>
          <a:noFill/>
          <a:ln>
            <a:noFill/>
          </a:ln>
        </p:spPr>
      </p:pic>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opportunities">
  <p:cSld name="opportunities">
    <p:spTree>
      <p:nvGrpSpPr>
        <p:cNvPr id="1" name="Shape 567"/>
        <p:cNvGrpSpPr/>
        <p:nvPr/>
      </p:nvGrpSpPr>
      <p:grpSpPr>
        <a:xfrm>
          <a:off x="0" y="0"/>
          <a:ext cx="0" cy="0"/>
          <a:chOff x="0" y="0"/>
          <a:chExt cx="0" cy="0"/>
        </a:xfrm>
      </p:grpSpPr>
      <p:sp>
        <p:nvSpPr>
          <p:cNvPr id="568" name="Google Shape;568;p54"/>
          <p:cNvSpPr txBox="1">
            <a:spLocks noGrp="1"/>
          </p:cNvSpPr>
          <p:nvPr>
            <p:ph type="body" idx="1"/>
          </p:nvPr>
        </p:nvSpPr>
        <p:spPr>
          <a:xfrm>
            <a:off x="364331" y="1826638"/>
            <a:ext cx="5753100" cy="2829000"/>
          </a:xfrm>
          <a:prstGeom prst="rect">
            <a:avLst/>
          </a:prstGeom>
          <a:solidFill>
            <a:srgbClr val="F2F2F2"/>
          </a:solidFill>
          <a:ln w="9525" cap="flat" cmpd="sng">
            <a:solidFill>
              <a:schemeClr val="lt1"/>
            </a:solidFill>
            <a:prstDash val="solid"/>
            <a:round/>
            <a:headEnd type="none" w="sm" len="sm"/>
            <a:tailEnd type="none" w="sm" len="sm"/>
          </a:ln>
        </p:spPr>
        <p:txBody>
          <a:bodyPr spcFirstLastPara="1" wrap="square" lIns="51425" tIns="25700" rIns="51425" bIns="25700" anchor="t" anchorCtr="0">
            <a:noAutofit/>
          </a:bodyPr>
          <a:lstStyle>
            <a:lvl1pPr marL="457200" marR="0" lvl="0"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L="914400" marR="0" lvl="1"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69" name="Google Shape;569;p54"/>
          <p:cNvSpPr txBox="1">
            <a:spLocks noGrp="1"/>
          </p:cNvSpPr>
          <p:nvPr>
            <p:ph type="body" idx="2"/>
          </p:nvPr>
        </p:nvSpPr>
        <p:spPr>
          <a:xfrm>
            <a:off x="364331" y="1280230"/>
            <a:ext cx="5753100" cy="373800"/>
          </a:xfrm>
          <a:prstGeom prst="rect">
            <a:avLst/>
          </a:prstGeom>
          <a:solidFill>
            <a:schemeClr val="accent4"/>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400"/>
              </a:spcBef>
              <a:spcAft>
                <a:spcPts val="0"/>
              </a:spcAft>
              <a:buClr>
                <a:schemeClr val="lt1"/>
              </a:buClr>
              <a:buSzPts val="1800"/>
              <a:buFont typeface="Arial"/>
              <a:buNone/>
              <a:defRPr sz="1800" b="1"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70" name="Google Shape;570;p54"/>
          <p:cNvSpPr txBox="1"/>
          <p:nvPr/>
        </p:nvSpPr>
        <p:spPr>
          <a:xfrm>
            <a:off x="7916282" y="2346691"/>
            <a:ext cx="307800" cy="284700"/>
          </a:xfrm>
          <a:prstGeom prst="rect">
            <a:avLst/>
          </a:prstGeom>
          <a:noFill/>
          <a:ln>
            <a:noFill/>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chemeClr val="lt1"/>
                </a:solidFill>
                <a:latin typeface="Arial"/>
                <a:ea typeface="Arial"/>
                <a:cs typeface="Arial"/>
                <a:sym typeface="Arial"/>
              </a:rPr>
              <a:t>W</a:t>
            </a:r>
            <a:endParaRPr sz="1100" b="0" i="0" u="none" strike="noStrike" cap="none">
              <a:solidFill>
                <a:srgbClr val="000000"/>
              </a:solidFill>
              <a:latin typeface="Arial"/>
              <a:ea typeface="Arial"/>
              <a:cs typeface="Arial"/>
              <a:sym typeface="Arial"/>
            </a:endParaRPr>
          </a:p>
        </p:txBody>
      </p:sp>
      <p:sp>
        <p:nvSpPr>
          <p:cNvPr id="571" name="Google Shape;571;p54"/>
          <p:cNvSpPr txBox="1"/>
          <p:nvPr/>
        </p:nvSpPr>
        <p:spPr>
          <a:xfrm>
            <a:off x="7934959" y="2587455"/>
            <a:ext cx="247800" cy="284700"/>
          </a:xfrm>
          <a:prstGeom prst="rect">
            <a:avLst/>
          </a:prstGeom>
          <a:noFill/>
          <a:ln>
            <a:noFill/>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chemeClr val="lt1"/>
                </a:solidFill>
                <a:latin typeface="Arial"/>
                <a:ea typeface="Arial"/>
                <a:cs typeface="Arial"/>
                <a:sym typeface="Arial"/>
              </a:rPr>
              <a:t>T</a:t>
            </a:r>
            <a:endParaRPr sz="1100" b="0" i="0" u="none" strike="noStrike" cap="none">
              <a:solidFill>
                <a:srgbClr val="000000"/>
              </a:solidFill>
              <a:latin typeface="Arial"/>
              <a:ea typeface="Arial"/>
              <a:cs typeface="Arial"/>
              <a:sym typeface="Arial"/>
            </a:endParaRPr>
          </a:p>
        </p:txBody>
      </p:sp>
      <p:sp>
        <p:nvSpPr>
          <p:cNvPr id="572" name="Google Shape;572;p54"/>
          <p:cNvSpPr txBox="1"/>
          <p:nvPr/>
        </p:nvSpPr>
        <p:spPr>
          <a:xfrm>
            <a:off x="7657529" y="2346691"/>
            <a:ext cx="258600" cy="284700"/>
          </a:xfrm>
          <a:prstGeom prst="rect">
            <a:avLst/>
          </a:prstGeom>
          <a:noFill/>
          <a:ln>
            <a:noFill/>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chemeClr val="lt1"/>
                </a:solidFill>
                <a:latin typeface="Arial"/>
                <a:ea typeface="Arial"/>
                <a:cs typeface="Arial"/>
                <a:sym typeface="Arial"/>
              </a:rPr>
              <a:t>S</a:t>
            </a:r>
            <a:endParaRPr sz="1100" b="0" i="0" u="none" strike="noStrike" cap="none">
              <a:solidFill>
                <a:srgbClr val="000000"/>
              </a:solidFill>
              <a:latin typeface="Arial"/>
              <a:ea typeface="Arial"/>
              <a:cs typeface="Arial"/>
              <a:sym typeface="Arial"/>
            </a:endParaRPr>
          </a:p>
        </p:txBody>
      </p:sp>
      <p:sp>
        <p:nvSpPr>
          <p:cNvPr id="573" name="Google Shape;573;p54"/>
          <p:cNvSpPr/>
          <p:nvPr/>
        </p:nvSpPr>
        <p:spPr>
          <a:xfrm>
            <a:off x="0" y="-1"/>
            <a:ext cx="9144000" cy="252000"/>
          </a:xfrm>
          <a:prstGeom prst="rect">
            <a:avLst/>
          </a:prstGeom>
          <a:solidFill>
            <a:srgbClr val="F2F2F2"/>
          </a:solidFill>
          <a:ln>
            <a:noFill/>
          </a:ln>
        </p:spPr>
        <p:txBody>
          <a:bodyPr spcFirstLastPara="1" wrap="square" lIns="91375" tIns="45675" rIns="91375" bIns="456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74" name="Google Shape;574;p54"/>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575" name="Google Shape;575;p54"/>
          <p:cNvPicPr preferRelativeResize="0"/>
          <p:nvPr/>
        </p:nvPicPr>
        <p:blipFill rotWithShape="1">
          <a:blip r:embed="rId2">
            <a:alphaModFix/>
          </a:blip>
          <a:srcRect/>
          <a:stretch/>
        </p:blipFill>
        <p:spPr>
          <a:xfrm>
            <a:off x="3759037" y="4791311"/>
            <a:ext cx="1625928" cy="315547"/>
          </a:xfrm>
          <a:prstGeom prst="rect">
            <a:avLst/>
          </a:prstGeom>
          <a:noFill/>
          <a:ln>
            <a:noFill/>
          </a:ln>
        </p:spPr>
      </p:pic>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hreats">
  <p:cSld name="threats">
    <p:spTree>
      <p:nvGrpSpPr>
        <p:cNvPr id="1" name="Shape 576"/>
        <p:cNvGrpSpPr/>
        <p:nvPr/>
      </p:nvGrpSpPr>
      <p:grpSpPr>
        <a:xfrm>
          <a:off x="0" y="0"/>
          <a:ext cx="0" cy="0"/>
          <a:chOff x="0" y="0"/>
          <a:chExt cx="0" cy="0"/>
        </a:xfrm>
      </p:grpSpPr>
      <p:sp>
        <p:nvSpPr>
          <p:cNvPr id="577" name="Google Shape;577;p55"/>
          <p:cNvSpPr txBox="1">
            <a:spLocks noGrp="1"/>
          </p:cNvSpPr>
          <p:nvPr>
            <p:ph type="body" idx="1"/>
          </p:nvPr>
        </p:nvSpPr>
        <p:spPr>
          <a:xfrm>
            <a:off x="3028951" y="1822165"/>
            <a:ext cx="5753100" cy="2829000"/>
          </a:xfrm>
          <a:prstGeom prst="rect">
            <a:avLst/>
          </a:prstGeom>
          <a:solidFill>
            <a:srgbClr val="F2F2F2"/>
          </a:solidFill>
          <a:ln w="9525" cap="flat" cmpd="sng">
            <a:solidFill>
              <a:schemeClr val="lt1"/>
            </a:solidFill>
            <a:prstDash val="solid"/>
            <a:round/>
            <a:headEnd type="none" w="sm" len="sm"/>
            <a:tailEnd type="none" w="sm" len="sm"/>
          </a:ln>
        </p:spPr>
        <p:txBody>
          <a:bodyPr spcFirstLastPara="1" wrap="square" lIns="51425" tIns="25700" rIns="51425" bIns="25700" anchor="t" anchorCtr="0">
            <a:noAutofit/>
          </a:bodyPr>
          <a:lstStyle>
            <a:lvl1pPr marL="457200" marR="0" lvl="0"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L="914400" marR="0" lvl="1"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78" name="Google Shape;578;p55"/>
          <p:cNvSpPr txBox="1">
            <a:spLocks noGrp="1"/>
          </p:cNvSpPr>
          <p:nvPr>
            <p:ph type="body" idx="2"/>
          </p:nvPr>
        </p:nvSpPr>
        <p:spPr>
          <a:xfrm>
            <a:off x="3028951" y="1275758"/>
            <a:ext cx="5753100" cy="373800"/>
          </a:xfrm>
          <a:prstGeom prst="rect">
            <a:avLst/>
          </a:prstGeom>
          <a:solidFill>
            <a:srgbClr val="70AADC"/>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400"/>
              </a:spcBef>
              <a:spcAft>
                <a:spcPts val="0"/>
              </a:spcAft>
              <a:buClr>
                <a:schemeClr val="lt1"/>
              </a:buClr>
              <a:buSzPts val="1800"/>
              <a:buFont typeface="Arial"/>
              <a:buNone/>
              <a:defRPr sz="1800" b="1"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79" name="Google Shape;579;p55"/>
          <p:cNvSpPr/>
          <p:nvPr/>
        </p:nvSpPr>
        <p:spPr>
          <a:xfrm>
            <a:off x="0" y="-1"/>
            <a:ext cx="9144000" cy="252000"/>
          </a:xfrm>
          <a:prstGeom prst="rect">
            <a:avLst/>
          </a:prstGeom>
          <a:solidFill>
            <a:srgbClr val="F2F2F2"/>
          </a:solidFill>
          <a:ln>
            <a:noFill/>
          </a:ln>
        </p:spPr>
        <p:txBody>
          <a:bodyPr spcFirstLastPara="1" wrap="square" lIns="91375" tIns="45675" rIns="91375" bIns="456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80" name="Google Shape;580;p55"/>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581" name="Google Shape;581;p55"/>
          <p:cNvPicPr preferRelativeResize="0"/>
          <p:nvPr/>
        </p:nvPicPr>
        <p:blipFill rotWithShape="1">
          <a:blip r:embed="rId2">
            <a:alphaModFix/>
          </a:blip>
          <a:srcRect/>
          <a:stretch/>
        </p:blipFill>
        <p:spPr>
          <a:xfrm>
            <a:off x="3759037" y="4791311"/>
            <a:ext cx="1625928" cy="315547"/>
          </a:xfrm>
          <a:prstGeom prst="rect">
            <a:avLst/>
          </a:prstGeom>
          <a:noFill/>
          <a:ln>
            <a:noFill/>
          </a:ln>
        </p:spPr>
      </p:pic>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5 hexagons">
  <p:cSld name="5 hexagons">
    <p:spTree>
      <p:nvGrpSpPr>
        <p:cNvPr id="1" name="Shape 582"/>
        <p:cNvGrpSpPr/>
        <p:nvPr/>
      </p:nvGrpSpPr>
      <p:grpSpPr>
        <a:xfrm>
          <a:off x="0" y="0"/>
          <a:ext cx="0" cy="0"/>
          <a:chOff x="0" y="0"/>
          <a:chExt cx="0" cy="0"/>
        </a:xfrm>
      </p:grpSpPr>
      <p:cxnSp>
        <p:nvCxnSpPr>
          <p:cNvPr id="583" name="Google Shape;583;p56"/>
          <p:cNvCxnSpPr/>
          <p:nvPr/>
        </p:nvCxnSpPr>
        <p:spPr>
          <a:xfrm rot="-5400000" flipH="1">
            <a:off x="5331270" y="2837645"/>
            <a:ext cx="489900" cy="264900"/>
          </a:xfrm>
          <a:prstGeom prst="bentConnector2">
            <a:avLst/>
          </a:prstGeom>
          <a:noFill/>
          <a:ln w="25400" cap="flat" cmpd="sng">
            <a:solidFill>
              <a:schemeClr val="dk1"/>
            </a:solidFill>
            <a:prstDash val="solid"/>
            <a:round/>
            <a:headEnd type="none" w="sm" len="sm"/>
            <a:tailEnd type="none" w="sm" len="sm"/>
          </a:ln>
          <a:effectLst>
            <a:outerShdw blurRad="40000" dist="20000" dir="5400000" rotWithShape="0">
              <a:srgbClr val="000000">
                <a:alpha val="34901"/>
              </a:srgbClr>
            </a:outerShdw>
          </a:effectLst>
        </p:spPr>
      </p:cxnSp>
      <p:cxnSp>
        <p:nvCxnSpPr>
          <p:cNvPr id="584" name="Google Shape;584;p56"/>
          <p:cNvCxnSpPr>
            <a:stCxn id="585" idx="1"/>
          </p:cNvCxnSpPr>
          <p:nvPr/>
        </p:nvCxnSpPr>
        <p:spPr>
          <a:xfrm flipH="1">
            <a:off x="3284364" y="2725171"/>
            <a:ext cx="264900" cy="489900"/>
          </a:xfrm>
          <a:prstGeom prst="bentConnector2">
            <a:avLst/>
          </a:prstGeom>
          <a:noFill/>
          <a:ln w="25400" cap="flat" cmpd="sng">
            <a:solidFill>
              <a:schemeClr val="dk1"/>
            </a:solidFill>
            <a:prstDash val="solid"/>
            <a:round/>
            <a:headEnd type="none" w="sm" len="sm"/>
            <a:tailEnd type="none" w="sm" len="sm"/>
          </a:ln>
          <a:effectLst>
            <a:outerShdw blurRad="40000" dist="20000" dir="5400000" rotWithShape="0">
              <a:srgbClr val="000000">
                <a:alpha val="34901"/>
              </a:srgbClr>
            </a:outerShdw>
          </a:effectLst>
        </p:spPr>
      </p:cxnSp>
      <p:sp>
        <p:nvSpPr>
          <p:cNvPr id="586" name="Google Shape;586;p56"/>
          <p:cNvSpPr>
            <a:spLocks noGrp="1"/>
          </p:cNvSpPr>
          <p:nvPr>
            <p:ph type="body" idx="1"/>
          </p:nvPr>
        </p:nvSpPr>
        <p:spPr>
          <a:xfrm>
            <a:off x="1857814" y="878818"/>
            <a:ext cx="1885800" cy="1625400"/>
          </a:xfrm>
          <a:prstGeom prst="diamond">
            <a:avLst/>
          </a:prstGeom>
          <a:solidFill>
            <a:schemeClr val="accent1"/>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300"/>
              </a:spcBef>
              <a:spcAft>
                <a:spcPts val="0"/>
              </a:spcAft>
              <a:buClr>
                <a:schemeClr val="lt1"/>
              </a:buClr>
              <a:buSzPts val="1300"/>
              <a:buFont typeface="Arial"/>
              <a:buNone/>
              <a:defRPr sz="1300" b="1"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87" name="Google Shape;587;p56"/>
          <p:cNvSpPr>
            <a:spLocks noGrp="1"/>
          </p:cNvSpPr>
          <p:nvPr>
            <p:ph type="body" idx="2"/>
          </p:nvPr>
        </p:nvSpPr>
        <p:spPr>
          <a:xfrm>
            <a:off x="5274645" y="878818"/>
            <a:ext cx="1885800" cy="1625400"/>
          </a:xfrm>
          <a:prstGeom prst="diamond">
            <a:avLst/>
          </a:prstGeom>
          <a:solidFill>
            <a:schemeClr val="accent4"/>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300"/>
              </a:spcBef>
              <a:spcAft>
                <a:spcPts val="0"/>
              </a:spcAft>
              <a:buClr>
                <a:schemeClr val="lt1"/>
              </a:buClr>
              <a:buSzPts val="1300"/>
              <a:buFont typeface="Arial"/>
              <a:buNone/>
              <a:defRPr sz="1300" b="1"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88" name="Google Shape;588;p56"/>
          <p:cNvSpPr>
            <a:spLocks noGrp="1"/>
          </p:cNvSpPr>
          <p:nvPr>
            <p:ph type="body" idx="3"/>
          </p:nvPr>
        </p:nvSpPr>
        <p:spPr>
          <a:xfrm>
            <a:off x="1857814" y="2758512"/>
            <a:ext cx="1885800" cy="1625400"/>
          </a:xfrm>
          <a:prstGeom prst="diamond">
            <a:avLst/>
          </a:prstGeom>
          <a:solidFill>
            <a:schemeClr val="accent2"/>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300"/>
              </a:spcBef>
              <a:spcAft>
                <a:spcPts val="0"/>
              </a:spcAft>
              <a:buClr>
                <a:schemeClr val="lt1"/>
              </a:buClr>
              <a:buSzPts val="1300"/>
              <a:buFont typeface="Arial"/>
              <a:buNone/>
              <a:defRPr sz="1300" b="1"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89" name="Google Shape;589;p56"/>
          <p:cNvSpPr>
            <a:spLocks noGrp="1"/>
          </p:cNvSpPr>
          <p:nvPr>
            <p:ph type="body" idx="4"/>
          </p:nvPr>
        </p:nvSpPr>
        <p:spPr>
          <a:xfrm>
            <a:off x="5274645" y="2758512"/>
            <a:ext cx="1885800" cy="1625400"/>
          </a:xfrm>
          <a:prstGeom prst="diamond">
            <a:avLst/>
          </a:prstGeom>
          <a:solidFill>
            <a:schemeClr val="accent5"/>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300"/>
              </a:spcBef>
              <a:spcAft>
                <a:spcPts val="0"/>
              </a:spcAft>
              <a:buClr>
                <a:schemeClr val="lt1"/>
              </a:buClr>
              <a:buSzPts val="1300"/>
              <a:buFont typeface="Arial"/>
              <a:buNone/>
              <a:defRPr sz="1300" b="1"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grpSp>
        <p:nvGrpSpPr>
          <p:cNvPr id="590" name="Google Shape;590;p56"/>
          <p:cNvGrpSpPr/>
          <p:nvPr/>
        </p:nvGrpSpPr>
        <p:grpSpPr>
          <a:xfrm>
            <a:off x="0" y="5074920"/>
            <a:ext cx="9144072" cy="68625"/>
            <a:chOff x="0" y="4480421"/>
            <a:chExt cx="12192096" cy="91500"/>
          </a:xfrm>
        </p:grpSpPr>
        <p:sp>
          <p:nvSpPr>
            <p:cNvPr id="591" name="Google Shape;591;p56"/>
            <p:cNvSpPr/>
            <p:nvPr/>
          </p:nvSpPr>
          <p:spPr>
            <a:xfrm>
              <a:off x="0" y="4480421"/>
              <a:ext cx="2439900" cy="915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92" name="Google Shape;592;p56"/>
            <p:cNvSpPr/>
            <p:nvPr/>
          </p:nvSpPr>
          <p:spPr>
            <a:xfrm>
              <a:off x="2439924" y="4480421"/>
              <a:ext cx="2439900" cy="91500"/>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93" name="Google Shape;593;p56"/>
            <p:cNvSpPr/>
            <p:nvPr/>
          </p:nvSpPr>
          <p:spPr>
            <a:xfrm>
              <a:off x="4879848" y="4480421"/>
              <a:ext cx="2439900" cy="91500"/>
            </a:xfrm>
            <a:prstGeom prst="rect">
              <a:avLst/>
            </a:prstGeom>
            <a:solidFill>
              <a:schemeClr val="accent3"/>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94" name="Google Shape;594;p56"/>
            <p:cNvSpPr/>
            <p:nvPr/>
          </p:nvSpPr>
          <p:spPr>
            <a:xfrm>
              <a:off x="7319772" y="4480421"/>
              <a:ext cx="2439900" cy="915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95" name="Google Shape;595;p56"/>
            <p:cNvSpPr/>
            <p:nvPr/>
          </p:nvSpPr>
          <p:spPr>
            <a:xfrm>
              <a:off x="9759696" y="4480421"/>
              <a:ext cx="2432400" cy="91500"/>
            </a:xfrm>
            <a:prstGeom prst="rect">
              <a:avLst/>
            </a:prstGeom>
            <a:solidFill>
              <a:schemeClr val="accent5"/>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
        <p:nvSpPr>
          <p:cNvPr id="596" name="Google Shape;596;p56"/>
          <p:cNvSpPr/>
          <p:nvPr/>
        </p:nvSpPr>
        <p:spPr>
          <a:xfrm>
            <a:off x="0" y="-1"/>
            <a:ext cx="9144000" cy="252000"/>
          </a:xfrm>
          <a:prstGeom prst="rect">
            <a:avLst/>
          </a:prstGeom>
          <a:solidFill>
            <a:srgbClr val="F2F2F2"/>
          </a:solidFill>
          <a:ln>
            <a:noFill/>
          </a:ln>
        </p:spPr>
        <p:txBody>
          <a:bodyPr spcFirstLastPara="1" wrap="square" lIns="91375" tIns="45675" rIns="91375" bIns="456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97" name="Google Shape;597;p56"/>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598" name="Google Shape;598;p56"/>
          <p:cNvPicPr preferRelativeResize="0"/>
          <p:nvPr/>
        </p:nvPicPr>
        <p:blipFill rotWithShape="1">
          <a:blip r:embed="rId2">
            <a:alphaModFix/>
          </a:blip>
          <a:srcRect/>
          <a:stretch/>
        </p:blipFill>
        <p:spPr>
          <a:xfrm>
            <a:off x="3759037" y="4791311"/>
            <a:ext cx="1625928" cy="315547"/>
          </a:xfrm>
          <a:prstGeom prst="rect">
            <a:avLst/>
          </a:prstGeom>
          <a:noFill/>
          <a:ln>
            <a:noFill/>
          </a:ln>
        </p:spPr>
      </p:pic>
      <p:sp>
        <p:nvSpPr>
          <p:cNvPr id="585" name="Google Shape;585;p56"/>
          <p:cNvSpPr>
            <a:spLocks noGrp="1"/>
          </p:cNvSpPr>
          <p:nvPr>
            <p:ph type="body" idx="5"/>
          </p:nvPr>
        </p:nvSpPr>
        <p:spPr>
          <a:xfrm>
            <a:off x="3549264" y="1912471"/>
            <a:ext cx="1885800" cy="1625400"/>
          </a:xfrm>
          <a:prstGeom prst="diamond">
            <a:avLst/>
          </a:prstGeom>
          <a:solidFill>
            <a:srgbClr val="9D1635"/>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300"/>
              </a:spcBef>
              <a:spcAft>
                <a:spcPts val="0"/>
              </a:spcAft>
              <a:buClr>
                <a:schemeClr val="lt1"/>
              </a:buClr>
              <a:buSzPts val="1300"/>
              <a:buFont typeface="Arial"/>
              <a:buNone/>
              <a:defRPr sz="1300" b="1"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cxnSp>
        <p:nvCxnSpPr>
          <p:cNvPr id="599" name="Google Shape;599;p56"/>
          <p:cNvCxnSpPr/>
          <p:nvPr/>
        </p:nvCxnSpPr>
        <p:spPr>
          <a:xfrm>
            <a:off x="3232150" y="2110740"/>
            <a:ext cx="699900" cy="289500"/>
          </a:xfrm>
          <a:prstGeom prst="bentConnector3">
            <a:avLst>
              <a:gd name="adj1" fmla="val 50000"/>
            </a:avLst>
          </a:prstGeom>
          <a:noFill/>
          <a:ln w="25400" cap="flat" cmpd="sng">
            <a:solidFill>
              <a:schemeClr val="dk1"/>
            </a:solidFill>
            <a:prstDash val="solid"/>
            <a:round/>
            <a:headEnd type="none" w="sm" len="sm"/>
            <a:tailEnd type="none" w="sm" len="sm"/>
          </a:ln>
          <a:effectLst>
            <a:outerShdw blurRad="40000" dist="20000" dir="5400000" rotWithShape="0">
              <a:srgbClr val="000000">
                <a:alpha val="34901"/>
              </a:srgbClr>
            </a:outerShdw>
          </a:effectLst>
        </p:spPr>
      </p:cxnSp>
      <p:cxnSp>
        <p:nvCxnSpPr>
          <p:cNvPr id="600" name="Google Shape;600;p56"/>
          <p:cNvCxnSpPr/>
          <p:nvPr/>
        </p:nvCxnSpPr>
        <p:spPr>
          <a:xfrm flipH="1">
            <a:off x="5061150" y="2110740"/>
            <a:ext cx="711000" cy="289500"/>
          </a:xfrm>
          <a:prstGeom prst="bentConnector3">
            <a:avLst>
              <a:gd name="adj1" fmla="val 50000"/>
            </a:avLst>
          </a:prstGeom>
          <a:noFill/>
          <a:ln w="25400" cap="flat" cmpd="sng">
            <a:solidFill>
              <a:schemeClr val="dk1"/>
            </a:solidFill>
            <a:prstDash val="solid"/>
            <a:round/>
            <a:headEnd type="none" w="sm" len="sm"/>
            <a:tailEnd type="none" w="sm" len="sm"/>
          </a:ln>
          <a:effectLst>
            <a:outerShdw blurRad="40000" dist="20000" dir="5400000" rotWithShape="0">
              <a:srgbClr val="000000">
                <a:alpha val="34901"/>
              </a:srgbClr>
            </a:outerShdw>
          </a:effectLst>
        </p:spPr>
      </p:cxn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1_monitor">
  <p:cSld name="1_monitor">
    <p:spTree>
      <p:nvGrpSpPr>
        <p:cNvPr id="1" name="Shape 601"/>
        <p:cNvGrpSpPr/>
        <p:nvPr/>
      </p:nvGrpSpPr>
      <p:grpSpPr>
        <a:xfrm>
          <a:off x="0" y="0"/>
          <a:ext cx="0" cy="0"/>
          <a:chOff x="0" y="0"/>
          <a:chExt cx="0" cy="0"/>
        </a:xfrm>
      </p:grpSpPr>
      <p:pic>
        <p:nvPicPr>
          <p:cNvPr id="602" name="Google Shape;602;p57"/>
          <p:cNvPicPr preferRelativeResize="0"/>
          <p:nvPr/>
        </p:nvPicPr>
        <p:blipFill rotWithShape="1">
          <a:blip r:embed="rId2">
            <a:alphaModFix/>
          </a:blip>
          <a:srcRect/>
          <a:stretch/>
        </p:blipFill>
        <p:spPr>
          <a:xfrm>
            <a:off x="4980846" y="1276376"/>
            <a:ext cx="4038615" cy="3337915"/>
          </a:xfrm>
          <a:prstGeom prst="rect">
            <a:avLst/>
          </a:prstGeom>
          <a:noFill/>
          <a:ln>
            <a:noFill/>
          </a:ln>
          <a:effectLst>
            <a:reflection stA="52000" endA="300" endPos="35000" fadeDir="5400012" sy="-100000" algn="bl" rotWithShape="0"/>
          </a:effectLst>
        </p:spPr>
      </p:pic>
      <p:sp>
        <p:nvSpPr>
          <p:cNvPr id="603" name="Google Shape;603;p57"/>
          <p:cNvSpPr txBox="1">
            <a:spLocks noGrp="1"/>
          </p:cNvSpPr>
          <p:nvPr>
            <p:ph type="body" idx="1"/>
          </p:nvPr>
        </p:nvSpPr>
        <p:spPr>
          <a:xfrm>
            <a:off x="260351" y="1980640"/>
            <a:ext cx="4451400" cy="2571900"/>
          </a:xfrm>
          <a:prstGeom prst="rect">
            <a:avLst/>
          </a:prstGeom>
          <a:noFill/>
          <a:ln>
            <a:noFill/>
          </a:ln>
        </p:spPr>
        <p:txBody>
          <a:bodyPr spcFirstLastPara="1" wrap="square" lIns="51425" tIns="25700" rIns="51425" bIns="25700" anchor="t" anchorCtr="0">
            <a:noAutofit/>
          </a:bodyPr>
          <a:lstStyle>
            <a:lvl1pPr marL="457200" marR="0" lvl="0" indent="-317500" algn="just" rtl="0">
              <a:lnSpc>
                <a:spcPct val="100000"/>
              </a:lnSpc>
              <a:spcBef>
                <a:spcPts val="300"/>
              </a:spcBef>
              <a:spcAft>
                <a:spcPts val="0"/>
              </a:spcAft>
              <a:buClr>
                <a:srgbClr val="47464B"/>
              </a:buClr>
              <a:buSzPts val="1400"/>
              <a:buFont typeface="Arial"/>
              <a:buChar char="•"/>
              <a:defRPr sz="1400" b="0" i="0" u="none" strike="noStrike" cap="none">
                <a:solidFill>
                  <a:srgbClr val="47464B"/>
                </a:solidFill>
                <a:latin typeface="Arial"/>
                <a:ea typeface="Arial"/>
                <a:cs typeface="Arial"/>
                <a:sym typeface="Arial"/>
              </a:defRPr>
            </a:lvl1pPr>
            <a:lvl2pPr marL="914400" marR="0" lvl="1" indent="-228600" algn="l" rtl="0">
              <a:lnSpc>
                <a:spcPct val="100000"/>
              </a:lnSpc>
              <a:spcBef>
                <a:spcPts val="300"/>
              </a:spcBef>
              <a:spcAft>
                <a:spcPts val="0"/>
              </a:spcAft>
              <a:buClr>
                <a:srgbClr val="8B8D8E"/>
              </a:buClr>
              <a:buSzPts val="1500"/>
              <a:buFont typeface="Arial"/>
              <a:buNone/>
              <a:defRPr sz="1500" b="0" i="0" u="none" strike="noStrike" cap="none">
                <a:solidFill>
                  <a:srgbClr val="8B8D8E"/>
                </a:solidFill>
                <a:latin typeface="Arial"/>
                <a:ea typeface="Arial"/>
                <a:cs typeface="Arial"/>
                <a:sym typeface="Arial"/>
              </a:defRPr>
            </a:lvl2pPr>
            <a:lvl3pPr marL="1371600" marR="0" lvl="2" indent="-228600" algn="l" rtl="0">
              <a:lnSpc>
                <a:spcPct val="100000"/>
              </a:lnSpc>
              <a:spcBef>
                <a:spcPts val="300"/>
              </a:spcBef>
              <a:spcAft>
                <a:spcPts val="0"/>
              </a:spcAft>
              <a:buClr>
                <a:srgbClr val="8B8D8E"/>
              </a:buClr>
              <a:buSzPts val="1400"/>
              <a:buFont typeface="Arial"/>
              <a:buNone/>
              <a:defRPr sz="1400" b="0" i="0" u="none" strike="noStrike" cap="none">
                <a:solidFill>
                  <a:srgbClr val="8B8D8E"/>
                </a:solidFill>
                <a:latin typeface="Arial"/>
                <a:ea typeface="Arial"/>
                <a:cs typeface="Arial"/>
                <a:sym typeface="Arial"/>
              </a:defRPr>
            </a:lvl3pPr>
            <a:lvl4pPr marL="1828800" marR="0" lvl="3"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4pPr>
            <a:lvl5pPr marL="2286000" marR="0" lvl="4"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5pPr>
            <a:lvl6pPr marL="2743200" marR="0" lvl="5"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6pPr>
            <a:lvl7pPr marL="3200400" marR="0" lvl="6"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7pPr>
            <a:lvl8pPr marL="3657600" marR="0" lvl="7"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8pPr>
            <a:lvl9pPr marL="4114800" marR="0" lvl="8"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9pPr>
          </a:lstStyle>
          <a:p>
            <a:endParaRPr/>
          </a:p>
        </p:txBody>
      </p:sp>
      <p:sp>
        <p:nvSpPr>
          <p:cNvPr id="604" name="Google Shape;604;p57"/>
          <p:cNvSpPr txBox="1">
            <a:spLocks noGrp="1"/>
          </p:cNvSpPr>
          <p:nvPr>
            <p:ph type="body" idx="2"/>
          </p:nvPr>
        </p:nvSpPr>
        <p:spPr>
          <a:xfrm>
            <a:off x="260351" y="1276376"/>
            <a:ext cx="4451400" cy="500100"/>
          </a:xfrm>
          <a:prstGeom prst="rect">
            <a:avLst/>
          </a:prstGeom>
          <a:solidFill>
            <a:schemeClr val="accent2"/>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400"/>
              </a:spcBef>
              <a:spcAft>
                <a:spcPts val="0"/>
              </a:spcAft>
              <a:buClr>
                <a:schemeClr val="lt1"/>
              </a:buClr>
              <a:buSzPts val="1800"/>
              <a:buFont typeface="Arial"/>
              <a:buNone/>
              <a:defRPr sz="1800" b="1"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05" name="Google Shape;605;p57"/>
          <p:cNvSpPr/>
          <p:nvPr/>
        </p:nvSpPr>
        <p:spPr>
          <a:xfrm>
            <a:off x="0" y="-1"/>
            <a:ext cx="9144000" cy="252000"/>
          </a:xfrm>
          <a:prstGeom prst="rect">
            <a:avLst/>
          </a:prstGeom>
          <a:solidFill>
            <a:srgbClr val="F2F2F2"/>
          </a:solidFill>
          <a:ln>
            <a:noFill/>
          </a:ln>
        </p:spPr>
        <p:txBody>
          <a:bodyPr spcFirstLastPara="1" wrap="square" lIns="91375" tIns="45675" rIns="91375" bIns="456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606" name="Google Shape;606;p57"/>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607" name="Google Shape;607;p57"/>
          <p:cNvPicPr preferRelativeResize="0"/>
          <p:nvPr/>
        </p:nvPicPr>
        <p:blipFill rotWithShape="1">
          <a:blip r:embed="rId3">
            <a:alphaModFix/>
          </a:blip>
          <a:srcRect/>
          <a:stretch/>
        </p:blipFill>
        <p:spPr>
          <a:xfrm>
            <a:off x="3759037" y="4791311"/>
            <a:ext cx="1625928" cy="315547"/>
          </a:xfrm>
          <a:prstGeom prst="rect">
            <a:avLst/>
          </a:prstGeom>
          <a:noFill/>
          <a:ln>
            <a:noFill/>
          </a:ln>
        </p:spPr>
      </p:pic>
      <p:sp>
        <p:nvSpPr>
          <p:cNvPr id="608" name="Google Shape;608;p57"/>
          <p:cNvSpPr>
            <a:spLocks noGrp="1"/>
          </p:cNvSpPr>
          <p:nvPr>
            <p:ph type="pic" idx="3"/>
          </p:nvPr>
        </p:nvSpPr>
        <p:spPr>
          <a:xfrm>
            <a:off x="5072893" y="1409701"/>
            <a:ext cx="3865200" cy="2181300"/>
          </a:xfrm>
          <a:prstGeom prst="rect">
            <a:avLst/>
          </a:prstGeom>
          <a:solidFill>
            <a:srgbClr val="F2F2F2"/>
          </a:solidFill>
          <a:ln>
            <a:noFill/>
          </a:ln>
        </p:spPr>
        <p:txBody>
          <a:bodyPr spcFirstLastPara="1" wrap="square" lIns="68575" tIns="34275" rIns="68575" bIns="34275" anchor="t" anchorCtr="0">
            <a:noAutofit/>
          </a:bodyPr>
          <a:lstStyle>
            <a:lvl1pPr marR="0" lvl="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1_smartphone">
  <p:cSld name="1_smartphone">
    <p:spTree>
      <p:nvGrpSpPr>
        <p:cNvPr id="1" name="Shape 609"/>
        <p:cNvGrpSpPr/>
        <p:nvPr/>
      </p:nvGrpSpPr>
      <p:grpSpPr>
        <a:xfrm>
          <a:off x="0" y="0"/>
          <a:ext cx="0" cy="0"/>
          <a:chOff x="0" y="0"/>
          <a:chExt cx="0" cy="0"/>
        </a:xfrm>
      </p:grpSpPr>
      <p:sp>
        <p:nvSpPr>
          <p:cNvPr id="610" name="Google Shape;610;p58"/>
          <p:cNvSpPr/>
          <p:nvPr/>
        </p:nvSpPr>
        <p:spPr>
          <a:xfrm>
            <a:off x="0" y="-1"/>
            <a:ext cx="9144000" cy="252000"/>
          </a:xfrm>
          <a:prstGeom prst="rect">
            <a:avLst/>
          </a:prstGeom>
          <a:solidFill>
            <a:srgbClr val="F2F2F2"/>
          </a:solidFill>
          <a:ln>
            <a:noFill/>
          </a:ln>
        </p:spPr>
        <p:txBody>
          <a:bodyPr spcFirstLastPara="1" wrap="square" lIns="91375" tIns="45675" rIns="91375" bIns="456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611" name="Google Shape;611;p58"/>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612" name="Google Shape;612;p58"/>
          <p:cNvPicPr preferRelativeResize="0"/>
          <p:nvPr/>
        </p:nvPicPr>
        <p:blipFill rotWithShape="1">
          <a:blip r:embed="rId2">
            <a:alphaModFix/>
          </a:blip>
          <a:srcRect/>
          <a:stretch/>
        </p:blipFill>
        <p:spPr>
          <a:xfrm>
            <a:off x="3759037" y="4791311"/>
            <a:ext cx="1625928" cy="315547"/>
          </a:xfrm>
          <a:prstGeom prst="rect">
            <a:avLst/>
          </a:prstGeom>
          <a:noFill/>
          <a:ln>
            <a:noFill/>
          </a:ln>
        </p:spPr>
      </p:pic>
      <p:pic>
        <p:nvPicPr>
          <p:cNvPr id="613" name="Google Shape;613;p58"/>
          <p:cNvPicPr preferRelativeResize="0"/>
          <p:nvPr/>
        </p:nvPicPr>
        <p:blipFill rotWithShape="1">
          <a:blip r:embed="rId3">
            <a:alphaModFix/>
          </a:blip>
          <a:srcRect/>
          <a:stretch/>
        </p:blipFill>
        <p:spPr>
          <a:xfrm>
            <a:off x="5448052" y="202660"/>
            <a:ext cx="2640256" cy="4544956"/>
          </a:xfrm>
          <a:prstGeom prst="rect">
            <a:avLst/>
          </a:prstGeom>
          <a:noFill/>
          <a:ln>
            <a:noFill/>
          </a:ln>
        </p:spPr>
      </p:pic>
      <p:sp>
        <p:nvSpPr>
          <p:cNvPr id="614" name="Google Shape;614;p58"/>
          <p:cNvSpPr>
            <a:spLocks noGrp="1"/>
          </p:cNvSpPr>
          <p:nvPr>
            <p:ph type="pic" idx="2"/>
          </p:nvPr>
        </p:nvSpPr>
        <p:spPr>
          <a:xfrm>
            <a:off x="5842799" y="892663"/>
            <a:ext cx="1859100" cy="3298800"/>
          </a:xfrm>
          <a:prstGeom prst="rect">
            <a:avLst/>
          </a:prstGeom>
          <a:solidFill>
            <a:srgbClr val="F2F2F2"/>
          </a:solidFill>
          <a:ln>
            <a:noFill/>
          </a:ln>
        </p:spPr>
        <p:txBody>
          <a:bodyPr spcFirstLastPara="1" wrap="square" lIns="68575" tIns="34275" rIns="68575" bIns="34275" anchor="t" anchorCtr="0">
            <a:noAutofit/>
          </a:bodyPr>
          <a:lstStyle>
            <a:lvl1pPr marR="0" lvl="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15" name="Google Shape;615;p58"/>
          <p:cNvSpPr txBox="1">
            <a:spLocks noGrp="1"/>
          </p:cNvSpPr>
          <p:nvPr>
            <p:ph type="body" idx="1"/>
          </p:nvPr>
        </p:nvSpPr>
        <p:spPr>
          <a:xfrm>
            <a:off x="260351" y="1980640"/>
            <a:ext cx="4451400" cy="2571900"/>
          </a:xfrm>
          <a:prstGeom prst="rect">
            <a:avLst/>
          </a:prstGeom>
          <a:noFill/>
          <a:ln>
            <a:noFill/>
          </a:ln>
        </p:spPr>
        <p:txBody>
          <a:bodyPr spcFirstLastPara="1" wrap="square" lIns="51425" tIns="25700" rIns="51425" bIns="25700" anchor="t" anchorCtr="0">
            <a:noAutofit/>
          </a:bodyPr>
          <a:lstStyle>
            <a:lvl1pPr marL="457200" marR="0" lvl="0" indent="-317500" algn="just" rtl="0">
              <a:lnSpc>
                <a:spcPct val="100000"/>
              </a:lnSpc>
              <a:spcBef>
                <a:spcPts val="300"/>
              </a:spcBef>
              <a:spcAft>
                <a:spcPts val="0"/>
              </a:spcAft>
              <a:buClr>
                <a:srgbClr val="47464B"/>
              </a:buClr>
              <a:buSzPts val="1400"/>
              <a:buFont typeface="Arial"/>
              <a:buChar char="•"/>
              <a:defRPr sz="1400" b="0" i="0" u="none" strike="noStrike" cap="none">
                <a:solidFill>
                  <a:srgbClr val="47464B"/>
                </a:solidFill>
                <a:latin typeface="Arial"/>
                <a:ea typeface="Arial"/>
                <a:cs typeface="Arial"/>
                <a:sym typeface="Arial"/>
              </a:defRPr>
            </a:lvl1pPr>
            <a:lvl2pPr marL="914400" marR="0" lvl="1" indent="-228600" algn="l" rtl="0">
              <a:lnSpc>
                <a:spcPct val="100000"/>
              </a:lnSpc>
              <a:spcBef>
                <a:spcPts val="300"/>
              </a:spcBef>
              <a:spcAft>
                <a:spcPts val="0"/>
              </a:spcAft>
              <a:buClr>
                <a:srgbClr val="8B8D8E"/>
              </a:buClr>
              <a:buSzPts val="1500"/>
              <a:buFont typeface="Arial"/>
              <a:buNone/>
              <a:defRPr sz="1500" b="0" i="0" u="none" strike="noStrike" cap="none">
                <a:solidFill>
                  <a:srgbClr val="8B8D8E"/>
                </a:solidFill>
                <a:latin typeface="Arial"/>
                <a:ea typeface="Arial"/>
                <a:cs typeface="Arial"/>
                <a:sym typeface="Arial"/>
              </a:defRPr>
            </a:lvl2pPr>
            <a:lvl3pPr marL="1371600" marR="0" lvl="2" indent="-228600" algn="l" rtl="0">
              <a:lnSpc>
                <a:spcPct val="100000"/>
              </a:lnSpc>
              <a:spcBef>
                <a:spcPts val="300"/>
              </a:spcBef>
              <a:spcAft>
                <a:spcPts val="0"/>
              </a:spcAft>
              <a:buClr>
                <a:srgbClr val="8B8D8E"/>
              </a:buClr>
              <a:buSzPts val="1400"/>
              <a:buFont typeface="Arial"/>
              <a:buNone/>
              <a:defRPr sz="1400" b="0" i="0" u="none" strike="noStrike" cap="none">
                <a:solidFill>
                  <a:srgbClr val="8B8D8E"/>
                </a:solidFill>
                <a:latin typeface="Arial"/>
                <a:ea typeface="Arial"/>
                <a:cs typeface="Arial"/>
                <a:sym typeface="Arial"/>
              </a:defRPr>
            </a:lvl3pPr>
            <a:lvl4pPr marL="1828800" marR="0" lvl="3"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4pPr>
            <a:lvl5pPr marL="2286000" marR="0" lvl="4"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5pPr>
            <a:lvl6pPr marL="2743200" marR="0" lvl="5"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6pPr>
            <a:lvl7pPr marL="3200400" marR="0" lvl="6"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7pPr>
            <a:lvl8pPr marL="3657600" marR="0" lvl="7"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8pPr>
            <a:lvl9pPr marL="4114800" marR="0" lvl="8"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9pPr>
          </a:lstStyle>
          <a:p>
            <a:endParaRPr/>
          </a:p>
        </p:txBody>
      </p:sp>
      <p:sp>
        <p:nvSpPr>
          <p:cNvPr id="616" name="Google Shape;616;p58"/>
          <p:cNvSpPr txBox="1">
            <a:spLocks noGrp="1"/>
          </p:cNvSpPr>
          <p:nvPr>
            <p:ph type="body" idx="3"/>
          </p:nvPr>
        </p:nvSpPr>
        <p:spPr>
          <a:xfrm>
            <a:off x="260351" y="1276376"/>
            <a:ext cx="4451400" cy="500100"/>
          </a:xfrm>
          <a:prstGeom prst="rect">
            <a:avLst/>
          </a:prstGeom>
          <a:solidFill>
            <a:srgbClr val="699887"/>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400"/>
              </a:spcBef>
              <a:spcAft>
                <a:spcPts val="0"/>
              </a:spcAft>
              <a:buClr>
                <a:schemeClr val="lt1"/>
              </a:buClr>
              <a:buSzPts val="1800"/>
              <a:buFont typeface="Arial"/>
              <a:buNone/>
              <a:defRPr sz="1800" b="1"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1_Smartphone/Monitor">
  <p:cSld name="1_Smartphone/Monitor">
    <p:spTree>
      <p:nvGrpSpPr>
        <p:cNvPr id="1" name="Shape 617"/>
        <p:cNvGrpSpPr/>
        <p:nvPr/>
      </p:nvGrpSpPr>
      <p:grpSpPr>
        <a:xfrm>
          <a:off x="0" y="0"/>
          <a:ext cx="0" cy="0"/>
          <a:chOff x="0" y="0"/>
          <a:chExt cx="0" cy="0"/>
        </a:xfrm>
      </p:grpSpPr>
      <p:pic>
        <p:nvPicPr>
          <p:cNvPr id="618" name="Google Shape;618;p59"/>
          <p:cNvPicPr preferRelativeResize="0"/>
          <p:nvPr/>
        </p:nvPicPr>
        <p:blipFill rotWithShape="1">
          <a:blip r:embed="rId2">
            <a:alphaModFix/>
          </a:blip>
          <a:srcRect/>
          <a:stretch/>
        </p:blipFill>
        <p:spPr>
          <a:xfrm>
            <a:off x="4953001" y="1194027"/>
            <a:ext cx="4122739" cy="3300287"/>
          </a:xfrm>
          <a:prstGeom prst="rect">
            <a:avLst/>
          </a:prstGeom>
          <a:noFill/>
          <a:ln>
            <a:noFill/>
          </a:ln>
        </p:spPr>
      </p:pic>
      <p:sp>
        <p:nvSpPr>
          <p:cNvPr id="619" name="Google Shape;619;p59"/>
          <p:cNvSpPr/>
          <p:nvPr/>
        </p:nvSpPr>
        <p:spPr>
          <a:xfrm>
            <a:off x="0" y="-1"/>
            <a:ext cx="9144000" cy="252000"/>
          </a:xfrm>
          <a:prstGeom prst="rect">
            <a:avLst/>
          </a:prstGeom>
          <a:solidFill>
            <a:srgbClr val="F2F2F2"/>
          </a:solidFill>
          <a:ln>
            <a:noFill/>
          </a:ln>
        </p:spPr>
        <p:txBody>
          <a:bodyPr spcFirstLastPara="1" wrap="square" lIns="91375" tIns="45675" rIns="91375" bIns="456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620" name="Google Shape;620;p59"/>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621" name="Google Shape;621;p59"/>
          <p:cNvPicPr preferRelativeResize="0"/>
          <p:nvPr/>
        </p:nvPicPr>
        <p:blipFill rotWithShape="1">
          <a:blip r:embed="rId3">
            <a:alphaModFix/>
          </a:blip>
          <a:srcRect/>
          <a:stretch/>
        </p:blipFill>
        <p:spPr>
          <a:xfrm>
            <a:off x="3759037" y="4791311"/>
            <a:ext cx="1625928" cy="315547"/>
          </a:xfrm>
          <a:prstGeom prst="rect">
            <a:avLst/>
          </a:prstGeom>
          <a:noFill/>
          <a:ln>
            <a:noFill/>
          </a:ln>
        </p:spPr>
      </p:pic>
      <p:sp>
        <p:nvSpPr>
          <p:cNvPr id="622" name="Google Shape;622;p59"/>
          <p:cNvSpPr txBox="1">
            <a:spLocks noGrp="1"/>
          </p:cNvSpPr>
          <p:nvPr>
            <p:ph type="body" idx="1"/>
          </p:nvPr>
        </p:nvSpPr>
        <p:spPr>
          <a:xfrm>
            <a:off x="260351" y="1980640"/>
            <a:ext cx="4451400" cy="2571900"/>
          </a:xfrm>
          <a:prstGeom prst="rect">
            <a:avLst/>
          </a:prstGeom>
          <a:noFill/>
          <a:ln>
            <a:noFill/>
          </a:ln>
        </p:spPr>
        <p:txBody>
          <a:bodyPr spcFirstLastPara="1" wrap="square" lIns="51425" tIns="25700" rIns="51425" bIns="25700" anchor="t" anchorCtr="0">
            <a:noAutofit/>
          </a:bodyPr>
          <a:lstStyle>
            <a:lvl1pPr marL="457200" marR="0" lvl="0" indent="-317500" algn="just" rtl="0">
              <a:lnSpc>
                <a:spcPct val="100000"/>
              </a:lnSpc>
              <a:spcBef>
                <a:spcPts val="300"/>
              </a:spcBef>
              <a:spcAft>
                <a:spcPts val="0"/>
              </a:spcAft>
              <a:buClr>
                <a:srgbClr val="47464B"/>
              </a:buClr>
              <a:buSzPts val="1400"/>
              <a:buFont typeface="Arial"/>
              <a:buChar char="•"/>
              <a:defRPr sz="1400" b="0" i="0" u="none" strike="noStrike" cap="none">
                <a:solidFill>
                  <a:srgbClr val="47464B"/>
                </a:solidFill>
                <a:latin typeface="Arial"/>
                <a:ea typeface="Arial"/>
                <a:cs typeface="Arial"/>
                <a:sym typeface="Arial"/>
              </a:defRPr>
            </a:lvl1pPr>
            <a:lvl2pPr marL="914400" marR="0" lvl="1" indent="-228600" algn="l" rtl="0">
              <a:lnSpc>
                <a:spcPct val="100000"/>
              </a:lnSpc>
              <a:spcBef>
                <a:spcPts val="300"/>
              </a:spcBef>
              <a:spcAft>
                <a:spcPts val="0"/>
              </a:spcAft>
              <a:buClr>
                <a:srgbClr val="8B8D8E"/>
              </a:buClr>
              <a:buSzPts val="1500"/>
              <a:buFont typeface="Arial"/>
              <a:buNone/>
              <a:defRPr sz="1500" b="0" i="0" u="none" strike="noStrike" cap="none">
                <a:solidFill>
                  <a:srgbClr val="8B8D8E"/>
                </a:solidFill>
                <a:latin typeface="Arial"/>
                <a:ea typeface="Arial"/>
                <a:cs typeface="Arial"/>
                <a:sym typeface="Arial"/>
              </a:defRPr>
            </a:lvl2pPr>
            <a:lvl3pPr marL="1371600" marR="0" lvl="2" indent="-228600" algn="l" rtl="0">
              <a:lnSpc>
                <a:spcPct val="100000"/>
              </a:lnSpc>
              <a:spcBef>
                <a:spcPts val="300"/>
              </a:spcBef>
              <a:spcAft>
                <a:spcPts val="0"/>
              </a:spcAft>
              <a:buClr>
                <a:srgbClr val="8B8D8E"/>
              </a:buClr>
              <a:buSzPts val="1400"/>
              <a:buFont typeface="Arial"/>
              <a:buNone/>
              <a:defRPr sz="1400" b="0" i="0" u="none" strike="noStrike" cap="none">
                <a:solidFill>
                  <a:srgbClr val="8B8D8E"/>
                </a:solidFill>
                <a:latin typeface="Arial"/>
                <a:ea typeface="Arial"/>
                <a:cs typeface="Arial"/>
                <a:sym typeface="Arial"/>
              </a:defRPr>
            </a:lvl3pPr>
            <a:lvl4pPr marL="1828800" marR="0" lvl="3"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4pPr>
            <a:lvl5pPr marL="2286000" marR="0" lvl="4"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5pPr>
            <a:lvl6pPr marL="2743200" marR="0" lvl="5"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6pPr>
            <a:lvl7pPr marL="3200400" marR="0" lvl="6"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7pPr>
            <a:lvl8pPr marL="3657600" marR="0" lvl="7"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8pPr>
            <a:lvl9pPr marL="4114800" marR="0" lvl="8"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9pPr>
          </a:lstStyle>
          <a:p>
            <a:endParaRPr/>
          </a:p>
        </p:txBody>
      </p:sp>
      <p:sp>
        <p:nvSpPr>
          <p:cNvPr id="623" name="Google Shape;623;p59"/>
          <p:cNvSpPr>
            <a:spLocks noGrp="1"/>
          </p:cNvSpPr>
          <p:nvPr>
            <p:ph type="pic" idx="2"/>
          </p:nvPr>
        </p:nvSpPr>
        <p:spPr>
          <a:xfrm>
            <a:off x="5173980" y="1409701"/>
            <a:ext cx="3659100" cy="2076600"/>
          </a:xfrm>
          <a:prstGeom prst="rect">
            <a:avLst/>
          </a:prstGeom>
          <a:solidFill>
            <a:srgbClr val="F2F2F2"/>
          </a:solidFill>
          <a:ln>
            <a:noFill/>
          </a:ln>
        </p:spPr>
        <p:txBody>
          <a:bodyPr spcFirstLastPara="1" wrap="square" lIns="68575" tIns="34275" rIns="68575" bIns="34275" anchor="t" anchorCtr="0">
            <a:noAutofit/>
          </a:bodyPr>
          <a:lstStyle>
            <a:lvl1pPr marR="0" lvl="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24" name="Google Shape;624;p59"/>
          <p:cNvSpPr txBox="1">
            <a:spLocks noGrp="1"/>
          </p:cNvSpPr>
          <p:nvPr>
            <p:ph type="body" idx="3"/>
          </p:nvPr>
        </p:nvSpPr>
        <p:spPr>
          <a:xfrm>
            <a:off x="260351" y="1276376"/>
            <a:ext cx="4451400" cy="500100"/>
          </a:xfrm>
          <a:prstGeom prst="rect">
            <a:avLst/>
          </a:prstGeom>
          <a:solidFill>
            <a:schemeClr val="accent2"/>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400"/>
              </a:spcBef>
              <a:spcAft>
                <a:spcPts val="0"/>
              </a:spcAft>
              <a:buClr>
                <a:schemeClr val="lt1"/>
              </a:buClr>
              <a:buSzPts val="1800"/>
              <a:buFont typeface="Arial"/>
              <a:buNone/>
              <a:defRPr sz="1800" b="1"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1_laptop">
  <p:cSld name="1_laptop">
    <p:spTree>
      <p:nvGrpSpPr>
        <p:cNvPr id="1" name="Shape 625"/>
        <p:cNvGrpSpPr/>
        <p:nvPr/>
      </p:nvGrpSpPr>
      <p:grpSpPr>
        <a:xfrm>
          <a:off x="0" y="0"/>
          <a:ext cx="0" cy="0"/>
          <a:chOff x="0" y="0"/>
          <a:chExt cx="0" cy="0"/>
        </a:xfrm>
      </p:grpSpPr>
      <p:pic>
        <p:nvPicPr>
          <p:cNvPr id="626" name="Google Shape;626;p60"/>
          <p:cNvPicPr preferRelativeResize="0"/>
          <p:nvPr/>
        </p:nvPicPr>
        <p:blipFill rotWithShape="1">
          <a:blip r:embed="rId2">
            <a:alphaModFix/>
          </a:blip>
          <a:srcRect/>
          <a:stretch/>
        </p:blipFill>
        <p:spPr>
          <a:xfrm>
            <a:off x="4775201" y="1672631"/>
            <a:ext cx="4317999" cy="2481575"/>
          </a:xfrm>
          <a:prstGeom prst="rect">
            <a:avLst/>
          </a:prstGeom>
          <a:noFill/>
          <a:ln>
            <a:noFill/>
          </a:ln>
        </p:spPr>
      </p:pic>
      <p:sp>
        <p:nvSpPr>
          <p:cNvPr id="627" name="Google Shape;627;p60"/>
          <p:cNvSpPr>
            <a:spLocks noGrp="1"/>
          </p:cNvSpPr>
          <p:nvPr>
            <p:ph type="pic" idx="2"/>
          </p:nvPr>
        </p:nvSpPr>
        <p:spPr>
          <a:xfrm>
            <a:off x="5329679" y="1832219"/>
            <a:ext cx="3210900" cy="2015700"/>
          </a:xfrm>
          <a:prstGeom prst="rect">
            <a:avLst/>
          </a:prstGeom>
          <a:solidFill>
            <a:srgbClr val="F2F2F2"/>
          </a:solidFill>
          <a:ln>
            <a:noFill/>
          </a:ln>
        </p:spPr>
        <p:txBody>
          <a:bodyPr spcFirstLastPara="1" wrap="square" lIns="68575" tIns="68575" rIns="68575" bIns="68575" anchor="ctr" anchorCtr="0">
            <a:noAutofit/>
          </a:bodyPr>
          <a:lstStyle>
            <a:lvl1pPr marR="0" lvl="0"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628" name="Google Shape;628;p60"/>
          <p:cNvSpPr/>
          <p:nvPr/>
        </p:nvSpPr>
        <p:spPr>
          <a:xfrm>
            <a:off x="0" y="-1"/>
            <a:ext cx="9144000" cy="252000"/>
          </a:xfrm>
          <a:prstGeom prst="rect">
            <a:avLst/>
          </a:prstGeom>
          <a:solidFill>
            <a:srgbClr val="F2F2F2"/>
          </a:solidFill>
          <a:ln>
            <a:noFill/>
          </a:ln>
        </p:spPr>
        <p:txBody>
          <a:bodyPr spcFirstLastPara="1" wrap="square" lIns="91375" tIns="45675" rIns="91375" bIns="456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629" name="Google Shape;629;p60"/>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630" name="Google Shape;630;p60"/>
          <p:cNvPicPr preferRelativeResize="0"/>
          <p:nvPr/>
        </p:nvPicPr>
        <p:blipFill rotWithShape="1">
          <a:blip r:embed="rId3">
            <a:alphaModFix/>
          </a:blip>
          <a:srcRect/>
          <a:stretch/>
        </p:blipFill>
        <p:spPr>
          <a:xfrm>
            <a:off x="3759037" y="4791311"/>
            <a:ext cx="1625928" cy="315547"/>
          </a:xfrm>
          <a:prstGeom prst="rect">
            <a:avLst/>
          </a:prstGeom>
          <a:noFill/>
          <a:ln>
            <a:noFill/>
          </a:ln>
        </p:spPr>
      </p:pic>
      <p:sp>
        <p:nvSpPr>
          <p:cNvPr id="631" name="Google Shape;631;p60"/>
          <p:cNvSpPr txBox="1">
            <a:spLocks noGrp="1"/>
          </p:cNvSpPr>
          <p:nvPr>
            <p:ph type="body" idx="1"/>
          </p:nvPr>
        </p:nvSpPr>
        <p:spPr>
          <a:xfrm>
            <a:off x="260351" y="1980640"/>
            <a:ext cx="4451400" cy="2571900"/>
          </a:xfrm>
          <a:prstGeom prst="rect">
            <a:avLst/>
          </a:prstGeom>
          <a:noFill/>
          <a:ln>
            <a:noFill/>
          </a:ln>
        </p:spPr>
        <p:txBody>
          <a:bodyPr spcFirstLastPara="1" wrap="square" lIns="51425" tIns="25700" rIns="51425" bIns="25700" anchor="t" anchorCtr="0">
            <a:noAutofit/>
          </a:bodyPr>
          <a:lstStyle>
            <a:lvl1pPr marL="457200" marR="0" lvl="0" indent="-317500" algn="just" rtl="0">
              <a:lnSpc>
                <a:spcPct val="100000"/>
              </a:lnSpc>
              <a:spcBef>
                <a:spcPts val="300"/>
              </a:spcBef>
              <a:spcAft>
                <a:spcPts val="0"/>
              </a:spcAft>
              <a:buClr>
                <a:srgbClr val="47464B"/>
              </a:buClr>
              <a:buSzPts val="1400"/>
              <a:buFont typeface="Arial"/>
              <a:buChar char="•"/>
              <a:defRPr sz="1400" b="0" i="0" u="none" strike="noStrike" cap="none">
                <a:solidFill>
                  <a:srgbClr val="47464B"/>
                </a:solidFill>
                <a:latin typeface="Arial"/>
                <a:ea typeface="Arial"/>
                <a:cs typeface="Arial"/>
                <a:sym typeface="Arial"/>
              </a:defRPr>
            </a:lvl1pPr>
            <a:lvl2pPr marL="914400" marR="0" lvl="1" indent="-228600" algn="l" rtl="0">
              <a:lnSpc>
                <a:spcPct val="100000"/>
              </a:lnSpc>
              <a:spcBef>
                <a:spcPts val="300"/>
              </a:spcBef>
              <a:spcAft>
                <a:spcPts val="0"/>
              </a:spcAft>
              <a:buClr>
                <a:srgbClr val="8B8D8E"/>
              </a:buClr>
              <a:buSzPts val="1500"/>
              <a:buFont typeface="Arial"/>
              <a:buNone/>
              <a:defRPr sz="1500" b="0" i="0" u="none" strike="noStrike" cap="none">
                <a:solidFill>
                  <a:srgbClr val="8B8D8E"/>
                </a:solidFill>
                <a:latin typeface="Arial"/>
                <a:ea typeface="Arial"/>
                <a:cs typeface="Arial"/>
                <a:sym typeface="Arial"/>
              </a:defRPr>
            </a:lvl2pPr>
            <a:lvl3pPr marL="1371600" marR="0" lvl="2" indent="-228600" algn="l" rtl="0">
              <a:lnSpc>
                <a:spcPct val="100000"/>
              </a:lnSpc>
              <a:spcBef>
                <a:spcPts val="300"/>
              </a:spcBef>
              <a:spcAft>
                <a:spcPts val="0"/>
              </a:spcAft>
              <a:buClr>
                <a:srgbClr val="8B8D8E"/>
              </a:buClr>
              <a:buSzPts val="1400"/>
              <a:buFont typeface="Arial"/>
              <a:buNone/>
              <a:defRPr sz="1400" b="0" i="0" u="none" strike="noStrike" cap="none">
                <a:solidFill>
                  <a:srgbClr val="8B8D8E"/>
                </a:solidFill>
                <a:latin typeface="Arial"/>
                <a:ea typeface="Arial"/>
                <a:cs typeface="Arial"/>
                <a:sym typeface="Arial"/>
              </a:defRPr>
            </a:lvl3pPr>
            <a:lvl4pPr marL="1828800" marR="0" lvl="3"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4pPr>
            <a:lvl5pPr marL="2286000" marR="0" lvl="4"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5pPr>
            <a:lvl6pPr marL="2743200" marR="0" lvl="5"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6pPr>
            <a:lvl7pPr marL="3200400" marR="0" lvl="6"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7pPr>
            <a:lvl8pPr marL="3657600" marR="0" lvl="7"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8pPr>
            <a:lvl9pPr marL="4114800" marR="0" lvl="8"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9pPr>
          </a:lstStyle>
          <a:p>
            <a:endParaRPr/>
          </a:p>
        </p:txBody>
      </p:sp>
      <p:sp>
        <p:nvSpPr>
          <p:cNvPr id="632" name="Google Shape;632;p60"/>
          <p:cNvSpPr txBox="1">
            <a:spLocks noGrp="1"/>
          </p:cNvSpPr>
          <p:nvPr>
            <p:ph type="body" idx="3"/>
          </p:nvPr>
        </p:nvSpPr>
        <p:spPr>
          <a:xfrm>
            <a:off x="260351" y="1276376"/>
            <a:ext cx="4451400" cy="500100"/>
          </a:xfrm>
          <a:prstGeom prst="rect">
            <a:avLst/>
          </a:prstGeom>
          <a:solidFill>
            <a:schemeClr val="accent2"/>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400"/>
              </a:spcBef>
              <a:spcAft>
                <a:spcPts val="0"/>
              </a:spcAft>
              <a:buClr>
                <a:schemeClr val="lt1"/>
              </a:buClr>
              <a:buSzPts val="1800"/>
              <a:buFont typeface="Arial"/>
              <a:buNone/>
              <a:defRPr sz="1800" b="1"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1_smartwatch">
  <p:cSld name="1_smartwatch">
    <p:spTree>
      <p:nvGrpSpPr>
        <p:cNvPr id="1" name="Shape 633"/>
        <p:cNvGrpSpPr/>
        <p:nvPr/>
      </p:nvGrpSpPr>
      <p:grpSpPr>
        <a:xfrm>
          <a:off x="0" y="0"/>
          <a:ext cx="0" cy="0"/>
          <a:chOff x="0" y="0"/>
          <a:chExt cx="0" cy="0"/>
        </a:xfrm>
      </p:grpSpPr>
      <p:pic>
        <p:nvPicPr>
          <p:cNvPr id="634" name="Google Shape;634;p61"/>
          <p:cNvPicPr preferRelativeResize="0"/>
          <p:nvPr/>
        </p:nvPicPr>
        <p:blipFill rotWithShape="1">
          <a:blip r:embed="rId2">
            <a:alphaModFix/>
          </a:blip>
          <a:srcRect/>
          <a:stretch/>
        </p:blipFill>
        <p:spPr>
          <a:xfrm>
            <a:off x="5625682" y="1046697"/>
            <a:ext cx="2290753" cy="3505938"/>
          </a:xfrm>
          <a:prstGeom prst="rect">
            <a:avLst/>
          </a:prstGeom>
          <a:noFill/>
          <a:ln>
            <a:noFill/>
          </a:ln>
        </p:spPr>
      </p:pic>
      <p:sp>
        <p:nvSpPr>
          <p:cNvPr id="635" name="Google Shape;635;p61"/>
          <p:cNvSpPr>
            <a:spLocks noGrp="1"/>
          </p:cNvSpPr>
          <p:nvPr>
            <p:ph type="pic" idx="2"/>
          </p:nvPr>
        </p:nvSpPr>
        <p:spPr>
          <a:xfrm>
            <a:off x="5958739" y="1907361"/>
            <a:ext cx="1736700" cy="1919700"/>
          </a:xfrm>
          <a:prstGeom prst="roundRect">
            <a:avLst>
              <a:gd name="adj" fmla="val 12344"/>
            </a:avLst>
          </a:prstGeom>
          <a:solidFill>
            <a:schemeClr val="dk1"/>
          </a:solidFill>
          <a:ln>
            <a:noFill/>
          </a:ln>
        </p:spPr>
        <p:txBody>
          <a:bodyPr spcFirstLastPara="1" wrap="square" lIns="68575" tIns="68575" rIns="68575" bIns="68575" anchor="ctr" anchorCtr="0">
            <a:noAutofit/>
          </a:bodyPr>
          <a:lstStyle>
            <a:lvl1pPr marR="0" lvl="0"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636" name="Google Shape;636;p61"/>
          <p:cNvSpPr/>
          <p:nvPr/>
        </p:nvSpPr>
        <p:spPr>
          <a:xfrm>
            <a:off x="0" y="-1"/>
            <a:ext cx="9144000" cy="252000"/>
          </a:xfrm>
          <a:prstGeom prst="rect">
            <a:avLst/>
          </a:prstGeom>
          <a:solidFill>
            <a:srgbClr val="F2F2F2"/>
          </a:solidFill>
          <a:ln>
            <a:noFill/>
          </a:ln>
        </p:spPr>
        <p:txBody>
          <a:bodyPr spcFirstLastPara="1" wrap="square" lIns="91375" tIns="45675" rIns="91375" bIns="456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637" name="Google Shape;637;p61"/>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638" name="Google Shape;638;p61"/>
          <p:cNvPicPr preferRelativeResize="0"/>
          <p:nvPr/>
        </p:nvPicPr>
        <p:blipFill rotWithShape="1">
          <a:blip r:embed="rId3">
            <a:alphaModFix/>
          </a:blip>
          <a:srcRect/>
          <a:stretch/>
        </p:blipFill>
        <p:spPr>
          <a:xfrm>
            <a:off x="3759037" y="4791311"/>
            <a:ext cx="1625928" cy="315547"/>
          </a:xfrm>
          <a:prstGeom prst="rect">
            <a:avLst/>
          </a:prstGeom>
          <a:noFill/>
          <a:ln>
            <a:noFill/>
          </a:ln>
        </p:spPr>
      </p:pic>
      <p:sp>
        <p:nvSpPr>
          <p:cNvPr id="639" name="Google Shape;639;p61"/>
          <p:cNvSpPr txBox="1">
            <a:spLocks noGrp="1"/>
          </p:cNvSpPr>
          <p:nvPr>
            <p:ph type="body" idx="1"/>
          </p:nvPr>
        </p:nvSpPr>
        <p:spPr>
          <a:xfrm>
            <a:off x="260351" y="1980640"/>
            <a:ext cx="4451400" cy="2571900"/>
          </a:xfrm>
          <a:prstGeom prst="rect">
            <a:avLst/>
          </a:prstGeom>
          <a:noFill/>
          <a:ln>
            <a:noFill/>
          </a:ln>
        </p:spPr>
        <p:txBody>
          <a:bodyPr spcFirstLastPara="1" wrap="square" lIns="51425" tIns="25700" rIns="51425" bIns="25700" anchor="t" anchorCtr="0">
            <a:noAutofit/>
          </a:bodyPr>
          <a:lstStyle>
            <a:lvl1pPr marL="457200" marR="0" lvl="0" indent="-317500" algn="just" rtl="0">
              <a:lnSpc>
                <a:spcPct val="100000"/>
              </a:lnSpc>
              <a:spcBef>
                <a:spcPts val="300"/>
              </a:spcBef>
              <a:spcAft>
                <a:spcPts val="0"/>
              </a:spcAft>
              <a:buClr>
                <a:srgbClr val="47464B"/>
              </a:buClr>
              <a:buSzPts val="1400"/>
              <a:buFont typeface="Arial"/>
              <a:buChar char="•"/>
              <a:defRPr sz="1400" b="0" i="0" u="none" strike="noStrike" cap="none">
                <a:solidFill>
                  <a:srgbClr val="47464B"/>
                </a:solidFill>
                <a:latin typeface="Arial"/>
                <a:ea typeface="Arial"/>
                <a:cs typeface="Arial"/>
                <a:sym typeface="Arial"/>
              </a:defRPr>
            </a:lvl1pPr>
            <a:lvl2pPr marL="914400" marR="0" lvl="1" indent="-228600" algn="l" rtl="0">
              <a:lnSpc>
                <a:spcPct val="100000"/>
              </a:lnSpc>
              <a:spcBef>
                <a:spcPts val="300"/>
              </a:spcBef>
              <a:spcAft>
                <a:spcPts val="0"/>
              </a:spcAft>
              <a:buClr>
                <a:srgbClr val="8B8D8E"/>
              </a:buClr>
              <a:buSzPts val="1500"/>
              <a:buFont typeface="Arial"/>
              <a:buNone/>
              <a:defRPr sz="1500" b="0" i="0" u="none" strike="noStrike" cap="none">
                <a:solidFill>
                  <a:srgbClr val="8B8D8E"/>
                </a:solidFill>
                <a:latin typeface="Arial"/>
                <a:ea typeface="Arial"/>
                <a:cs typeface="Arial"/>
                <a:sym typeface="Arial"/>
              </a:defRPr>
            </a:lvl2pPr>
            <a:lvl3pPr marL="1371600" marR="0" lvl="2" indent="-228600" algn="l" rtl="0">
              <a:lnSpc>
                <a:spcPct val="100000"/>
              </a:lnSpc>
              <a:spcBef>
                <a:spcPts val="300"/>
              </a:spcBef>
              <a:spcAft>
                <a:spcPts val="0"/>
              </a:spcAft>
              <a:buClr>
                <a:srgbClr val="8B8D8E"/>
              </a:buClr>
              <a:buSzPts val="1400"/>
              <a:buFont typeface="Arial"/>
              <a:buNone/>
              <a:defRPr sz="1400" b="0" i="0" u="none" strike="noStrike" cap="none">
                <a:solidFill>
                  <a:srgbClr val="8B8D8E"/>
                </a:solidFill>
                <a:latin typeface="Arial"/>
                <a:ea typeface="Arial"/>
                <a:cs typeface="Arial"/>
                <a:sym typeface="Arial"/>
              </a:defRPr>
            </a:lvl3pPr>
            <a:lvl4pPr marL="1828800" marR="0" lvl="3"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4pPr>
            <a:lvl5pPr marL="2286000" marR="0" lvl="4"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5pPr>
            <a:lvl6pPr marL="2743200" marR="0" lvl="5"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6pPr>
            <a:lvl7pPr marL="3200400" marR="0" lvl="6"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7pPr>
            <a:lvl8pPr marL="3657600" marR="0" lvl="7"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8pPr>
            <a:lvl9pPr marL="4114800" marR="0" lvl="8"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9pPr>
          </a:lstStyle>
          <a:p>
            <a:endParaRPr/>
          </a:p>
        </p:txBody>
      </p:sp>
      <p:sp>
        <p:nvSpPr>
          <p:cNvPr id="640" name="Google Shape;640;p61"/>
          <p:cNvSpPr txBox="1">
            <a:spLocks noGrp="1"/>
          </p:cNvSpPr>
          <p:nvPr>
            <p:ph type="body" idx="3"/>
          </p:nvPr>
        </p:nvSpPr>
        <p:spPr>
          <a:xfrm>
            <a:off x="260351" y="1276376"/>
            <a:ext cx="4451400" cy="500100"/>
          </a:xfrm>
          <a:prstGeom prst="rect">
            <a:avLst/>
          </a:prstGeom>
          <a:solidFill>
            <a:schemeClr val="accent2"/>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400"/>
              </a:spcBef>
              <a:spcAft>
                <a:spcPts val="0"/>
              </a:spcAft>
              <a:buClr>
                <a:schemeClr val="lt1"/>
              </a:buClr>
              <a:buSzPts val="1800"/>
              <a:buFont typeface="Arial"/>
              <a:buNone/>
              <a:defRPr sz="1800" b="1"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1_iPad black">
  <p:cSld name="1_iPad black">
    <p:spTree>
      <p:nvGrpSpPr>
        <p:cNvPr id="1" name="Shape 641"/>
        <p:cNvGrpSpPr/>
        <p:nvPr/>
      </p:nvGrpSpPr>
      <p:grpSpPr>
        <a:xfrm>
          <a:off x="0" y="0"/>
          <a:ext cx="0" cy="0"/>
          <a:chOff x="0" y="0"/>
          <a:chExt cx="0" cy="0"/>
        </a:xfrm>
      </p:grpSpPr>
      <p:sp>
        <p:nvSpPr>
          <p:cNvPr id="642" name="Google Shape;642;p62"/>
          <p:cNvSpPr/>
          <p:nvPr/>
        </p:nvSpPr>
        <p:spPr>
          <a:xfrm>
            <a:off x="0" y="-1"/>
            <a:ext cx="9144000" cy="252000"/>
          </a:xfrm>
          <a:prstGeom prst="rect">
            <a:avLst/>
          </a:prstGeom>
          <a:solidFill>
            <a:srgbClr val="F2F2F2"/>
          </a:solidFill>
          <a:ln>
            <a:noFill/>
          </a:ln>
        </p:spPr>
        <p:txBody>
          <a:bodyPr spcFirstLastPara="1" wrap="square" lIns="91375" tIns="45675" rIns="91375" bIns="456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643" name="Google Shape;643;p62"/>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644" name="Google Shape;644;p62"/>
          <p:cNvPicPr preferRelativeResize="0"/>
          <p:nvPr/>
        </p:nvPicPr>
        <p:blipFill rotWithShape="1">
          <a:blip r:embed="rId2">
            <a:alphaModFix/>
          </a:blip>
          <a:srcRect/>
          <a:stretch/>
        </p:blipFill>
        <p:spPr>
          <a:xfrm>
            <a:off x="3759037" y="4791311"/>
            <a:ext cx="1625928" cy="315547"/>
          </a:xfrm>
          <a:prstGeom prst="rect">
            <a:avLst/>
          </a:prstGeom>
          <a:noFill/>
          <a:ln>
            <a:noFill/>
          </a:ln>
        </p:spPr>
      </p:pic>
      <p:sp>
        <p:nvSpPr>
          <p:cNvPr id="645" name="Google Shape;645;p62"/>
          <p:cNvSpPr txBox="1">
            <a:spLocks noGrp="1"/>
          </p:cNvSpPr>
          <p:nvPr>
            <p:ph type="body" idx="1"/>
          </p:nvPr>
        </p:nvSpPr>
        <p:spPr>
          <a:xfrm>
            <a:off x="260351" y="1980640"/>
            <a:ext cx="4451400" cy="2571900"/>
          </a:xfrm>
          <a:prstGeom prst="rect">
            <a:avLst/>
          </a:prstGeom>
          <a:noFill/>
          <a:ln>
            <a:noFill/>
          </a:ln>
        </p:spPr>
        <p:txBody>
          <a:bodyPr spcFirstLastPara="1" wrap="square" lIns="51425" tIns="25700" rIns="51425" bIns="25700" anchor="t" anchorCtr="0">
            <a:noAutofit/>
          </a:bodyPr>
          <a:lstStyle>
            <a:lvl1pPr marL="457200" marR="0" lvl="0" indent="-317500" algn="just" rtl="0">
              <a:lnSpc>
                <a:spcPct val="100000"/>
              </a:lnSpc>
              <a:spcBef>
                <a:spcPts val="300"/>
              </a:spcBef>
              <a:spcAft>
                <a:spcPts val="0"/>
              </a:spcAft>
              <a:buClr>
                <a:srgbClr val="47464B"/>
              </a:buClr>
              <a:buSzPts val="1400"/>
              <a:buFont typeface="Arial"/>
              <a:buChar char="•"/>
              <a:defRPr sz="1400" b="0" i="0" u="none" strike="noStrike" cap="none">
                <a:solidFill>
                  <a:srgbClr val="47464B"/>
                </a:solidFill>
                <a:latin typeface="Arial"/>
                <a:ea typeface="Arial"/>
                <a:cs typeface="Arial"/>
                <a:sym typeface="Arial"/>
              </a:defRPr>
            </a:lvl1pPr>
            <a:lvl2pPr marL="914400" marR="0" lvl="1" indent="-228600" algn="l" rtl="0">
              <a:lnSpc>
                <a:spcPct val="100000"/>
              </a:lnSpc>
              <a:spcBef>
                <a:spcPts val="300"/>
              </a:spcBef>
              <a:spcAft>
                <a:spcPts val="0"/>
              </a:spcAft>
              <a:buClr>
                <a:srgbClr val="8B8D8E"/>
              </a:buClr>
              <a:buSzPts val="1500"/>
              <a:buFont typeface="Arial"/>
              <a:buNone/>
              <a:defRPr sz="1500" b="0" i="0" u="none" strike="noStrike" cap="none">
                <a:solidFill>
                  <a:srgbClr val="8B8D8E"/>
                </a:solidFill>
                <a:latin typeface="Arial"/>
                <a:ea typeface="Arial"/>
                <a:cs typeface="Arial"/>
                <a:sym typeface="Arial"/>
              </a:defRPr>
            </a:lvl2pPr>
            <a:lvl3pPr marL="1371600" marR="0" lvl="2" indent="-228600" algn="l" rtl="0">
              <a:lnSpc>
                <a:spcPct val="100000"/>
              </a:lnSpc>
              <a:spcBef>
                <a:spcPts val="300"/>
              </a:spcBef>
              <a:spcAft>
                <a:spcPts val="0"/>
              </a:spcAft>
              <a:buClr>
                <a:srgbClr val="8B8D8E"/>
              </a:buClr>
              <a:buSzPts val="1400"/>
              <a:buFont typeface="Arial"/>
              <a:buNone/>
              <a:defRPr sz="1400" b="0" i="0" u="none" strike="noStrike" cap="none">
                <a:solidFill>
                  <a:srgbClr val="8B8D8E"/>
                </a:solidFill>
                <a:latin typeface="Arial"/>
                <a:ea typeface="Arial"/>
                <a:cs typeface="Arial"/>
                <a:sym typeface="Arial"/>
              </a:defRPr>
            </a:lvl3pPr>
            <a:lvl4pPr marL="1828800" marR="0" lvl="3"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4pPr>
            <a:lvl5pPr marL="2286000" marR="0" lvl="4"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5pPr>
            <a:lvl6pPr marL="2743200" marR="0" lvl="5"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6pPr>
            <a:lvl7pPr marL="3200400" marR="0" lvl="6"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7pPr>
            <a:lvl8pPr marL="3657600" marR="0" lvl="7"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8pPr>
            <a:lvl9pPr marL="4114800" marR="0" lvl="8" indent="-228600" algn="l" rtl="0">
              <a:lnSpc>
                <a:spcPct val="100000"/>
              </a:lnSpc>
              <a:spcBef>
                <a:spcPts val="200"/>
              </a:spcBef>
              <a:spcAft>
                <a:spcPts val="0"/>
              </a:spcAft>
              <a:buClr>
                <a:srgbClr val="8B8D8E"/>
              </a:buClr>
              <a:buSzPts val="1200"/>
              <a:buFont typeface="Arial"/>
              <a:buNone/>
              <a:defRPr sz="1200" b="0" i="0" u="none" strike="noStrike" cap="none">
                <a:solidFill>
                  <a:srgbClr val="8B8D8E"/>
                </a:solidFill>
                <a:latin typeface="Arial"/>
                <a:ea typeface="Arial"/>
                <a:cs typeface="Arial"/>
                <a:sym typeface="Arial"/>
              </a:defRPr>
            </a:lvl9pPr>
          </a:lstStyle>
          <a:p>
            <a:endParaRPr/>
          </a:p>
        </p:txBody>
      </p:sp>
      <p:sp>
        <p:nvSpPr>
          <p:cNvPr id="646" name="Google Shape;646;p62"/>
          <p:cNvSpPr txBox="1">
            <a:spLocks noGrp="1"/>
          </p:cNvSpPr>
          <p:nvPr>
            <p:ph type="body" idx="2"/>
          </p:nvPr>
        </p:nvSpPr>
        <p:spPr>
          <a:xfrm>
            <a:off x="260351" y="1276376"/>
            <a:ext cx="4451400" cy="500100"/>
          </a:xfrm>
          <a:prstGeom prst="rect">
            <a:avLst/>
          </a:prstGeom>
          <a:solidFill>
            <a:schemeClr val="accent2"/>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400"/>
              </a:spcBef>
              <a:spcAft>
                <a:spcPts val="0"/>
              </a:spcAft>
              <a:buClr>
                <a:schemeClr val="lt1"/>
              </a:buClr>
              <a:buSzPts val="1800"/>
              <a:buFont typeface="Arial"/>
              <a:buNone/>
              <a:defRPr sz="1800" b="1"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pic>
        <p:nvPicPr>
          <p:cNvPr id="647" name="Google Shape;647;p62"/>
          <p:cNvPicPr preferRelativeResize="0"/>
          <p:nvPr/>
        </p:nvPicPr>
        <p:blipFill rotWithShape="1">
          <a:blip r:embed="rId3">
            <a:alphaModFix/>
          </a:blip>
          <a:srcRect/>
          <a:stretch/>
        </p:blipFill>
        <p:spPr>
          <a:xfrm rot="5400000">
            <a:off x="4965270" y="1135141"/>
            <a:ext cx="4189327" cy="3035616"/>
          </a:xfrm>
          <a:prstGeom prst="rect">
            <a:avLst/>
          </a:prstGeom>
          <a:noFill/>
          <a:ln>
            <a:noFill/>
          </a:ln>
          <a:effectLst>
            <a:outerShdw blurRad="50800" dist="38100" dir="5400000" algn="t" rotWithShape="0">
              <a:srgbClr val="000000">
                <a:alpha val="40000"/>
              </a:srgbClr>
            </a:outerShdw>
          </a:effectLst>
        </p:spPr>
      </p:pic>
      <p:sp>
        <p:nvSpPr>
          <p:cNvPr id="648" name="Google Shape;648;p62"/>
          <p:cNvSpPr>
            <a:spLocks noGrp="1"/>
          </p:cNvSpPr>
          <p:nvPr>
            <p:ph type="pic" idx="3"/>
          </p:nvPr>
        </p:nvSpPr>
        <p:spPr>
          <a:xfrm>
            <a:off x="5825515" y="968612"/>
            <a:ext cx="2452500" cy="3368700"/>
          </a:xfrm>
          <a:prstGeom prst="rect">
            <a:avLst/>
          </a:prstGeom>
          <a:solidFill>
            <a:srgbClr val="F2F2F2"/>
          </a:solidFill>
          <a:ln>
            <a:noFill/>
          </a:ln>
        </p:spPr>
        <p:txBody>
          <a:bodyPr spcFirstLastPara="1" wrap="square" lIns="68575" tIns="34275" rIns="68575" bIns="34275" anchor="t" anchorCtr="0">
            <a:noAutofit/>
          </a:bodyPr>
          <a:lstStyle>
            <a:lvl1pPr marR="0" lvl="0" algn="l" rtl="0">
              <a:lnSpc>
                <a:spcPct val="100000"/>
              </a:lnSpc>
              <a:spcBef>
                <a:spcPts val="300"/>
              </a:spcBef>
              <a:spcAft>
                <a:spcPts val="0"/>
              </a:spcAft>
              <a:buClr>
                <a:schemeClr val="dk1"/>
              </a:buClr>
              <a:buSzPts val="1500"/>
              <a:buFont typeface="Arial"/>
              <a:buNone/>
              <a:defRPr sz="15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1_tablet half">
  <p:cSld name="1_tablet half">
    <p:spTree>
      <p:nvGrpSpPr>
        <p:cNvPr id="1" name="Shape 649"/>
        <p:cNvGrpSpPr/>
        <p:nvPr/>
      </p:nvGrpSpPr>
      <p:grpSpPr>
        <a:xfrm>
          <a:off x="0" y="0"/>
          <a:ext cx="0" cy="0"/>
          <a:chOff x="0" y="0"/>
          <a:chExt cx="0" cy="0"/>
        </a:xfrm>
      </p:grpSpPr>
      <p:pic>
        <p:nvPicPr>
          <p:cNvPr id="650" name="Google Shape;650;p63"/>
          <p:cNvPicPr preferRelativeResize="0"/>
          <p:nvPr/>
        </p:nvPicPr>
        <p:blipFill rotWithShape="1">
          <a:blip r:embed="rId2">
            <a:alphaModFix/>
          </a:blip>
          <a:srcRect r="42323"/>
          <a:stretch/>
        </p:blipFill>
        <p:spPr>
          <a:xfrm rot="5400000">
            <a:off x="2683630" y="486809"/>
            <a:ext cx="3776742" cy="4744871"/>
          </a:xfrm>
          <a:prstGeom prst="rect">
            <a:avLst/>
          </a:prstGeom>
          <a:noFill/>
          <a:ln>
            <a:noFill/>
          </a:ln>
          <a:effectLst>
            <a:outerShdw blurRad="50800" dist="38100" dir="5400000" algn="t" rotWithShape="0">
              <a:srgbClr val="000000">
                <a:alpha val="40000"/>
              </a:srgbClr>
            </a:outerShdw>
          </a:effectLst>
        </p:spPr>
      </p:pic>
      <p:sp>
        <p:nvSpPr>
          <p:cNvPr id="651" name="Google Shape;651;p63"/>
          <p:cNvSpPr>
            <a:spLocks noGrp="1"/>
          </p:cNvSpPr>
          <p:nvPr>
            <p:ph type="pic" idx="2"/>
          </p:nvPr>
        </p:nvSpPr>
        <p:spPr>
          <a:xfrm>
            <a:off x="2819084" y="1609247"/>
            <a:ext cx="3459900" cy="3115500"/>
          </a:xfrm>
          <a:prstGeom prst="rect">
            <a:avLst/>
          </a:prstGeom>
          <a:solidFill>
            <a:srgbClr val="F2F2F2"/>
          </a:solidFill>
          <a:ln>
            <a:noFill/>
          </a:ln>
        </p:spPr>
        <p:txBody>
          <a:bodyPr spcFirstLastPara="1" wrap="square" lIns="68575" tIns="34275" rIns="68575" bIns="34275" anchor="t" anchorCtr="0">
            <a:noAutofit/>
          </a:bodyPr>
          <a:lstStyle>
            <a:lvl1pPr marR="0" lvl="0" algn="l" rtl="0">
              <a:lnSpc>
                <a:spcPct val="100000"/>
              </a:lnSpc>
              <a:spcBef>
                <a:spcPts val="60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52" name="Google Shape;652;p63"/>
          <p:cNvSpPr/>
          <p:nvPr/>
        </p:nvSpPr>
        <p:spPr>
          <a:xfrm>
            <a:off x="0" y="-1"/>
            <a:ext cx="9144000" cy="252000"/>
          </a:xfrm>
          <a:prstGeom prst="rect">
            <a:avLst/>
          </a:prstGeom>
          <a:solidFill>
            <a:srgbClr val="F2F2F2"/>
          </a:solidFill>
          <a:ln>
            <a:noFill/>
          </a:ln>
        </p:spPr>
        <p:txBody>
          <a:bodyPr spcFirstLastPara="1" wrap="square" lIns="91375" tIns="45675" rIns="91375" bIns="456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653" name="Google Shape;653;p63"/>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654" name="Google Shape;654;p63"/>
          <p:cNvPicPr preferRelativeResize="0"/>
          <p:nvPr/>
        </p:nvPicPr>
        <p:blipFill rotWithShape="1">
          <a:blip r:embed="rId3">
            <a:alphaModFix/>
          </a:blip>
          <a:srcRect/>
          <a:stretch/>
        </p:blipFill>
        <p:spPr>
          <a:xfrm>
            <a:off x="3759037" y="4791311"/>
            <a:ext cx="1625928" cy="315547"/>
          </a:xfrm>
          <a:prstGeom prst="rect">
            <a:avLst/>
          </a:prstGeom>
          <a:noFill/>
          <a:ln>
            <a:noFill/>
          </a:ln>
        </p:spPr>
      </p:pic>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1_tablet landscape">
  <p:cSld name="1_tablet landscape">
    <p:spTree>
      <p:nvGrpSpPr>
        <p:cNvPr id="1" name="Shape 655"/>
        <p:cNvGrpSpPr/>
        <p:nvPr/>
      </p:nvGrpSpPr>
      <p:grpSpPr>
        <a:xfrm>
          <a:off x="0" y="0"/>
          <a:ext cx="0" cy="0"/>
          <a:chOff x="0" y="0"/>
          <a:chExt cx="0" cy="0"/>
        </a:xfrm>
      </p:grpSpPr>
      <p:sp>
        <p:nvSpPr>
          <p:cNvPr id="656" name="Google Shape;656;p64"/>
          <p:cNvSpPr/>
          <p:nvPr/>
        </p:nvSpPr>
        <p:spPr>
          <a:xfrm>
            <a:off x="0" y="-1"/>
            <a:ext cx="9144000" cy="252000"/>
          </a:xfrm>
          <a:prstGeom prst="rect">
            <a:avLst/>
          </a:prstGeom>
          <a:solidFill>
            <a:srgbClr val="F2F2F2"/>
          </a:solidFill>
          <a:ln>
            <a:noFill/>
          </a:ln>
        </p:spPr>
        <p:txBody>
          <a:bodyPr spcFirstLastPara="1" wrap="square" lIns="91375" tIns="45675" rIns="91375" bIns="456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657" name="Google Shape;657;p64"/>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658" name="Google Shape;658;p64"/>
          <p:cNvPicPr preferRelativeResize="0"/>
          <p:nvPr/>
        </p:nvPicPr>
        <p:blipFill rotWithShape="1">
          <a:blip r:embed="rId2">
            <a:alphaModFix/>
          </a:blip>
          <a:srcRect/>
          <a:stretch/>
        </p:blipFill>
        <p:spPr>
          <a:xfrm>
            <a:off x="3759037" y="4791311"/>
            <a:ext cx="1625928" cy="315547"/>
          </a:xfrm>
          <a:prstGeom prst="rect">
            <a:avLst/>
          </a:prstGeom>
          <a:noFill/>
          <a:ln>
            <a:noFill/>
          </a:ln>
        </p:spPr>
      </p:pic>
      <p:pic>
        <p:nvPicPr>
          <p:cNvPr id="659" name="Google Shape;659;p64"/>
          <p:cNvPicPr preferRelativeResize="0"/>
          <p:nvPr/>
        </p:nvPicPr>
        <p:blipFill rotWithShape="1">
          <a:blip r:embed="rId3">
            <a:alphaModFix/>
          </a:blip>
          <a:srcRect/>
          <a:stretch/>
        </p:blipFill>
        <p:spPr>
          <a:xfrm>
            <a:off x="2088834" y="1314524"/>
            <a:ext cx="4966334" cy="3057451"/>
          </a:xfrm>
          <a:prstGeom prst="rect">
            <a:avLst/>
          </a:prstGeom>
          <a:noFill/>
          <a:ln>
            <a:noFill/>
          </a:ln>
        </p:spPr>
      </p:pic>
      <p:sp>
        <p:nvSpPr>
          <p:cNvPr id="660" name="Google Shape;660;p64"/>
          <p:cNvSpPr>
            <a:spLocks noGrp="1"/>
          </p:cNvSpPr>
          <p:nvPr>
            <p:ph type="pic" idx="2"/>
          </p:nvPr>
        </p:nvSpPr>
        <p:spPr>
          <a:xfrm>
            <a:off x="2400300" y="1624488"/>
            <a:ext cx="4343400" cy="2421600"/>
          </a:xfrm>
          <a:prstGeom prst="rect">
            <a:avLst/>
          </a:prstGeom>
          <a:solidFill>
            <a:srgbClr val="F2F2F2"/>
          </a:solidFill>
          <a:ln>
            <a:noFill/>
          </a:ln>
        </p:spPr>
        <p:txBody>
          <a:bodyPr spcFirstLastPara="1" wrap="square" lIns="68575" tIns="34275" rIns="68575" bIns="34275" anchor="t" anchorCtr="0">
            <a:noAutofit/>
          </a:bodyPr>
          <a:lstStyle>
            <a:lvl1pPr marR="0" lvl="0" algn="l" rtl="0">
              <a:lnSpc>
                <a:spcPct val="100000"/>
              </a:lnSpc>
              <a:spcBef>
                <a:spcPts val="60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1_tablet hands">
  <p:cSld name="1_tablet hands">
    <p:spTree>
      <p:nvGrpSpPr>
        <p:cNvPr id="1" name="Shape 661"/>
        <p:cNvGrpSpPr/>
        <p:nvPr/>
      </p:nvGrpSpPr>
      <p:grpSpPr>
        <a:xfrm>
          <a:off x="0" y="0"/>
          <a:ext cx="0" cy="0"/>
          <a:chOff x="0" y="0"/>
          <a:chExt cx="0" cy="0"/>
        </a:xfrm>
      </p:grpSpPr>
      <p:sp>
        <p:nvSpPr>
          <p:cNvPr id="662" name="Google Shape;662;p65"/>
          <p:cNvSpPr>
            <a:spLocks noGrp="1"/>
          </p:cNvSpPr>
          <p:nvPr>
            <p:ph type="pic" idx="2"/>
          </p:nvPr>
        </p:nvSpPr>
        <p:spPr>
          <a:xfrm>
            <a:off x="2887663" y="1790701"/>
            <a:ext cx="3262200" cy="2454300"/>
          </a:xfrm>
          <a:prstGeom prst="rect">
            <a:avLst/>
          </a:prstGeom>
          <a:solidFill>
            <a:srgbClr val="F2F2F2"/>
          </a:solidFill>
          <a:ln>
            <a:noFill/>
          </a:ln>
        </p:spPr>
        <p:txBody>
          <a:bodyPr spcFirstLastPara="1" wrap="square" lIns="68575" tIns="34275" rIns="68575" bIns="34275" anchor="t" anchorCtr="0">
            <a:noAutofit/>
          </a:bodyPr>
          <a:lstStyle>
            <a:lvl1pPr marR="0" lvl="0" algn="l" rtl="0">
              <a:lnSpc>
                <a:spcPct val="100000"/>
              </a:lnSpc>
              <a:spcBef>
                <a:spcPts val="60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63" name="Google Shape;663;p65"/>
          <p:cNvSpPr/>
          <p:nvPr/>
        </p:nvSpPr>
        <p:spPr>
          <a:xfrm>
            <a:off x="0" y="-1"/>
            <a:ext cx="9144000" cy="252000"/>
          </a:xfrm>
          <a:prstGeom prst="rect">
            <a:avLst/>
          </a:prstGeom>
          <a:solidFill>
            <a:srgbClr val="F2F2F2"/>
          </a:solidFill>
          <a:ln>
            <a:noFill/>
          </a:ln>
        </p:spPr>
        <p:txBody>
          <a:bodyPr spcFirstLastPara="1" wrap="square" lIns="91375" tIns="45675" rIns="91375" bIns="456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664" name="Google Shape;664;p65"/>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665" name="Google Shape;665;p65"/>
          <p:cNvPicPr preferRelativeResize="0"/>
          <p:nvPr/>
        </p:nvPicPr>
        <p:blipFill rotWithShape="1">
          <a:blip r:embed="rId2">
            <a:alphaModFix/>
          </a:blip>
          <a:srcRect/>
          <a:stretch/>
        </p:blipFill>
        <p:spPr>
          <a:xfrm>
            <a:off x="3759037" y="4791311"/>
            <a:ext cx="1625928" cy="315547"/>
          </a:xfrm>
          <a:prstGeom prst="rect">
            <a:avLst/>
          </a:prstGeom>
          <a:noFill/>
          <a:ln>
            <a:noFill/>
          </a:ln>
        </p:spPr>
      </p:pic>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1_contact details">
  <p:cSld name="1_contact details">
    <p:spTree>
      <p:nvGrpSpPr>
        <p:cNvPr id="1" name="Shape 666"/>
        <p:cNvGrpSpPr/>
        <p:nvPr/>
      </p:nvGrpSpPr>
      <p:grpSpPr>
        <a:xfrm>
          <a:off x="0" y="0"/>
          <a:ext cx="0" cy="0"/>
          <a:chOff x="0" y="0"/>
          <a:chExt cx="0" cy="0"/>
        </a:xfrm>
      </p:grpSpPr>
      <p:sp>
        <p:nvSpPr>
          <p:cNvPr id="667" name="Google Shape;667;p66"/>
          <p:cNvSpPr>
            <a:spLocks noGrp="1"/>
          </p:cNvSpPr>
          <p:nvPr>
            <p:ph type="pic" idx="2"/>
          </p:nvPr>
        </p:nvSpPr>
        <p:spPr>
          <a:xfrm>
            <a:off x="4723391" y="1714501"/>
            <a:ext cx="3965700" cy="2917800"/>
          </a:xfrm>
          <a:prstGeom prst="rect">
            <a:avLst/>
          </a:prstGeom>
          <a:solidFill>
            <a:schemeClr val="lt1"/>
          </a:solidFill>
          <a:ln>
            <a:noFill/>
          </a:ln>
          <a:effectLst>
            <a:outerShdw blurRad="101600" dist="63500" dir="2700000" algn="tl" rotWithShape="0">
              <a:srgbClr val="000000">
                <a:alpha val="40000"/>
              </a:srgbClr>
            </a:outerShdw>
          </a:effectLst>
        </p:spPr>
        <p:txBody>
          <a:bodyPr spcFirstLastPara="1" wrap="square" lIns="51425" tIns="25700" rIns="51425" bIns="25700" anchor="t" anchorCtr="0">
            <a:noAutofit/>
          </a:bodyPr>
          <a:lstStyle>
            <a:lvl1pPr marR="0" lvl="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68" name="Google Shape;668;p66"/>
          <p:cNvSpPr txBox="1">
            <a:spLocks noGrp="1"/>
          </p:cNvSpPr>
          <p:nvPr>
            <p:ph type="body" idx="1"/>
          </p:nvPr>
        </p:nvSpPr>
        <p:spPr>
          <a:xfrm>
            <a:off x="203661" y="1218146"/>
            <a:ext cx="3819900" cy="382200"/>
          </a:xfrm>
          <a:prstGeom prst="rect">
            <a:avLst/>
          </a:prstGeom>
          <a:solidFill>
            <a:schemeClr val="accent2"/>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just" rtl="0">
              <a:lnSpc>
                <a:spcPct val="100000"/>
              </a:lnSpc>
              <a:spcBef>
                <a:spcPts val="20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69" name="Google Shape;669;p66"/>
          <p:cNvSpPr/>
          <p:nvPr/>
        </p:nvSpPr>
        <p:spPr>
          <a:xfrm>
            <a:off x="0" y="-1"/>
            <a:ext cx="9144000" cy="252000"/>
          </a:xfrm>
          <a:prstGeom prst="rect">
            <a:avLst/>
          </a:prstGeom>
          <a:solidFill>
            <a:srgbClr val="F2F2F2"/>
          </a:solidFill>
          <a:ln>
            <a:noFill/>
          </a:ln>
        </p:spPr>
        <p:txBody>
          <a:bodyPr spcFirstLastPara="1" wrap="square" lIns="91375" tIns="45675" rIns="91375" bIns="456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670" name="Google Shape;670;p66"/>
          <p:cNvSpPr/>
          <p:nvPr/>
        </p:nvSpPr>
        <p:spPr>
          <a:xfrm>
            <a:off x="0" y="4747613"/>
            <a:ext cx="9144000" cy="402900"/>
          </a:xfrm>
          <a:prstGeom prst="rect">
            <a:avLst/>
          </a:prstGeom>
          <a:solidFill>
            <a:schemeClr val="accent2"/>
          </a:solidFill>
          <a:ln w="9525" cap="flat" cmpd="sng">
            <a:solidFill>
              <a:srgbClr val="699887"/>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699887"/>
              </a:solidFill>
              <a:latin typeface="Arial"/>
              <a:ea typeface="Arial"/>
              <a:cs typeface="Arial"/>
              <a:sym typeface="Arial"/>
            </a:endParaRPr>
          </a:p>
        </p:txBody>
      </p:sp>
      <p:pic>
        <p:nvPicPr>
          <p:cNvPr id="671" name="Google Shape;671;p66"/>
          <p:cNvPicPr preferRelativeResize="0"/>
          <p:nvPr/>
        </p:nvPicPr>
        <p:blipFill rotWithShape="1">
          <a:blip r:embed="rId2">
            <a:alphaModFix/>
          </a:blip>
          <a:srcRect/>
          <a:stretch/>
        </p:blipFill>
        <p:spPr>
          <a:xfrm>
            <a:off x="3759037" y="4791311"/>
            <a:ext cx="1625928" cy="315547"/>
          </a:xfrm>
          <a:prstGeom prst="rect">
            <a:avLst/>
          </a:prstGeom>
          <a:noFill/>
          <a:ln>
            <a:noFill/>
          </a:ln>
        </p:spPr>
      </p:pic>
      <p:sp>
        <p:nvSpPr>
          <p:cNvPr id="672" name="Google Shape;672;p66"/>
          <p:cNvSpPr>
            <a:spLocks noGrp="1"/>
          </p:cNvSpPr>
          <p:nvPr>
            <p:ph type="pic" idx="3"/>
          </p:nvPr>
        </p:nvSpPr>
        <p:spPr>
          <a:xfrm>
            <a:off x="203366" y="2959660"/>
            <a:ext cx="504900" cy="5271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100"/>
              </a:spcBef>
              <a:spcAft>
                <a:spcPts val="0"/>
              </a:spcAft>
              <a:buClr>
                <a:schemeClr val="dk1"/>
              </a:buClr>
              <a:buSzPts val="400"/>
              <a:buFont typeface="Arial"/>
              <a:buNone/>
              <a:defRPr sz="4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73" name="Google Shape;673;p66"/>
          <p:cNvSpPr>
            <a:spLocks noGrp="1"/>
          </p:cNvSpPr>
          <p:nvPr>
            <p:ph type="pic" idx="4"/>
          </p:nvPr>
        </p:nvSpPr>
        <p:spPr>
          <a:xfrm>
            <a:off x="203661" y="3529899"/>
            <a:ext cx="504900" cy="5271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100"/>
              </a:spcBef>
              <a:spcAft>
                <a:spcPts val="0"/>
              </a:spcAft>
              <a:buClr>
                <a:schemeClr val="dk1"/>
              </a:buClr>
              <a:buSzPts val="400"/>
              <a:buFont typeface="Arial"/>
              <a:buNone/>
              <a:defRPr sz="4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74" name="Google Shape;674;p66"/>
          <p:cNvSpPr>
            <a:spLocks noGrp="1"/>
          </p:cNvSpPr>
          <p:nvPr>
            <p:ph type="pic" idx="5"/>
          </p:nvPr>
        </p:nvSpPr>
        <p:spPr>
          <a:xfrm>
            <a:off x="203049" y="4105183"/>
            <a:ext cx="504900" cy="5271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100"/>
              </a:spcBef>
              <a:spcAft>
                <a:spcPts val="0"/>
              </a:spcAft>
              <a:buClr>
                <a:schemeClr val="dk1"/>
              </a:buClr>
              <a:buSzPts val="400"/>
              <a:buFont typeface="Arial"/>
              <a:buNone/>
              <a:defRPr sz="400" b="0" i="0" u="none" strike="noStrike" cap="none">
                <a:solidFill>
                  <a:schemeClr val="dk1"/>
                </a:solidFill>
                <a:latin typeface="Arial"/>
                <a:ea typeface="Arial"/>
                <a:cs typeface="Arial"/>
                <a:sym typeface="Arial"/>
              </a:defRPr>
            </a:lvl1pPr>
            <a:lvl2pPr marR="0" lvl="1"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75" name="Google Shape;675;p66"/>
          <p:cNvSpPr txBox="1">
            <a:spLocks noGrp="1"/>
          </p:cNvSpPr>
          <p:nvPr>
            <p:ph type="body" idx="6"/>
          </p:nvPr>
        </p:nvSpPr>
        <p:spPr>
          <a:xfrm>
            <a:off x="4723391" y="1218146"/>
            <a:ext cx="3965700" cy="382200"/>
          </a:xfrm>
          <a:prstGeom prst="rect">
            <a:avLst/>
          </a:prstGeom>
          <a:solidFill>
            <a:schemeClr val="accent2"/>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ctr" rtl="0">
              <a:lnSpc>
                <a:spcPct val="100000"/>
              </a:lnSpc>
              <a:spcBef>
                <a:spcPts val="20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76" name="Google Shape;676;p66"/>
          <p:cNvSpPr txBox="1">
            <a:spLocks noGrp="1"/>
          </p:cNvSpPr>
          <p:nvPr>
            <p:ph type="body" idx="7"/>
          </p:nvPr>
        </p:nvSpPr>
        <p:spPr>
          <a:xfrm>
            <a:off x="203048" y="2468881"/>
            <a:ext cx="3819900" cy="382200"/>
          </a:xfrm>
          <a:prstGeom prst="rect">
            <a:avLst/>
          </a:prstGeom>
          <a:solidFill>
            <a:schemeClr val="accent2"/>
          </a:solidFill>
          <a:ln w="9525" cap="flat" cmpd="sng">
            <a:solidFill>
              <a:schemeClr val="dk1"/>
            </a:solidFill>
            <a:prstDash val="solid"/>
            <a:round/>
            <a:headEnd type="none" w="sm" len="sm"/>
            <a:tailEnd type="none" w="sm" len="sm"/>
          </a:ln>
        </p:spPr>
        <p:txBody>
          <a:bodyPr spcFirstLastPara="1" wrap="square" lIns="51425" tIns="25700" rIns="51425" bIns="25700" anchor="ctr" anchorCtr="0">
            <a:noAutofit/>
          </a:bodyPr>
          <a:lstStyle>
            <a:lvl1pPr marL="457200" marR="0" lvl="0" indent="-228600" algn="just" rtl="0">
              <a:lnSpc>
                <a:spcPct val="100000"/>
              </a:lnSpc>
              <a:spcBef>
                <a:spcPts val="20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1pPr>
            <a:lvl2pPr marL="914400" marR="0" lvl="1"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77" name="Google Shape;677;p66"/>
          <p:cNvSpPr txBox="1">
            <a:spLocks noGrp="1"/>
          </p:cNvSpPr>
          <p:nvPr>
            <p:ph type="body" idx="8"/>
          </p:nvPr>
        </p:nvSpPr>
        <p:spPr>
          <a:xfrm>
            <a:off x="203201" y="1600201"/>
            <a:ext cx="3819600" cy="7779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2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1pPr>
            <a:lvl2pPr marL="914400" marR="0" lvl="1" indent="-304800" algn="l" rtl="0">
              <a:lnSpc>
                <a:spcPct val="100000"/>
              </a:lnSpc>
              <a:spcBef>
                <a:spcPts val="2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2pPr>
            <a:lvl3pPr marL="1371600" marR="0" lvl="2" indent="-304800" algn="l" rtl="0">
              <a:lnSpc>
                <a:spcPct val="100000"/>
              </a:lnSpc>
              <a:spcBef>
                <a:spcPts val="2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304800" algn="l" rtl="0">
              <a:lnSpc>
                <a:spcPct val="100000"/>
              </a:lnSpc>
              <a:spcBef>
                <a:spcPts val="2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100000"/>
              </a:lnSpc>
              <a:spcBef>
                <a:spcPts val="2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3_Inter Slide Grey">
  <p:cSld name="3_Inter Slide Grey">
    <p:spTree>
      <p:nvGrpSpPr>
        <p:cNvPr id="1" name="Shape 678"/>
        <p:cNvGrpSpPr/>
        <p:nvPr/>
      </p:nvGrpSpPr>
      <p:grpSpPr>
        <a:xfrm>
          <a:off x="0" y="0"/>
          <a:ext cx="0" cy="0"/>
          <a:chOff x="0" y="0"/>
          <a:chExt cx="0" cy="0"/>
        </a:xfrm>
      </p:grpSpPr>
      <p:sp>
        <p:nvSpPr>
          <p:cNvPr id="679" name="Google Shape;679;p67"/>
          <p:cNvSpPr/>
          <p:nvPr/>
        </p:nvSpPr>
        <p:spPr>
          <a:xfrm>
            <a:off x="0" y="-1"/>
            <a:ext cx="9144000" cy="252000"/>
          </a:xfrm>
          <a:prstGeom prst="rect">
            <a:avLst/>
          </a:prstGeom>
          <a:solidFill>
            <a:srgbClr val="F2F2F2"/>
          </a:solidFill>
          <a:ln>
            <a:noFill/>
          </a:ln>
        </p:spPr>
        <p:txBody>
          <a:bodyPr spcFirstLastPara="1" wrap="square" lIns="91375" tIns="45675" rIns="91375" bIns="456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680" name="Google Shape;680;p67"/>
          <p:cNvPicPr preferRelativeResize="0"/>
          <p:nvPr/>
        </p:nvPicPr>
        <p:blipFill rotWithShape="1">
          <a:blip r:embed="rId2">
            <a:alphaModFix/>
          </a:blip>
          <a:srcRect l="23510" r="23045"/>
          <a:stretch/>
        </p:blipFill>
        <p:spPr>
          <a:xfrm>
            <a:off x="1" y="4747613"/>
            <a:ext cx="9144000" cy="395886"/>
          </a:xfrm>
          <a:prstGeom prst="rect">
            <a:avLst/>
          </a:prstGeom>
          <a:noFill/>
          <a:ln>
            <a:noFill/>
          </a:ln>
        </p:spPr>
      </p:pic>
      <p:pic>
        <p:nvPicPr>
          <p:cNvPr id="681" name="Google Shape;681;p67"/>
          <p:cNvPicPr preferRelativeResize="0"/>
          <p:nvPr/>
        </p:nvPicPr>
        <p:blipFill rotWithShape="1">
          <a:blip r:embed="rId3">
            <a:alphaModFix/>
          </a:blip>
          <a:srcRect l="29534" r="21720" b="29592"/>
          <a:stretch/>
        </p:blipFill>
        <p:spPr>
          <a:xfrm>
            <a:off x="36048" y="4778515"/>
            <a:ext cx="458568" cy="334082"/>
          </a:xfrm>
          <a:prstGeom prst="rect">
            <a:avLst/>
          </a:prstGeom>
          <a:noFill/>
          <a:ln>
            <a:noFill/>
          </a:ln>
        </p:spPr>
      </p:pic>
      <p:sp>
        <p:nvSpPr>
          <p:cNvPr id="682" name="Google Shape;682;p67"/>
          <p:cNvSpPr txBox="1">
            <a:spLocks noGrp="1"/>
          </p:cNvSpPr>
          <p:nvPr>
            <p:ph type="body" idx="1"/>
          </p:nvPr>
        </p:nvSpPr>
        <p:spPr>
          <a:xfrm>
            <a:off x="628651" y="1048522"/>
            <a:ext cx="7886700" cy="3550500"/>
          </a:xfrm>
          <a:prstGeom prst="rect">
            <a:avLst/>
          </a:prstGeom>
          <a:noFill/>
          <a:ln>
            <a:noFill/>
          </a:ln>
        </p:spPr>
        <p:txBody>
          <a:bodyPr spcFirstLastPara="1" wrap="square" lIns="51425" tIns="25700" rIns="51425" bIns="25700" anchor="t" anchorCtr="0">
            <a:noAutofit/>
          </a:bodyPr>
          <a:lstStyle>
            <a:lvl1pPr marL="457200" marR="0" lvl="0"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L="914400" marR="0" lvl="1"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83" name="Google Shape;683;p67"/>
          <p:cNvSpPr txBox="1">
            <a:spLocks noGrp="1"/>
          </p:cNvSpPr>
          <p:nvPr>
            <p:ph type="body" idx="2"/>
          </p:nvPr>
        </p:nvSpPr>
        <p:spPr>
          <a:xfrm>
            <a:off x="177176" y="438579"/>
            <a:ext cx="3650700" cy="4614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100000"/>
              </a:lnSpc>
              <a:spcBef>
                <a:spcPts val="500"/>
              </a:spcBef>
              <a:spcAft>
                <a:spcPts val="0"/>
              </a:spcAft>
              <a:buClr>
                <a:srgbClr val="00594D"/>
              </a:buClr>
              <a:buSzPts val="2400"/>
              <a:buFont typeface="Arial"/>
              <a:buNone/>
              <a:defRPr sz="2400" b="1" i="0" u="none" strike="noStrike" cap="none">
                <a:solidFill>
                  <a:srgbClr val="00594D"/>
                </a:solidFill>
                <a:latin typeface="Arial"/>
                <a:ea typeface="Arial"/>
                <a:cs typeface="Arial"/>
                <a:sym typeface="Arial"/>
              </a:defRPr>
            </a:lvl1pPr>
            <a:lvl2pPr marL="914400" marR="0" lvl="1" indent="-228600" algn="l" rtl="0">
              <a:lnSpc>
                <a:spcPct val="100000"/>
              </a:lnSpc>
              <a:spcBef>
                <a:spcPts val="60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L="1371600" marR="0" lvl="2" indent="-228600" algn="l" rtl="0">
              <a:lnSpc>
                <a:spcPct val="10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L="2286000" marR="0" lvl="4" indent="-22860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84" name="Google Shape;684;p67"/>
          <p:cNvSpPr txBox="1"/>
          <p:nvPr/>
        </p:nvSpPr>
        <p:spPr>
          <a:xfrm>
            <a:off x="120598" y="4697848"/>
            <a:ext cx="2036100" cy="445800"/>
          </a:xfrm>
          <a:prstGeom prst="rect">
            <a:avLst/>
          </a:prstGeom>
          <a:noFill/>
          <a:ln>
            <a:noFill/>
          </a:ln>
        </p:spPr>
        <p:txBody>
          <a:bodyPr spcFirstLastPara="1" wrap="square" lIns="68575" tIns="34275" rIns="68575" bIns="34275" anchor="t" anchorCtr="0">
            <a:noAutofit/>
          </a:bodyPr>
          <a:lstStyle/>
          <a:p>
            <a:pPr marL="0" marR="0" lvl="0" indent="0" algn="ctr" rtl="0">
              <a:lnSpc>
                <a:spcPct val="130000"/>
              </a:lnSpc>
              <a:spcBef>
                <a:spcPts val="0"/>
              </a:spcBef>
              <a:spcAft>
                <a:spcPts val="0"/>
              </a:spcAft>
              <a:buClr>
                <a:srgbClr val="000000"/>
              </a:buClr>
              <a:buSzPts val="2100"/>
              <a:buFont typeface="Arial"/>
              <a:buNone/>
            </a:pPr>
            <a:r>
              <a:rPr lang="en" sz="2100" b="1" i="0" u="none" strike="noStrike" cap="none">
                <a:solidFill>
                  <a:schemeClr val="accent3"/>
                </a:solidFill>
                <a:latin typeface="Arial"/>
                <a:ea typeface="Arial"/>
                <a:cs typeface="Arial"/>
                <a:sym typeface="Arial"/>
              </a:rPr>
              <a:t>DRAFT</a:t>
            </a: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Content: One">
  <p:cSld name="Content: One">
    <p:spTree>
      <p:nvGrpSpPr>
        <p:cNvPr id="1" name="Shape 685"/>
        <p:cNvGrpSpPr/>
        <p:nvPr/>
      </p:nvGrpSpPr>
      <p:grpSpPr>
        <a:xfrm>
          <a:off x="0" y="0"/>
          <a:ext cx="0" cy="0"/>
          <a:chOff x="0" y="0"/>
          <a:chExt cx="0" cy="0"/>
        </a:xfrm>
      </p:grpSpPr>
      <p:sp>
        <p:nvSpPr>
          <p:cNvPr id="686" name="Google Shape;686;p68"/>
          <p:cNvSpPr txBox="1">
            <a:spLocks noGrp="1"/>
          </p:cNvSpPr>
          <p:nvPr>
            <p:ph type="title"/>
          </p:nvPr>
        </p:nvSpPr>
        <p:spPr>
          <a:xfrm>
            <a:off x="533400" y="514350"/>
            <a:ext cx="8077200" cy="685800"/>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chemeClr val="dk1"/>
              </a:buClr>
              <a:buSzPts val="2000"/>
              <a:buFont typeface="Georgia"/>
              <a:buNone/>
              <a:defRPr sz="2000" b="0" i="0" u="none" strike="noStrike" cap="none">
                <a:solidFill>
                  <a:srgbClr val="000000"/>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87" name="Google Shape;687;p68"/>
          <p:cNvSpPr txBox="1">
            <a:spLocks noGrp="1"/>
          </p:cNvSpPr>
          <p:nvPr>
            <p:ph type="body" idx="1"/>
          </p:nvPr>
        </p:nvSpPr>
        <p:spPr>
          <a:xfrm>
            <a:off x="533400" y="1314450"/>
            <a:ext cx="8077200" cy="3314700"/>
          </a:xfrm>
          <a:prstGeom prst="rect">
            <a:avLst/>
          </a:prstGeom>
          <a:noFill/>
          <a:ln>
            <a:noFill/>
          </a:ln>
        </p:spPr>
        <p:txBody>
          <a:bodyPr spcFirstLastPara="1" wrap="square" lIns="0" tIns="0" rIns="0" bIns="0" anchor="t" anchorCtr="0">
            <a:noAutofit/>
          </a:bodyPr>
          <a:lstStyle>
            <a:lvl1pPr marL="457200" marR="0" lvl="0" indent="-228600" algn="l" rtl="0">
              <a:lnSpc>
                <a:spcPct val="100000"/>
              </a:lnSpc>
              <a:spcBef>
                <a:spcPts val="0"/>
              </a:spcBef>
              <a:spcAft>
                <a:spcPts val="0"/>
              </a:spcAft>
              <a:buClr>
                <a:srgbClr val="000000"/>
              </a:buClr>
              <a:buSzPts val="1800"/>
              <a:buFont typeface="Georgia"/>
              <a:buNone/>
              <a:defRPr sz="1800" b="0" i="0" u="none" strike="noStrike" cap="none">
                <a:solidFill>
                  <a:srgbClr val="000000"/>
                </a:solidFill>
                <a:latin typeface="Georgia"/>
                <a:ea typeface="Georgia"/>
                <a:cs typeface="Georgia"/>
                <a:sym typeface="Georgia"/>
              </a:defRPr>
            </a:lvl1pPr>
            <a:lvl2pPr marL="914400" marR="0" lvl="1" indent="-342900" algn="l" rtl="0">
              <a:lnSpc>
                <a:spcPct val="100000"/>
              </a:lnSpc>
              <a:spcBef>
                <a:spcPts val="900"/>
              </a:spcBef>
              <a:spcAft>
                <a:spcPts val="0"/>
              </a:spcAft>
              <a:buClr>
                <a:srgbClr val="000000"/>
              </a:buClr>
              <a:buSzPts val="1800"/>
              <a:buFont typeface="Arial"/>
              <a:buChar char="•"/>
              <a:defRPr sz="1800" b="0" i="0" u="none" strike="noStrike" cap="none">
                <a:solidFill>
                  <a:srgbClr val="000000"/>
                </a:solidFill>
                <a:latin typeface="Georgia"/>
                <a:ea typeface="Georgia"/>
                <a:cs typeface="Georgia"/>
                <a:sym typeface="Georgia"/>
              </a:defRPr>
            </a:lvl2pPr>
            <a:lvl3pPr marL="1371600" marR="0" lvl="2" indent="-342900" algn="l" rtl="0">
              <a:lnSpc>
                <a:spcPct val="100000"/>
              </a:lnSpc>
              <a:spcBef>
                <a:spcPts val="900"/>
              </a:spcBef>
              <a:spcAft>
                <a:spcPts val="0"/>
              </a:spcAft>
              <a:buClr>
                <a:srgbClr val="000000"/>
              </a:buClr>
              <a:buSzPts val="1800"/>
              <a:buFont typeface="Arial"/>
              <a:buChar char="-"/>
              <a:defRPr sz="1800" b="0" i="0" u="none" strike="noStrike" cap="none">
                <a:solidFill>
                  <a:srgbClr val="000000"/>
                </a:solidFill>
                <a:latin typeface="Georgia"/>
                <a:ea typeface="Georgia"/>
                <a:cs typeface="Georgia"/>
                <a:sym typeface="Georgia"/>
              </a:defRPr>
            </a:lvl3pPr>
            <a:lvl4pPr marL="1828800" marR="0" lvl="3" indent="-342900" algn="l" rtl="0">
              <a:lnSpc>
                <a:spcPct val="100000"/>
              </a:lnSpc>
              <a:spcBef>
                <a:spcPts val="900"/>
              </a:spcBef>
              <a:spcAft>
                <a:spcPts val="0"/>
              </a:spcAft>
              <a:buClr>
                <a:srgbClr val="000000"/>
              </a:buClr>
              <a:buSzPts val="1800"/>
              <a:buFont typeface="Arial"/>
              <a:buChar char="◦"/>
              <a:defRPr sz="1800" b="0" i="0" u="none" strike="noStrike" cap="none">
                <a:solidFill>
                  <a:srgbClr val="000000"/>
                </a:solidFill>
                <a:latin typeface="Georgia"/>
                <a:ea typeface="Georgia"/>
                <a:cs typeface="Georgia"/>
                <a:sym typeface="Georgia"/>
              </a:defRPr>
            </a:lvl4pPr>
            <a:lvl5pPr marL="2286000" marR="0" lvl="4" indent="-342900" algn="l" rtl="0">
              <a:lnSpc>
                <a:spcPct val="100000"/>
              </a:lnSpc>
              <a:spcBef>
                <a:spcPts val="900"/>
              </a:spcBef>
              <a:spcAft>
                <a:spcPts val="0"/>
              </a:spcAft>
              <a:buClr>
                <a:srgbClr val="000000"/>
              </a:buClr>
              <a:buSzPts val="1800"/>
              <a:buFont typeface="Arial"/>
              <a:buChar char="›"/>
              <a:defRPr sz="1800" b="0" i="0" u="none" strike="noStrike" cap="none">
                <a:solidFill>
                  <a:srgbClr val="000000"/>
                </a:solidFill>
                <a:latin typeface="Georgia"/>
                <a:ea typeface="Georgia"/>
                <a:cs typeface="Georgia"/>
                <a:sym typeface="Georgia"/>
              </a:defRPr>
            </a:lvl5pPr>
            <a:lvl6pPr marL="2743200" marR="0" lvl="5" indent="-342900" algn="l" rtl="0">
              <a:lnSpc>
                <a:spcPct val="100000"/>
              </a:lnSpc>
              <a:spcBef>
                <a:spcPts val="900"/>
              </a:spcBef>
              <a:spcAft>
                <a:spcPts val="0"/>
              </a:spcAft>
              <a:buClr>
                <a:srgbClr val="000000"/>
              </a:buClr>
              <a:buSzPts val="1800"/>
              <a:buFont typeface="Arial"/>
              <a:buAutoNum type="arabicPeriod"/>
              <a:defRPr sz="1400" b="0" i="0" u="none" strike="noStrike" cap="none">
                <a:solidFill>
                  <a:srgbClr val="000000"/>
                </a:solidFill>
                <a:latin typeface="Arial"/>
                <a:ea typeface="Arial"/>
                <a:cs typeface="Arial"/>
                <a:sym typeface="Arial"/>
              </a:defRPr>
            </a:lvl6pPr>
            <a:lvl7pPr marL="3200400" marR="0" lvl="6" indent="-342900" algn="l" rtl="0">
              <a:lnSpc>
                <a:spcPct val="100000"/>
              </a:lnSpc>
              <a:spcBef>
                <a:spcPts val="900"/>
              </a:spcBef>
              <a:spcAft>
                <a:spcPts val="0"/>
              </a:spcAft>
              <a:buClr>
                <a:schemeClr val="dk1"/>
              </a:buClr>
              <a:buSzPts val="1800"/>
              <a:buFont typeface="Arial"/>
              <a:buAutoNum type="alphaLcPeriod"/>
              <a:defRPr sz="1400" b="0" i="0" u="none" strike="noStrike" cap="none">
                <a:solidFill>
                  <a:srgbClr val="000000"/>
                </a:solidFill>
                <a:latin typeface="Arial"/>
                <a:ea typeface="Arial"/>
                <a:cs typeface="Arial"/>
                <a:sym typeface="Arial"/>
              </a:defRPr>
            </a:lvl7pPr>
            <a:lvl8pPr marL="3657600" marR="0" lvl="7" indent="-342900" algn="l" rtl="0">
              <a:lnSpc>
                <a:spcPct val="100000"/>
              </a:lnSpc>
              <a:spcBef>
                <a:spcPts val="900"/>
              </a:spcBef>
              <a:spcAft>
                <a:spcPts val="0"/>
              </a:spcAft>
              <a:buClr>
                <a:schemeClr val="dk1"/>
              </a:buClr>
              <a:buSzPts val="1800"/>
              <a:buFont typeface="Arial"/>
              <a:buAutoNum type="romanLcPeriod"/>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900"/>
              </a:spcBef>
              <a:spcAft>
                <a:spcPts val="900"/>
              </a:spcAft>
              <a:buClr>
                <a:schemeClr val="dk2"/>
              </a:buClr>
              <a:buSzPts val="1800"/>
              <a:buFont typeface="Arial"/>
              <a:buNone/>
              <a:defRPr sz="1400" b="0" i="0" u="none" strike="noStrike" cap="none">
                <a:solidFill>
                  <a:srgbClr val="000000"/>
                </a:solidFill>
                <a:latin typeface="Arial"/>
                <a:ea typeface="Arial"/>
                <a:cs typeface="Arial"/>
                <a:sym typeface="Arial"/>
              </a:defRPr>
            </a:lvl9pPr>
          </a:lstStyle>
          <a:p>
            <a:endParaRPr/>
          </a:p>
        </p:txBody>
      </p:sp>
      <p:cxnSp>
        <p:nvCxnSpPr>
          <p:cNvPr id="688" name="Google Shape;688;p68"/>
          <p:cNvCxnSpPr/>
          <p:nvPr/>
        </p:nvCxnSpPr>
        <p:spPr>
          <a:xfrm rot="10800000" flipH="1">
            <a:off x="381002" y="457200"/>
            <a:ext cx="8229600" cy="114300"/>
          </a:xfrm>
          <a:prstGeom prst="bentConnector2">
            <a:avLst/>
          </a:prstGeom>
          <a:noFill/>
          <a:ln w="12700" cap="flat" cmpd="sng">
            <a:solidFill>
              <a:schemeClr val="dk2"/>
            </a:solidFill>
            <a:prstDash val="solid"/>
            <a:round/>
            <a:headEnd type="none" w="sm" len="sm"/>
            <a:tailEnd type="none" w="sm" len="sm"/>
          </a:ln>
        </p:spPr>
      </p:cxnSp>
      <p:sp>
        <p:nvSpPr>
          <p:cNvPr id="689" name="Google Shape;689;p68"/>
          <p:cNvSpPr txBox="1">
            <a:spLocks noGrp="1"/>
          </p:cNvSpPr>
          <p:nvPr>
            <p:ph type="ftr" idx="11"/>
          </p:nvPr>
        </p:nvSpPr>
        <p:spPr>
          <a:xfrm>
            <a:off x="530352" y="4942869"/>
            <a:ext cx="5261100" cy="113100"/>
          </a:xfrm>
          <a:prstGeom prst="rect">
            <a:avLst/>
          </a:prstGeom>
          <a:noFill/>
          <a:ln>
            <a:noFill/>
          </a:ln>
        </p:spPr>
        <p:txBody>
          <a:bodyPr spcFirstLastPara="1" wrap="square" lIns="0" tIns="0" rIns="0" bIns="0" anchor="b"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90" name="Google Shape;690;p68"/>
          <p:cNvSpPr txBox="1"/>
          <p:nvPr/>
        </p:nvSpPr>
        <p:spPr>
          <a:xfrm>
            <a:off x="533400" y="4857751"/>
            <a:ext cx="2590800" cy="114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Georgia"/>
              <a:ea typeface="Georgia"/>
              <a:cs typeface="Georgia"/>
              <a:sym typeface="Georgia"/>
            </a:endParaRPr>
          </a:p>
        </p:txBody>
      </p:sp>
      <p:sp>
        <p:nvSpPr>
          <p:cNvPr id="691" name="Google Shape;691;p68"/>
          <p:cNvSpPr txBox="1">
            <a:spLocks noGrp="1"/>
          </p:cNvSpPr>
          <p:nvPr>
            <p:ph type="sldNum" idx="12"/>
          </p:nvPr>
        </p:nvSpPr>
        <p:spPr>
          <a:xfrm>
            <a:off x="7086600" y="4932201"/>
            <a:ext cx="1527000" cy="1143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eorgia"/>
                <a:ea typeface="Georgia"/>
                <a:cs typeface="Georgia"/>
                <a:sym typeface="Georgi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eorgia"/>
                <a:ea typeface="Georgia"/>
                <a:cs typeface="Georgia"/>
                <a:sym typeface="Georgi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eorgia"/>
                <a:ea typeface="Georgia"/>
                <a:cs typeface="Georgia"/>
                <a:sym typeface="Georgi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eorgia"/>
                <a:ea typeface="Georgia"/>
                <a:cs typeface="Georgia"/>
                <a:sym typeface="Georgi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eorgia"/>
                <a:ea typeface="Georgia"/>
                <a:cs typeface="Georgia"/>
                <a:sym typeface="Georgi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eorgia"/>
                <a:ea typeface="Georgia"/>
                <a:cs typeface="Georgia"/>
                <a:sym typeface="Georgi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eorgia"/>
                <a:ea typeface="Georgia"/>
                <a:cs typeface="Georgia"/>
                <a:sym typeface="Georgi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eorgia"/>
                <a:ea typeface="Georgia"/>
                <a:cs typeface="Georgia"/>
                <a:sym typeface="Georgi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eorgia"/>
                <a:ea typeface="Georgia"/>
                <a:cs typeface="Georgia"/>
                <a:sym typeface="Georgia"/>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6_Content: One">
  <p:cSld name="6_Content: One">
    <p:spTree>
      <p:nvGrpSpPr>
        <p:cNvPr id="1" name="Shape 692"/>
        <p:cNvGrpSpPr/>
        <p:nvPr/>
      </p:nvGrpSpPr>
      <p:grpSpPr>
        <a:xfrm>
          <a:off x="0" y="0"/>
          <a:ext cx="0" cy="0"/>
          <a:chOff x="0" y="0"/>
          <a:chExt cx="0" cy="0"/>
        </a:xfrm>
      </p:grpSpPr>
      <p:sp>
        <p:nvSpPr>
          <p:cNvPr id="693" name="Google Shape;693;p69"/>
          <p:cNvSpPr txBox="1">
            <a:spLocks noGrp="1"/>
          </p:cNvSpPr>
          <p:nvPr>
            <p:ph type="title"/>
          </p:nvPr>
        </p:nvSpPr>
        <p:spPr>
          <a:xfrm>
            <a:off x="366429" y="320210"/>
            <a:ext cx="8308500" cy="3936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1400"/>
              <a:buFont typeface="Georgia"/>
              <a:buNone/>
              <a:defRPr sz="2800" b="0" i="0" u="none" strike="noStrike" cap="none">
                <a:solidFill>
                  <a:schemeClr val="dk1"/>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694" name="Google Shape;694;p69"/>
          <p:cNvSpPr txBox="1">
            <a:spLocks noGrp="1"/>
          </p:cNvSpPr>
          <p:nvPr>
            <p:ph type="body" idx="1"/>
          </p:nvPr>
        </p:nvSpPr>
        <p:spPr>
          <a:xfrm>
            <a:off x="366429" y="1033671"/>
            <a:ext cx="8308500" cy="36051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90000"/>
              </a:lnSpc>
              <a:spcBef>
                <a:spcPts val="0"/>
              </a:spcBef>
              <a:spcAft>
                <a:spcPts val="0"/>
              </a:spcAft>
              <a:buClr>
                <a:schemeClr val="dk1"/>
              </a:buClr>
              <a:buSzPts val="1400"/>
              <a:buFont typeface="Georgia"/>
              <a:buNone/>
              <a:defRPr sz="800" b="0" i="0" u="none" strike="noStrike" cap="none">
                <a:solidFill>
                  <a:srgbClr val="595959"/>
                </a:solidFill>
                <a:latin typeface="Georgia"/>
                <a:ea typeface="Georgia"/>
                <a:cs typeface="Georgia"/>
                <a:sym typeface="Georgia"/>
              </a:defRPr>
            </a:lvl1pPr>
            <a:lvl2pPr marL="914400" marR="0" lvl="1" indent="-279400" algn="l" rtl="0">
              <a:lnSpc>
                <a:spcPct val="90000"/>
              </a:lnSpc>
              <a:spcBef>
                <a:spcPts val="900"/>
              </a:spcBef>
              <a:spcAft>
                <a:spcPts val="0"/>
              </a:spcAft>
              <a:buClr>
                <a:schemeClr val="dk1"/>
              </a:buClr>
              <a:buSzPts val="800"/>
              <a:buFont typeface="Georgia"/>
              <a:buChar char="•"/>
              <a:defRPr sz="800" b="0" i="0" u="none" strike="noStrike" cap="none">
                <a:solidFill>
                  <a:srgbClr val="595959"/>
                </a:solidFill>
                <a:latin typeface="Georgia"/>
                <a:ea typeface="Georgia"/>
                <a:cs typeface="Georgia"/>
                <a:sym typeface="Georgia"/>
              </a:defRPr>
            </a:lvl2pPr>
            <a:lvl3pPr marL="1371600" marR="0" lvl="2" indent="-279400" algn="l" rtl="0">
              <a:lnSpc>
                <a:spcPct val="90000"/>
              </a:lnSpc>
              <a:spcBef>
                <a:spcPts val="900"/>
              </a:spcBef>
              <a:spcAft>
                <a:spcPts val="0"/>
              </a:spcAft>
              <a:buClr>
                <a:schemeClr val="dk1"/>
              </a:buClr>
              <a:buSzPts val="800"/>
              <a:buFont typeface="Georgia"/>
              <a:buChar char="-"/>
              <a:defRPr sz="800" b="0" i="0" u="none" strike="noStrike" cap="none">
                <a:solidFill>
                  <a:srgbClr val="595959"/>
                </a:solidFill>
                <a:latin typeface="Georgia"/>
                <a:ea typeface="Georgia"/>
                <a:cs typeface="Georgia"/>
                <a:sym typeface="Georgia"/>
              </a:defRPr>
            </a:lvl3pPr>
            <a:lvl4pPr marL="1828800" marR="0" lvl="3" indent="-279400" algn="l" rtl="0">
              <a:lnSpc>
                <a:spcPct val="90000"/>
              </a:lnSpc>
              <a:spcBef>
                <a:spcPts val="900"/>
              </a:spcBef>
              <a:spcAft>
                <a:spcPts val="0"/>
              </a:spcAft>
              <a:buClr>
                <a:schemeClr val="dk1"/>
              </a:buClr>
              <a:buSzPts val="800"/>
              <a:buFont typeface="Georgia"/>
              <a:buChar char="◦"/>
              <a:defRPr sz="800" b="0" i="0" u="none" strike="noStrike" cap="none">
                <a:solidFill>
                  <a:srgbClr val="595959"/>
                </a:solidFill>
                <a:latin typeface="Georgia"/>
                <a:ea typeface="Georgia"/>
                <a:cs typeface="Georgia"/>
                <a:sym typeface="Georgia"/>
              </a:defRPr>
            </a:lvl4pPr>
            <a:lvl5pPr marL="2286000" marR="0" lvl="4" indent="-279400" algn="l" rtl="0">
              <a:lnSpc>
                <a:spcPct val="90000"/>
              </a:lnSpc>
              <a:spcBef>
                <a:spcPts val="900"/>
              </a:spcBef>
              <a:spcAft>
                <a:spcPts val="0"/>
              </a:spcAft>
              <a:buClr>
                <a:schemeClr val="dk1"/>
              </a:buClr>
              <a:buSzPts val="800"/>
              <a:buFont typeface="Georgia"/>
              <a:buChar char="›"/>
              <a:defRPr sz="800" b="0" i="0" u="none" strike="noStrike" cap="none">
                <a:solidFill>
                  <a:srgbClr val="595959"/>
                </a:solidFill>
                <a:latin typeface="Georgia"/>
                <a:ea typeface="Georgia"/>
                <a:cs typeface="Georgia"/>
                <a:sym typeface="Georgia"/>
              </a:defRPr>
            </a:lvl5pPr>
            <a:lvl6pPr marL="2743200" marR="0" lvl="5" indent="-355600" algn="l" rtl="0">
              <a:lnSpc>
                <a:spcPct val="100000"/>
              </a:lnSpc>
              <a:spcBef>
                <a:spcPts val="900"/>
              </a:spcBef>
              <a:spcAft>
                <a:spcPts val="0"/>
              </a:spcAft>
              <a:buClr>
                <a:schemeClr val="dk1"/>
              </a:buClr>
              <a:buSzPts val="2000"/>
              <a:buFont typeface="Georgia"/>
              <a:buAutoNum type="arabicPeriod"/>
              <a:defRPr sz="2000" b="0" i="0" u="none" strike="noStrike" cap="none">
                <a:solidFill>
                  <a:schemeClr val="dk1"/>
                </a:solidFill>
                <a:latin typeface="Georgia"/>
                <a:ea typeface="Georgia"/>
                <a:cs typeface="Georgia"/>
                <a:sym typeface="Georgia"/>
              </a:defRPr>
            </a:lvl6pPr>
            <a:lvl7pPr marL="3200400" marR="0" lvl="6" indent="-355600" algn="l" rtl="0">
              <a:lnSpc>
                <a:spcPct val="100000"/>
              </a:lnSpc>
              <a:spcBef>
                <a:spcPts val="900"/>
              </a:spcBef>
              <a:spcAft>
                <a:spcPts val="0"/>
              </a:spcAft>
              <a:buClr>
                <a:schemeClr val="dk1"/>
              </a:buClr>
              <a:buSzPts val="2000"/>
              <a:buFont typeface="Georgia"/>
              <a:buAutoNum type="alphaLcPeriod"/>
              <a:defRPr sz="2000" b="0" i="0" u="none" strike="noStrike" cap="none">
                <a:solidFill>
                  <a:schemeClr val="dk1"/>
                </a:solidFill>
                <a:latin typeface="Georgia"/>
                <a:ea typeface="Georgia"/>
                <a:cs typeface="Georgia"/>
                <a:sym typeface="Georgia"/>
              </a:defRPr>
            </a:lvl7pPr>
            <a:lvl8pPr marL="3657600" marR="0" lvl="7" indent="-355600" algn="l" rtl="0">
              <a:lnSpc>
                <a:spcPct val="100000"/>
              </a:lnSpc>
              <a:spcBef>
                <a:spcPts val="900"/>
              </a:spcBef>
              <a:spcAft>
                <a:spcPts val="0"/>
              </a:spcAft>
              <a:buClr>
                <a:schemeClr val="dk1"/>
              </a:buClr>
              <a:buSzPts val="2000"/>
              <a:buFont typeface="Georgia"/>
              <a:buAutoNum type="romanLcPeriod"/>
              <a:defRPr sz="2000" b="0" i="0" u="none" strike="noStrike" cap="none">
                <a:solidFill>
                  <a:schemeClr val="dk1"/>
                </a:solidFill>
                <a:latin typeface="Georgia"/>
                <a:ea typeface="Georgia"/>
                <a:cs typeface="Georgia"/>
                <a:sym typeface="Georgia"/>
              </a:defRPr>
            </a:lvl8pPr>
            <a:lvl9pPr marL="4114800" marR="0" lvl="8" indent="-228600" algn="l" rtl="0">
              <a:lnSpc>
                <a:spcPct val="100000"/>
              </a:lnSpc>
              <a:spcBef>
                <a:spcPts val="900"/>
              </a:spcBef>
              <a:spcAft>
                <a:spcPts val="900"/>
              </a:spcAft>
              <a:buClr>
                <a:schemeClr val="dk2"/>
              </a:buClr>
              <a:buSzPts val="1400"/>
              <a:buFont typeface="Arial"/>
              <a:buNone/>
              <a:defRPr sz="2000" b="1" i="0" u="none" strike="noStrike" cap="none">
                <a:solidFill>
                  <a:schemeClr val="dk2"/>
                </a:solidFill>
                <a:latin typeface="Georgia"/>
                <a:ea typeface="Georgia"/>
                <a:cs typeface="Georgia"/>
                <a:sym typeface="Georgia"/>
              </a:defRPr>
            </a:lvl9pPr>
          </a:lstStyle>
          <a:p>
            <a:endParaRPr/>
          </a:p>
        </p:txBody>
      </p:sp>
      <p:sp>
        <p:nvSpPr>
          <p:cNvPr id="695" name="Google Shape;695;p69"/>
          <p:cNvSpPr/>
          <p:nvPr/>
        </p:nvSpPr>
        <p:spPr>
          <a:xfrm>
            <a:off x="0" y="0"/>
            <a:ext cx="9144000" cy="816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rgbClr val="FFFFFF"/>
              </a:solidFill>
              <a:latin typeface="Georgia"/>
              <a:ea typeface="Georgia"/>
              <a:cs typeface="Georgia"/>
              <a:sym typeface="Georgia"/>
            </a:endParaRPr>
          </a:p>
        </p:txBody>
      </p:sp>
      <p:sp>
        <p:nvSpPr>
          <p:cNvPr id="696" name="Google Shape;696;p69"/>
          <p:cNvSpPr txBox="1">
            <a:spLocks noGrp="1"/>
          </p:cNvSpPr>
          <p:nvPr>
            <p:ph type="sldNum" idx="12"/>
          </p:nvPr>
        </p:nvSpPr>
        <p:spPr>
          <a:xfrm>
            <a:off x="6553200" y="4672016"/>
            <a:ext cx="2133600" cy="3573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5F5F5F"/>
              </a:buClr>
              <a:buSzPts val="700"/>
              <a:buFont typeface="Merriweather"/>
              <a:buNone/>
              <a:defRPr sz="700" b="0" i="0" u="none" strike="noStrike" cap="none">
                <a:solidFill>
                  <a:srgbClr val="5F5F5F"/>
                </a:solidFill>
                <a:latin typeface="Merriweather"/>
                <a:ea typeface="Merriweather"/>
                <a:cs typeface="Merriweather"/>
                <a:sym typeface="Merriweather"/>
              </a:defRPr>
            </a:lvl1pPr>
            <a:lvl2pPr marL="0" marR="0" lvl="1" indent="0" algn="r">
              <a:lnSpc>
                <a:spcPct val="100000"/>
              </a:lnSpc>
              <a:spcBef>
                <a:spcPts val="0"/>
              </a:spcBef>
              <a:spcAft>
                <a:spcPts val="0"/>
              </a:spcAft>
              <a:buClr>
                <a:srgbClr val="5F5F5F"/>
              </a:buClr>
              <a:buSzPts val="700"/>
              <a:buFont typeface="Merriweather"/>
              <a:buNone/>
              <a:defRPr sz="700" b="0" i="0" u="none" strike="noStrike" cap="none">
                <a:solidFill>
                  <a:srgbClr val="5F5F5F"/>
                </a:solidFill>
                <a:latin typeface="Merriweather"/>
                <a:ea typeface="Merriweather"/>
                <a:cs typeface="Merriweather"/>
                <a:sym typeface="Merriweather"/>
              </a:defRPr>
            </a:lvl2pPr>
            <a:lvl3pPr marL="0" marR="0" lvl="2" indent="0" algn="r">
              <a:lnSpc>
                <a:spcPct val="100000"/>
              </a:lnSpc>
              <a:spcBef>
                <a:spcPts val="0"/>
              </a:spcBef>
              <a:spcAft>
                <a:spcPts val="0"/>
              </a:spcAft>
              <a:buClr>
                <a:srgbClr val="5F5F5F"/>
              </a:buClr>
              <a:buSzPts val="700"/>
              <a:buFont typeface="Merriweather"/>
              <a:buNone/>
              <a:defRPr sz="700" b="0" i="0" u="none" strike="noStrike" cap="none">
                <a:solidFill>
                  <a:srgbClr val="5F5F5F"/>
                </a:solidFill>
                <a:latin typeface="Merriweather"/>
                <a:ea typeface="Merriweather"/>
                <a:cs typeface="Merriweather"/>
                <a:sym typeface="Merriweather"/>
              </a:defRPr>
            </a:lvl3pPr>
            <a:lvl4pPr marL="0" marR="0" lvl="3" indent="0" algn="r">
              <a:lnSpc>
                <a:spcPct val="100000"/>
              </a:lnSpc>
              <a:spcBef>
                <a:spcPts val="0"/>
              </a:spcBef>
              <a:spcAft>
                <a:spcPts val="0"/>
              </a:spcAft>
              <a:buClr>
                <a:srgbClr val="5F5F5F"/>
              </a:buClr>
              <a:buSzPts val="700"/>
              <a:buFont typeface="Merriweather"/>
              <a:buNone/>
              <a:defRPr sz="700" b="0" i="0" u="none" strike="noStrike" cap="none">
                <a:solidFill>
                  <a:srgbClr val="5F5F5F"/>
                </a:solidFill>
                <a:latin typeface="Merriweather"/>
                <a:ea typeface="Merriweather"/>
                <a:cs typeface="Merriweather"/>
                <a:sym typeface="Merriweather"/>
              </a:defRPr>
            </a:lvl4pPr>
            <a:lvl5pPr marL="0" marR="0" lvl="4" indent="0" algn="r">
              <a:lnSpc>
                <a:spcPct val="100000"/>
              </a:lnSpc>
              <a:spcBef>
                <a:spcPts val="0"/>
              </a:spcBef>
              <a:spcAft>
                <a:spcPts val="0"/>
              </a:spcAft>
              <a:buClr>
                <a:srgbClr val="5F5F5F"/>
              </a:buClr>
              <a:buSzPts val="700"/>
              <a:buFont typeface="Merriweather"/>
              <a:buNone/>
              <a:defRPr sz="700" b="0" i="0" u="none" strike="noStrike" cap="none">
                <a:solidFill>
                  <a:srgbClr val="5F5F5F"/>
                </a:solidFill>
                <a:latin typeface="Merriweather"/>
                <a:ea typeface="Merriweather"/>
                <a:cs typeface="Merriweather"/>
                <a:sym typeface="Merriweather"/>
              </a:defRPr>
            </a:lvl5pPr>
            <a:lvl6pPr marL="0" marR="0" lvl="5" indent="0" algn="r">
              <a:lnSpc>
                <a:spcPct val="100000"/>
              </a:lnSpc>
              <a:spcBef>
                <a:spcPts val="0"/>
              </a:spcBef>
              <a:spcAft>
                <a:spcPts val="0"/>
              </a:spcAft>
              <a:buClr>
                <a:srgbClr val="5F5F5F"/>
              </a:buClr>
              <a:buSzPts val="700"/>
              <a:buFont typeface="Merriweather"/>
              <a:buNone/>
              <a:defRPr sz="700" b="0" i="0" u="none" strike="noStrike" cap="none">
                <a:solidFill>
                  <a:srgbClr val="5F5F5F"/>
                </a:solidFill>
                <a:latin typeface="Merriweather"/>
                <a:ea typeface="Merriweather"/>
                <a:cs typeface="Merriweather"/>
                <a:sym typeface="Merriweather"/>
              </a:defRPr>
            </a:lvl6pPr>
            <a:lvl7pPr marL="0" marR="0" lvl="6" indent="0" algn="r">
              <a:lnSpc>
                <a:spcPct val="100000"/>
              </a:lnSpc>
              <a:spcBef>
                <a:spcPts val="0"/>
              </a:spcBef>
              <a:spcAft>
                <a:spcPts val="0"/>
              </a:spcAft>
              <a:buClr>
                <a:srgbClr val="5F5F5F"/>
              </a:buClr>
              <a:buSzPts val="700"/>
              <a:buFont typeface="Merriweather"/>
              <a:buNone/>
              <a:defRPr sz="700" b="0" i="0" u="none" strike="noStrike" cap="none">
                <a:solidFill>
                  <a:srgbClr val="5F5F5F"/>
                </a:solidFill>
                <a:latin typeface="Merriweather"/>
                <a:ea typeface="Merriweather"/>
                <a:cs typeface="Merriweather"/>
                <a:sym typeface="Merriweather"/>
              </a:defRPr>
            </a:lvl7pPr>
            <a:lvl8pPr marL="0" marR="0" lvl="7" indent="0" algn="r">
              <a:lnSpc>
                <a:spcPct val="100000"/>
              </a:lnSpc>
              <a:spcBef>
                <a:spcPts val="0"/>
              </a:spcBef>
              <a:spcAft>
                <a:spcPts val="0"/>
              </a:spcAft>
              <a:buClr>
                <a:srgbClr val="5F5F5F"/>
              </a:buClr>
              <a:buSzPts val="700"/>
              <a:buFont typeface="Merriweather"/>
              <a:buNone/>
              <a:defRPr sz="700" b="0" i="0" u="none" strike="noStrike" cap="none">
                <a:solidFill>
                  <a:srgbClr val="5F5F5F"/>
                </a:solidFill>
                <a:latin typeface="Merriweather"/>
                <a:ea typeface="Merriweather"/>
                <a:cs typeface="Merriweather"/>
                <a:sym typeface="Merriweather"/>
              </a:defRPr>
            </a:lvl8pPr>
            <a:lvl9pPr marL="0" marR="0" lvl="8" indent="0" algn="r">
              <a:lnSpc>
                <a:spcPct val="100000"/>
              </a:lnSpc>
              <a:spcBef>
                <a:spcPts val="0"/>
              </a:spcBef>
              <a:spcAft>
                <a:spcPts val="0"/>
              </a:spcAft>
              <a:buClr>
                <a:srgbClr val="5F5F5F"/>
              </a:buClr>
              <a:buSzPts val="700"/>
              <a:buFont typeface="Merriweather"/>
              <a:buNone/>
              <a:defRPr sz="700" b="0" i="0" u="none" strike="noStrike" cap="none">
                <a:solidFill>
                  <a:srgbClr val="5F5F5F"/>
                </a:solidFill>
                <a:latin typeface="Merriweather"/>
                <a:ea typeface="Merriweather"/>
                <a:cs typeface="Merriweather"/>
                <a:sym typeface="Merriweather"/>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itle Slide 1" type="title">
  <p:cSld name="TITLE">
    <p:spTree>
      <p:nvGrpSpPr>
        <p:cNvPr id="1" name="Shape 697"/>
        <p:cNvGrpSpPr/>
        <p:nvPr/>
      </p:nvGrpSpPr>
      <p:grpSpPr>
        <a:xfrm>
          <a:off x="0" y="0"/>
          <a:ext cx="0" cy="0"/>
          <a:chOff x="0" y="0"/>
          <a:chExt cx="0" cy="0"/>
        </a:xfrm>
      </p:grpSpPr>
      <p:sp>
        <p:nvSpPr>
          <p:cNvPr id="698" name="Google Shape;698;p70"/>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Autofit/>
          </a:bodyPr>
          <a:lstStyle>
            <a:lvl1pPr marR="0" lvl="0" algn="ctr" rtl="0">
              <a:lnSpc>
                <a:spcPct val="90000"/>
              </a:lnSpc>
              <a:spcBef>
                <a:spcPts val="0"/>
              </a:spcBef>
              <a:spcAft>
                <a:spcPts val="0"/>
              </a:spcAft>
              <a:buClr>
                <a:schemeClr val="dk1"/>
              </a:buClr>
              <a:buSzPts val="4500"/>
              <a:buFont typeface="Calibri"/>
              <a:buChar char="●"/>
              <a:defRPr sz="45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699" name="Google Shape;699;p70"/>
          <p:cNvSpPr txBox="1">
            <a:spLocks noGrp="1"/>
          </p:cNvSpPr>
          <p:nvPr>
            <p:ph type="subTitle" idx="1"/>
          </p:nvPr>
        </p:nvSpPr>
        <p:spPr>
          <a:xfrm>
            <a:off x="1143000" y="2701528"/>
            <a:ext cx="6858000" cy="1241700"/>
          </a:xfrm>
          <a:prstGeom prst="rect">
            <a:avLst/>
          </a:prstGeom>
          <a:noFill/>
          <a:ln>
            <a:noFill/>
          </a:ln>
        </p:spPr>
        <p:txBody>
          <a:bodyPr spcFirstLastPara="1" wrap="square" lIns="68575" tIns="34275" rIns="68575" bIns="34275" anchor="t" anchorCtr="0">
            <a:noAutofit/>
          </a:bodyPr>
          <a:lstStyle>
            <a:lvl1pPr marR="0" lvl="0" algn="ctr" rtl="0">
              <a:lnSpc>
                <a:spcPct val="90000"/>
              </a:lnSpc>
              <a:spcBef>
                <a:spcPts val="800"/>
              </a:spcBef>
              <a:spcAft>
                <a:spcPts val="0"/>
              </a:spcAft>
              <a:buClr>
                <a:schemeClr val="dk1"/>
              </a:buClr>
              <a:buSzPts val="1800"/>
              <a:buFont typeface="Arial"/>
              <a:buNone/>
              <a:defRPr sz="1800" b="0" i="0" u="none" strike="noStrike" cap="none">
                <a:solidFill>
                  <a:srgbClr val="000000"/>
                </a:solidFill>
                <a:latin typeface="Arial"/>
                <a:ea typeface="Arial"/>
                <a:cs typeface="Arial"/>
                <a:sym typeface="Arial"/>
              </a:defRPr>
            </a:lvl1pPr>
            <a:lvl2pPr marR="0" lvl="1" algn="ctr" rtl="0">
              <a:lnSpc>
                <a:spcPct val="90000"/>
              </a:lnSpc>
              <a:spcBef>
                <a:spcPts val="400"/>
              </a:spcBef>
              <a:spcAft>
                <a:spcPts val="0"/>
              </a:spcAft>
              <a:buClr>
                <a:schemeClr val="dk1"/>
              </a:buClr>
              <a:buSzPts val="1500"/>
              <a:buFont typeface="Arial"/>
              <a:buNone/>
              <a:defRPr sz="1500" b="0" i="0" u="none" strike="noStrike" cap="none">
                <a:solidFill>
                  <a:srgbClr val="000000"/>
                </a:solidFill>
                <a:latin typeface="Arial"/>
                <a:ea typeface="Arial"/>
                <a:cs typeface="Arial"/>
                <a:sym typeface="Arial"/>
              </a:defRPr>
            </a:lvl2pPr>
            <a:lvl3pPr marR="0" lvl="2" algn="ctr" rtl="0">
              <a:lnSpc>
                <a:spcPct val="90000"/>
              </a:lnSpc>
              <a:spcBef>
                <a:spcPts val="400"/>
              </a:spcBef>
              <a:spcAft>
                <a:spcPts val="0"/>
              </a:spcAft>
              <a:buClr>
                <a:schemeClr val="dk1"/>
              </a:buClr>
              <a:buSzPts val="1400"/>
              <a:buFont typeface="Arial"/>
              <a:buNone/>
              <a:defRPr sz="1400" b="0" i="0" u="none" strike="noStrike" cap="none">
                <a:solidFill>
                  <a:srgbClr val="000000"/>
                </a:solidFill>
                <a:latin typeface="Arial"/>
                <a:ea typeface="Arial"/>
                <a:cs typeface="Arial"/>
                <a:sym typeface="Arial"/>
              </a:defRPr>
            </a:lvl3pPr>
            <a:lvl4pPr marR="0" lvl="3" algn="ctr" rtl="0">
              <a:lnSpc>
                <a:spcPct val="90000"/>
              </a:lnSpc>
              <a:spcBef>
                <a:spcPts val="400"/>
              </a:spcBef>
              <a:spcAft>
                <a:spcPts val="0"/>
              </a:spcAft>
              <a:buClr>
                <a:schemeClr val="dk1"/>
              </a:buClr>
              <a:buSzPts val="1200"/>
              <a:buFont typeface="Arial"/>
              <a:buNone/>
              <a:defRPr sz="1200" b="0" i="0" u="none" strike="noStrike" cap="none">
                <a:solidFill>
                  <a:srgbClr val="000000"/>
                </a:solidFill>
                <a:latin typeface="Arial"/>
                <a:ea typeface="Arial"/>
                <a:cs typeface="Arial"/>
                <a:sym typeface="Arial"/>
              </a:defRPr>
            </a:lvl4pPr>
            <a:lvl5pPr marR="0" lvl="4" algn="ctr" rtl="0">
              <a:lnSpc>
                <a:spcPct val="90000"/>
              </a:lnSpc>
              <a:spcBef>
                <a:spcPts val="400"/>
              </a:spcBef>
              <a:spcAft>
                <a:spcPts val="0"/>
              </a:spcAft>
              <a:buClr>
                <a:schemeClr val="dk1"/>
              </a:buClr>
              <a:buSzPts val="1200"/>
              <a:buFont typeface="Arial"/>
              <a:buNone/>
              <a:defRPr sz="1200" b="0" i="0" u="none" strike="noStrike" cap="none">
                <a:solidFill>
                  <a:srgbClr val="000000"/>
                </a:solidFill>
                <a:latin typeface="Arial"/>
                <a:ea typeface="Arial"/>
                <a:cs typeface="Arial"/>
                <a:sym typeface="Arial"/>
              </a:defRPr>
            </a:lvl5pPr>
            <a:lvl6pPr marR="0" lvl="5" algn="ctr" rtl="0">
              <a:lnSpc>
                <a:spcPct val="90000"/>
              </a:lnSpc>
              <a:spcBef>
                <a:spcPts val="400"/>
              </a:spcBef>
              <a:spcAft>
                <a:spcPts val="0"/>
              </a:spcAft>
              <a:buClr>
                <a:schemeClr val="dk1"/>
              </a:buClr>
              <a:buSzPts val="1200"/>
              <a:buFont typeface="Arial"/>
              <a:buNone/>
              <a:defRPr sz="1200" b="0" i="0" u="none" strike="noStrike" cap="none">
                <a:solidFill>
                  <a:srgbClr val="000000"/>
                </a:solidFill>
                <a:latin typeface="Arial"/>
                <a:ea typeface="Arial"/>
                <a:cs typeface="Arial"/>
                <a:sym typeface="Arial"/>
              </a:defRPr>
            </a:lvl6pPr>
            <a:lvl7pPr marR="0" lvl="6" algn="ctr" rtl="0">
              <a:lnSpc>
                <a:spcPct val="90000"/>
              </a:lnSpc>
              <a:spcBef>
                <a:spcPts val="400"/>
              </a:spcBef>
              <a:spcAft>
                <a:spcPts val="0"/>
              </a:spcAft>
              <a:buClr>
                <a:schemeClr val="dk1"/>
              </a:buClr>
              <a:buSzPts val="1200"/>
              <a:buFont typeface="Arial"/>
              <a:buNone/>
              <a:defRPr sz="1200" b="0" i="0" u="none" strike="noStrike" cap="none">
                <a:solidFill>
                  <a:srgbClr val="000000"/>
                </a:solidFill>
                <a:latin typeface="Arial"/>
                <a:ea typeface="Arial"/>
                <a:cs typeface="Arial"/>
                <a:sym typeface="Arial"/>
              </a:defRPr>
            </a:lvl7pPr>
            <a:lvl8pPr marR="0" lvl="7" algn="ctr" rtl="0">
              <a:lnSpc>
                <a:spcPct val="90000"/>
              </a:lnSpc>
              <a:spcBef>
                <a:spcPts val="400"/>
              </a:spcBef>
              <a:spcAft>
                <a:spcPts val="0"/>
              </a:spcAft>
              <a:buClr>
                <a:schemeClr val="dk1"/>
              </a:buClr>
              <a:buSzPts val="1200"/>
              <a:buFont typeface="Arial"/>
              <a:buNone/>
              <a:defRPr sz="1200" b="0" i="0" u="none" strike="noStrike" cap="none">
                <a:solidFill>
                  <a:srgbClr val="000000"/>
                </a:solidFill>
                <a:latin typeface="Arial"/>
                <a:ea typeface="Arial"/>
                <a:cs typeface="Arial"/>
                <a:sym typeface="Arial"/>
              </a:defRPr>
            </a:lvl8pPr>
            <a:lvl9pPr marR="0" lvl="8" algn="ctr" rtl="0">
              <a:lnSpc>
                <a:spcPct val="90000"/>
              </a:lnSpc>
              <a:spcBef>
                <a:spcPts val="400"/>
              </a:spcBef>
              <a:spcAft>
                <a:spcPts val="0"/>
              </a:spcAft>
              <a:buClr>
                <a:schemeClr val="dk1"/>
              </a:buClr>
              <a:buSzPts val="1200"/>
              <a:buFont typeface="Arial"/>
              <a:buNone/>
              <a:defRPr sz="1200" b="0" i="0" u="none" strike="noStrike" cap="none">
                <a:solidFill>
                  <a:srgbClr val="000000"/>
                </a:solidFill>
                <a:latin typeface="Arial"/>
                <a:ea typeface="Arial"/>
                <a:cs typeface="Arial"/>
                <a:sym typeface="Arial"/>
              </a:defRPr>
            </a:lvl9pPr>
          </a:lstStyle>
          <a:p>
            <a:endParaRPr/>
          </a:p>
        </p:txBody>
      </p:sp>
      <p:sp>
        <p:nvSpPr>
          <p:cNvPr id="700" name="Google Shape;700;p7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701" name="Google Shape;701;p7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702" name="Google Shape;702;p7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 Type="http://schemas.openxmlformats.org/officeDocument/2006/relationships/slideLayout" Target="../slideLayouts/slideLayout7.xml"/><Relationship Id="rId71"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pic>
        <p:nvPicPr>
          <p:cNvPr id="6" name="Google Shape;6;p1"/>
          <p:cNvPicPr preferRelativeResize="0"/>
          <p:nvPr/>
        </p:nvPicPr>
        <p:blipFill rotWithShape="1">
          <a:blip r:embed="rId71">
            <a:alphaModFix/>
          </a:blip>
          <a:srcRect/>
          <a:stretch/>
        </p:blipFill>
        <p:spPr>
          <a:xfrm>
            <a:off x="1191" y="1191"/>
            <a:ext cx="1190" cy="1190"/>
          </a:xfrm>
          <a:prstGeom prst="rect">
            <a:avLst/>
          </a:prstGeom>
          <a:noFill/>
          <a:ln>
            <a:noFill/>
          </a:ln>
        </p:spPr>
      </p:pic>
      <p:sp>
        <p:nvSpPr>
          <p:cNvPr id="7" name="Google Shape;7;p1"/>
          <p:cNvSpPr txBox="1">
            <a:spLocks noGrp="1"/>
          </p:cNvSpPr>
          <p:nvPr>
            <p:ph type="sldNum" idx="12"/>
          </p:nvPr>
        </p:nvSpPr>
        <p:spPr>
          <a:xfrm>
            <a:off x="7081838" y="4867275"/>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
        <p:nvSpPr>
          <p:cNvPr id="8" name="Google Shape;8;p1"/>
          <p:cNvSpPr txBox="1"/>
          <p:nvPr/>
        </p:nvSpPr>
        <p:spPr>
          <a:xfrm>
            <a:off x="0" y="4802997"/>
            <a:ext cx="781800" cy="338100"/>
          </a:xfrm>
          <a:prstGeom prst="rect">
            <a:avLst/>
          </a:prstGeom>
          <a:noFill/>
          <a:ln>
            <a:noFill/>
          </a:ln>
        </p:spPr>
        <p:txBody>
          <a:bodyPr spcFirstLastPara="1" wrap="square" lIns="68575" tIns="34275" rIns="68575" bIns="34275" anchor="t" anchorCtr="0">
            <a:noAutofit/>
          </a:bodyPr>
          <a:lstStyle/>
          <a:p>
            <a:pPr marL="0" marR="0" lvl="0" indent="0" algn="ctr" rtl="0">
              <a:lnSpc>
                <a:spcPct val="130000"/>
              </a:lnSpc>
              <a:spcBef>
                <a:spcPts val="0"/>
              </a:spcBef>
              <a:spcAft>
                <a:spcPts val="0"/>
              </a:spcAft>
              <a:buClr>
                <a:srgbClr val="000000"/>
              </a:buClr>
              <a:buSzPts val="1500"/>
              <a:buFont typeface="Arial"/>
              <a:buNone/>
            </a:pPr>
            <a:r>
              <a:rPr lang="en" sz="1500" b="0" i="0" u="none" strike="noStrike" cap="none">
                <a:solidFill>
                  <a:schemeClr val="accent3"/>
                </a:solidFill>
                <a:latin typeface="Arial"/>
                <a:ea typeface="Arial"/>
                <a:cs typeface="Arial"/>
                <a:sym typeface="Arial"/>
              </a:rPr>
              <a:t>DRAFT</a:t>
            </a:r>
            <a:endParaRPr sz="110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 id="2147483708" r:id="rId61"/>
    <p:sldLayoutId id="2147483709" r:id="rId62"/>
    <p:sldLayoutId id="2147483710" r:id="rId63"/>
    <p:sldLayoutId id="2147483711" r:id="rId64"/>
    <p:sldLayoutId id="2147483712" r:id="rId65"/>
    <p:sldLayoutId id="2147483713" r:id="rId66"/>
    <p:sldLayoutId id="2147483714" r:id="rId67"/>
    <p:sldLayoutId id="2147483715" r:id="rId68"/>
    <p:sldLayoutId id="2147483716" r:id="rId6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85"/>
        <p:cNvGrpSpPr/>
        <p:nvPr/>
      </p:nvGrpSpPr>
      <p:grpSpPr>
        <a:xfrm>
          <a:off x="0" y="0"/>
          <a:ext cx="0" cy="0"/>
          <a:chOff x="0" y="0"/>
          <a:chExt cx="0" cy="0"/>
        </a:xfrm>
      </p:grpSpPr>
      <p:pic>
        <p:nvPicPr>
          <p:cNvPr id="986" name="Google Shape;986;p86"/>
          <p:cNvPicPr preferRelativeResize="0"/>
          <p:nvPr/>
        </p:nvPicPr>
        <p:blipFill>
          <a:blip r:embed="rId3">
            <a:alphaModFix/>
          </a:blip>
          <a:stretch>
            <a:fillRect/>
          </a:stretch>
        </p:blipFill>
        <p:spPr>
          <a:xfrm>
            <a:off x="7318259" y="371133"/>
            <a:ext cx="1350773" cy="378375"/>
          </a:xfrm>
          <a:prstGeom prst="rect">
            <a:avLst/>
          </a:prstGeom>
          <a:noFill/>
          <a:ln>
            <a:noFill/>
          </a:ln>
        </p:spPr>
      </p:pic>
      <p:sp>
        <p:nvSpPr>
          <p:cNvPr id="987" name="Google Shape;987;p86"/>
          <p:cNvSpPr txBox="1"/>
          <p:nvPr/>
        </p:nvSpPr>
        <p:spPr>
          <a:xfrm>
            <a:off x="146304" y="292608"/>
            <a:ext cx="7605900" cy="456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400"/>
              </a:spcBef>
              <a:spcAft>
                <a:spcPts val="0"/>
              </a:spcAft>
              <a:buClr>
                <a:srgbClr val="000000"/>
              </a:buClr>
              <a:buSzPts val="1800"/>
              <a:buFont typeface="Arial"/>
              <a:buNone/>
            </a:pPr>
            <a:r>
              <a:rPr lang="en" sz="1800" b="1">
                <a:solidFill>
                  <a:schemeClr val="accent1"/>
                </a:solidFill>
              </a:rPr>
              <a:t>Waterford City</a:t>
            </a:r>
            <a:endParaRPr sz="1800" b="1" i="0" u="none" strike="noStrike" cap="none">
              <a:solidFill>
                <a:srgbClr val="00594D"/>
              </a:solidFill>
              <a:latin typeface="Calibri"/>
              <a:ea typeface="Calibri"/>
              <a:cs typeface="Calibri"/>
              <a:sym typeface="Calibri"/>
            </a:endParaRPr>
          </a:p>
        </p:txBody>
      </p:sp>
      <p:sp>
        <p:nvSpPr>
          <p:cNvPr id="988" name="Google Shape;988;p86"/>
          <p:cNvSpPr txBox="1"/>
          <p:nvPr/>
        </p:nvSpPr>
        <p:spPr>
          <a:xfrm>
            <a:off x="6964952" y="4811932"/>
            <a:ext cx="2057400" cy="264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sz="900">
                <a:solidFill>
                  <a:srgbClr val="273339"/>
                </a:solidFill>
              </a:rPr>
              <a:pPr marL="0" lvl="0" indent="0" algn="r" rtl="0">
                <a:spcBef>
                  <a:spcPts val="0"/>
                </a:spcBef>
                <a:spcAft>
                  <a:spcPts val="0"/>
                </a:spcAft>
                <a:buNone/>
              </a:pPr>
              <a:t>1</a:t>
            </a:fld>
            <a:endParaRPr sz="900">
              <a:solidFill>
                <a:srgbClr val="273339"/>
              </a:solidFill>
            </a:endParaRPr>
          </a:p>
        </p:txBody>
      </p:sp>
      <p:graphicFrame>
        <p:nvGraphicFramePr>
          <p:cNvPr id="989" name="Google Shape;989;p86"/>
          <p:cNvGraphicFramePr/>
          <p:nvPr/>
        </p:nvGraphicFramePr>
        <p:xfrm>
          <a:off x="261779" y="815725"/>
          <a:ext cx="3954500" cy="3760215"/>
        </p:xfrm>
        <a:graphic>
          <a:graphicData uri="http://schemas.openxmlformats.org/drawingml/2006/table">
            <a:tbl>
              <a:tblPr>
                <a:noFill/>
                <a:tableStyleId>{D3FB431C-FEEF-4107-93A2-2CC476904E7D}</a:tableStyleId>
              </a:tblPr>
              <a:tblGrid>
                <a:gridCol w="1009575">
                  <a:extLst>
                    <a:ext uri="{9D8B030D-6E8A-4147-A177-3AD203B41FA5}">
                      <a16:colId xmlns="" xmlns:a16="http://schemas.microsoft.com/office/drawing/2014/main" val="20000"/>
                    </a:ext>
                  </a:extLst>
                </a:gridCol>
                <a:gridCol w="2944925">
                  <a:extLst>
                    <a:ext uri="{9D8B030D-6E8A-4147-A177-3AD203B41FA5}">
                      <a16:colId xmlns="" xmlns:a16="http://schemas.microsoft.com/office/drawing/2014/main" val="20001"/>
                    </a:ext>
                  </a:extLst>
                </a:gridCol>
              </a:tblGrid>
              <a:tr h="664025">
                <a:tc>
                  <a:txBody>
                    <a:bodyPr/>
                    <a:lstStyle/>
                    <a:p>
                      <a:pPr marL="0" lvl="0" indent="0" algn="l" rtl="0">
                        <a:spcBef>
                          <a:spcPts val="0"/>
                        </a:spcBef>
                        <a:spcAft>
                          <a:spcPts val="0"/>
                        </a:spcAft>
                        <a:buNone/>
                      </a:pPr>
                      <a:r>
                        <a:rPr lang="en" sz="1100" b="1">
                          <a:solidFill>
                            <a:schemeClr val="lt1"/>
                          </a:solidFill>
                        </a:rPr>
                        <a:t>Area:</a:t>
                      </a:r>
                      <a:endParaRPr sz="1100" b="1">
                        <a:solidFill>
                          <a:schemeClr val="lt1"/>
                        </a:solidFill>
                      </a:endParaRPr>
                    </a:p>
                  </a:txBody>
                  <a:tcPr marL="91425" marR="91425" marT="91425" marB="91425">
                    <a:solidFill>
                      <a:schemeClr val="accent1"/>
                    </a:solidFill>
                  </a:tcPr>
                </a:tc>
                <a:tc>
                  <a:txBody>
                    <a:bodyPr/>
                    <a:lstStyle/>
                    <a:p>
                      <a:pPr marL="0" lvl="0" indent="0" algn="l" rtl="0">
                        <a:spcBef>
                          <a:spcPts val="0"/>
                        </a:spcBef>
                        <a:spcAft>
                          <a:spcPts val="0"/>
                        </a:spcAft>
                        <a:buNone/>
                      </a:pPr>
                      <a:r>
                        <a:rPr lang="en" sz="1100"/>
                        <a:t>Waterford City</a:t>
                      </a:r>
                      <a:endParaRPr sz="1100"/>
                    </a:p>
                  </a:txBody>
                  <a:tcPr marL="91425" marR="91425" marT="91425" marB="91425"/>
                </a:tc>
                <a:extLst>
                  <a:ext uri="{0D108BD9-81ED-4DB2-BD59-A6C34878D82A}">
                    <a16:rowId xmlns="" xmlns:a16="http://schemas.microsoft.com/office/drawing/2014/main" val="10000"/>
                  </a:ext>
                </a:extLst>
              </a:tr>
              <a:tr h="1949600">
                <a:tc>
                  <a:txBody>
                    <a:bodyPr/>
                    <a:lstStyle/>
                    <a:p>
                      <a:pPr marL="0" lvl="0" indent="0" algn="l" rtl="0">
                        <a:spcBef>
                          <a:spcPts val="0"/>
                        </a:spcBef>
                        <a:spcAft>
                          <a:spcPts val="0"/>
                        </a:spcAft>
                        <a:buNone/>
                      </a:pPr>
                      <a:r>
                        <a:rPr lang="en" sz="1100" b="1">
                          <a:solidFill>
                            <a:schemeClr val="lt1"/>
                          </a:solidFill>
                        </a:rPr>
                        <a:t>Electoral Districts:</a:t>
                      </a:r>
                      <a:endParaRPr sz="1100" b="1">
                        <a:solidFill>
                          <a:schemeClr val="lt1"/>
                        </a:solidFill>
                      </a:endParaRPr>
                    </a:p>
                  </a:txBody>
                  <a:tcPr marL="91425" marR="91425" marT="91425" marB="91425">
                    <a:solidFill>
                      <a:schemeClr val="accent1"/>
                    </a:solidFill>
                  </a:tcPr>
                </a:tc>
                <a:tc>
                  <a:txBody>
                    <a:bodyPr/>
                    <a:lstStyle/>
                    <a:p>
                      <a:pPr marL="0" lvl="0" indent="0" algn="l" rtl="0">
                        <a:spcBef>
                          <a:spcPts val="0"/>
                        </a:spcBef>
                        <a:spcAft>
                          <a:spcPts val="0"/>
                        </a:spcAft>
                        <a:buNone/>
                      </a:pPr>
                      <a:r>
                        <a:rPr lang="en" sz="1100"/>
                        <a:t>Ballybeg North, Ballybeg South, Ticor North, Ticor South, Larchville, Lisduggan, Kingsmeadow, Roanmore, Slievekeale, Morrisson's Avenue West, Morrisson's Avenue East, Military Road, Morrisson's Road, Newport's Square, Shortcourse, Centre A, Centre B, Grange North, Ferrybank, Gracedieu, Cleaboy, Bilberry, The Glen, Ballybricken, Custom House A, </a:t>
                      </a:r>
                      <a:endParaRPr sz="1100"/>
                    </a:p>
                    <a:p>
                      <a:pPr marL="0" lvl="0" indent="0" algn="l" rtl="0">
                        <a:spcBef>
                          <a:spcPts val="0"/>
                        </a:spcBef>
                        <a:spcAft>
                          <a:spcPts val="0"/>
                        </a:spcAft>
                        <a:buNone/>
                      </a:pPr>
                      <a:r>
                        <a:rPr lang="en" sz="1100"/>
                        <a:t>Custom House B, Mount Sion, Poleberry, Park, Newtown</a:t>
                      </a:r>
                      <a:endParaRPr sz="1100"/>
                    </a:p>
                  </a:txBody>
                  <a:tcPr marL="91425" marR="91425" marT="91425" marB="91425"/>
                </a:tc>
                <a:extLst>
                  <a:ext uri="{0D108BD9-81ED-4DB2-BD59-A6C34878D82A}">
                    <a16:rowId xmlns="" xmlns:a16="http://schemas.microsoft.com/office/drawing/2014/main" val="10001"/>
                  </a:ext>
                </a:extLst>
              </a:tr>
              <a:tr h="1069300">
                <a:tc>
                  <a:txBody>
                    <a:bodyPr/>
                    <a:lstStyle/>
                    <a:p>
                      <a:pPr marL="0" lvl="0" indent="0" algn="l" rtl="0">
                        <a:spcBef>
                          <a:spcPts val="0"/>
                        </a:spcBef>
                        <a:spcAft>
                          <a:spcPts val="0"/>
                        </a:spcAft>
                        <a:buNone/>
                      </a:pPr>
                      <a:r>
                        <a:rPr lang="en" sz="1100" b="1">
                          <a:solidFill>
                            <a:schemeClr val="lt1"/>
                          </a:solidFill>
                        </a:rPr>
                        <a:t>HP Pobal Deprivation:</a:t>
                      </a:r>
                      <a:endParaRPr sz="1100" b="1">
                        <a:solidFill>
                          <a:schemeClr val="lt1"/>
                        </a:solidFill>
                      </a:endParaRPr>
                    </a:p>
                  </a:txBody>
                  <a:tcPr marL="91425" marR="91425" marT="91425" marB="91425">
                    <a:solidFill>
                      <a:schemeClr val="accent1"/>
                    </a:solidFill>
                  </a:tcPr>
                </a:tc>
                <a:tc>
                  <a:txBody>
                    <a:bodyPr/>
                    <a:lstStyle/>
                    <a:p>
                      <a:pPr marL="0" lvl="0" indent="0" algn="l" rtl="0">
                        <a:spcBef>
                          <a:spcPts val="0"/>
                        </a:spcBef>
                        <a:spcAft>
                          <a:spcPts val="0"/>
                        </a:spcAft>
                        <a:buNone/>
                      </a:pPr>
                      <a:r>
                        <a:rPr lang="en" sz="1100"/>
                        <a:t>0.3 to -25.7</a:t>
                      </a:r>
                      <a:endParaRPr sz="1100"/>
                    </a:p>
                  </a:txBody>
                  <a:tcPr marL="91425" marR="91425" marT="91425" marB="91425"/>
                </a:tc>
                <a:extLst>
                  <a:ext uri="{0D108BD9-81ED-4DB2-BD59-A6C34878D82A}">
                    <a16:rowId xmlns="" xmlns:a16="http://schemas.microsoft.com/office/drawing/2014/main" val="10002"/>
                  </a:ext>
                </a:extLst>
              </a:tr>
            </a:tbl>
          </a:graphicData>
        </a:graphic>
      </p:graphicFrame>
      <p:pic>
        <p:nvPicPr>
          <p:cNvPr id="990" name="Google Shape;990;p86"/>
          <p:cNvPicPr preferRelativeResize="0"/>
          <p:nvPr/>
        </p:nvPicPr>
        <p:blipFill>
          <a:blip r:embed="rId4">
            <a:alphaModFix/>
          </a:blip>
          <a:stretch>
            <a:fillRect/>
          </a:stretch>
        </p:blipFill>
        <p:spPr>
          <a:xfrm>
            <a:off x="4724400" y="910851"/>
            <a:ext cx="3848251" cy="3620476"/>
          </a:xfrm>
          <a:prstGeom prst="rect">
            <a:avLst/>
          </a:prstGeom>
          <a:noFill/>
          <a:ln>
            <a:noFill/>
          </a:ln>
        </p:spPr>
      </p:pic>
      <p:sp>
        <p:nvSpPr>
          <p:cNvPr id="991" name="Google Shape;991;p86"/>
          <p:cNvSpPr/>
          <p:nvPr/>
        </p:nvSpPr>
        <p:spPr>
          <a:xfrm>
            <a:off x="4475950" y="936225"/>
            <a:ext cx="4307700" cy="3620400"/>
          </a:xfrm>
          <a:prstGeom prst="ellipse">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700"/>
          </a:p>
        </p:txBody>
      </p:sp>
      <p:sp>
        <p:nvSpPr>
          <p:cNvPr id="992" name="Google Shape;992;p86"/>
          <p:cNvSpPr txBox="1"/>
          <p:nvPr/>
        </p:nvSpPr>
        <p:spPr>
          <a:xfrm>
            <a:off x="7597907" y="1781096"/>
            <a:ext cx="471600" cy="126300"/>
          </a:xfrm>
          <a:prstGeom prst="rect">
            <a:avLst/>
          </a:prstGeom>
          <a:noFill/>
          <a:ln>
            <a:noFill/>
          </a:ln>
        </p:spPr>
        <p:txBody>
          <a:bodyPr spcFirstLastPara="1" wrap="square" lIns="9125" tIns="9125" rIns="9125" bIns="9125" anchor="t" anchorCtr="0">
            <a:spAutoFit/>
          </a:bodyPr>
          <a:lstStyle/>
          <a:p>
            <a:pPr marL="0" lvl="0" indent="0" algn="ctr" rtl="0">
              <a:spcBef>
                <a:spcPts val="0"/>
              </a:spcBef>
              <a:spcAft>
                <a:spcPts val="0"/>
              </a:spcAft>
              <a:buNone/>
            </a:pPr>
            <a:r>
              <a:rPr lang="en" sz="700">
                <a:solidFill>
                  <a:srgbClr val="595959"/>
                </a:solidFill>
              </a:rPr>
              <a:t>Ferrybank</a:t>
            </a:r>
            <a:endParaRPr sz="700">
              <a:solidFill>
                <a:srgbClr val="595959"/>
              </a:solidFill>
            </a:endParaRPr>
          </a:p>
        </p:txBody>
      </p:sp>
      <p:sp>
        <p:nvSpPr>
          <p:cNvPr id="993" name="Google Shape;993;p86"/>
          <p:cNvSpPr txBox="1"/>
          <p:nvPr/>
        </p:nvSpPr>
        <p:spPr>
          <a:xfrm>
            <a:off x="5495824" y="3677633"/>
            <a:ext cx="1051500" cy="126300"/>
          </a:xfrm>
          <a:prstGeom prst="rect">
            <a:avLst/>
          </a:prstGeom>
          <a:noFill/>
          <a:ln>
            <a:noFill/>
          </a:ln>
        </p:spPr>
        <p:txBody>
          <a:bodyPr spcFirstLastPara="1" wrap="square" lIns="9125" tIns="9125" rIns="9125" bIns="9125" anchor="t" anchorCtr="0">
            <a:spAutoFit/>
          </a:bodyPr>
          <a:lstStyle/>
          <a:p>
            <a:pPr marL="0" lvl="0" indent="0" algn="l" rtl="0">
              <a:spcBef>
                <a:spcPts val="0"/>
              </a:spcBef>
              <a:spcAft>
                <a:spcPts val="0"/>
              </a:spcAft>
              <a:buNone/>
            </a:pPr>
            <a:r>
              <a:rPr lang="en" sz="700">
                <a:solidFill>
                  <a:srgbClr val="595959"/>
                </a:solidFill>
              </a:rPr>
              <a:t>Ballybeg North</a:t>
            </a:r>
            <a:endParaRPr sz="700">
              <a:solidFill>
                <a:srgbClr val="595959"/>
              </a:solidFill>
            </a:endParaRPr>
          </a:p>
        </p:txBody>
      </p:sp>
      <p:sp>
        <p:nvSpPr>
          <p:cNvPr id="994" name="Google Shape;994;p86"/>
          <p:cNvSpPr txBox="1"/>
          <p:nvPr/>
        </p:nvSpPr>
        <p:spPr>
          <a:xfrm>
            <a:off x="5415646" y="3019559"/>
            <a:ext cx="1051500" cy="234000"/>
          </a:xfrm>
          <a:prstGeom prst="rect">
            <a:avLst/>
          </a:prstGeom>
          <a:noFill/>
          <a:ln>
            <a:noFill/>
          </a:ln>
        </p:spPr>
        <p:txBody>
          <a:bodyPr spcFirstLastPara="1" wrap="square" lIns="9125" tIns="9125" rIns="9125" bIns="9125" anchor="t" anchorCtr="0">
            <a:spAutoFit/>
          </a:bodyPr>
          <a:lstStyle/>
          <a:p>
            <a:pPr marL="0" lvl="0" indent="0" algn="ctr" rtl="0">
              <a:spcBef>
                <a:spcPts val="0"/>
              </a:spcBef>
              <a:spcAft>
                <a:spcPts val="0"/>
              </a:spcAft>
              <a:buNone/>
            </a:pPr>
            <a:r>
              <a:rPr lang="en" sz="700">
                <a:solidFill>
                  <a:srgbClr val="595959"/>
                </a:solidFill>
              </a:rPr>
              <a:t>Ticor</a:t>
            </a:r>
            <a:endParaRPr sz="700">
              <a:solidFill>
                <a:srgbClr val="595959"/>
              </a:solidFill>
            </a:endParaRPr>
          </a:p>
          <a:p>
            <a:pPr marL="0" lvl="0" indent="0" algn="ctr" rtl="0">
              <a:spcBef>
                <a:spcPts val="0"/>
              </a:spcBef>
              <a:spcAft>
                <a:spcPts val="0"/>
              </a:spcAft>
              <a:buNone/>
            </a:pPr>
            <a:r>
              <a:rPr lang="en" sz="700">
                <a:solidFill>
                  <a:srgbClr val="595959"/>
                </a:solidFill>
              </a:rPr>
              <a:t>South</a:t>
            </a:r>
            <a:endParaRPr sz="700">
              <a:solidFill>
                <a:srgbClr val="595959"/>
              </a:solidFill>
            </a:endParaRPr>
          </a:p>
        </p:txBody>
      </p:sp>
      <p:sp>
        <p:nvSpPr>
          <p:cNvPr id="995" name="Google Shape;995;p86"/>
          <p:cNvSpPr txBox="1"/>
          <p:nvPr/>
        </p:nvSpPr>
        <p:spPr>
          <a:xfrm>
            <a:off x="6104053" y="3214753"/>
            <a:ext cx="1051500" cy="126300"/>
          </a:xfrm>
          <a:prstGeom prst="rect">
            <a:avLst/>
          </a:prstGeom>
          <a:noFill/>
          <a:ln>
            <a:noFill/>
          </a:ln>
        </p:spPr>
        <p:txBody>
          <a:bodyPr spcFirstLastPara="1" wrap="square" lIns="9125" tIns="9125" rIns="9125" bIns="9125" anchor="t" anchorCtr="0">
            <a:spAutoFit/>
          </a:bodyPr>
          <a:lstStyle/>
          <a:p>
            <a:pPr marL="0" lvl="0" indent="0" algn="l" rtl="0">
              <a:spcBef>
                <a:spcPts val="0"/>
              </a:spcBef>
              <a:spcAft>
                <a:spcPts val="0"/>
              </a:spcAft>
              <a:buNone/>
            </a:pPr>
            <a:r>
              <a:rPr lang="en" sz="700">
                <a:solidFill>
                  <a:srgbClr val="595959"/>
                </a:solidFill>
              </a:rPr>
              <a:t>Larchville</a:t>
            </a:r>
            <a:endParaRPr sz="700">
              <a:solidFill>
                <a:srgbClr val="595959"/>
              </a:solidFill>
            </a:endParaRPr>
          </a:p>
        </p:txBody>
      </p:sp>
      <p:sp>
        <p:nvSpPr>
          <p:cNvPr id="996" name="Google Shape;996;p86"/>
          <p:cNvSpPr txBox="1"/>
          <p:nvPr/>
        </p:nvSpPr>
        <p:spPr>
          <a:xfrm>
            <a:off x="6218290" y="2814743"/>
            <a:ext cx="1051500" cy="126300"/>
          </a:xfrm>
          <a:prstGeom prst="rect">
            <a:avLst/>
          </a:prstGeom>
          <a:noFill/>
          <a:ln>
            <a:noFill/>
          </a:ln>
        </p:spPr>
        <p:txBody>
          <a:bodyPr spcFirstLastPara="1" wrap="square" lIns="9125" tIns="9125" rIns="9125" bIns="9125" anchor="t" anchorCtr="0">
            <a:spAutoFit/>
          </a:bodyPr>
          <a:lstStyle/>
          <a:p>
            <a:pPr marL="0" lvl="0" indent="0" algn="l" rtl="0">
              <a:spcBef>
                <a:spcPts val="0"/>
              </a:spcBef>
              <a:spcAft>
                <a:spcPts val="0"/>
              </a:spcAft>
              <a:buNone/>
            </a:pPr>
            <a:r>
              <a:rPr lang="en" sz="700">
                <a:solidFill>
                  <a:srgbClr val="595959"/>
                </a:solidFill>
              </a:rPr>
              <a:t>Lisduggan</a:t>
            </a:r>
            <a:endParaRPr sz="700">
              <a:solidFill>
                <a:srgbClr val="595959"/>
              </a:solidFill>
            </a:endParaRPr>
          </a:p>
        </p:txBody>
      </p:sp>
      <p:sp>
        <p:nvSpPr>
          <p:cNvPr id="997" name="Google Shape;997;p86"/>
          <p:cNvSpPr txBox="1"/>
          <p:nvPr/>
        </p:nvSpPr>
        <p:spPr>
          <a:xfrm>
            <a:off x="6841233" y="2923378"/>
            <a:ext cx="1051500" cy="126300"/>
          </a:xfrm>
          <a:prstGeom prst="rect">
            <a:avLst/>
          </a:prstGeom>
          <a:noFill/>
          <a:ln>
            <a:noFill/>
          </a:ln>
        </p:spPr>
        <p:txBody>
          <a:bodyPr spcFirstLastPara="1" wrap="square" lIns="9125" tIns="9125" rIns="9125" bIns="9125" anchor="t" anchorCtr="0">
            <a:spAutoFit/>
          </a:bodyPr>
          <a:lstStyle/>
          <a:p>
            <a:pPr marL="0" lvl="0" indent="0" algn="l" rtl="0">
              <a:spcBef>
                <a:spcPts val="0"/>
              </a:spcBef>
              <a:spcAft>
                <a:spcPts val="0"/>
              </a:spcAft>
              <a:buNone/>
            </a:pPr>
            <a:r>
              <a:rPr lang="en" sz="700">
                <a:solidFill>
                  <a:srgbClr val="595959"/>
                </a:solidFill>
              </a:rPr>
              <a:t>Kingsmeadow</a:t>
            </a:r>
            <a:endParaRPr sz="700">
              <a:solidFill>
                <a:srgbClr val="595959"/>
              </a:solidFill>
            </a:endParaRPr>
          </a:p>
        </p:txBody>
      </p:sp>
      <p:sp>
        <p:nvSpPr>
          <p:cNvPr id="998" name="Google Shape;998;p86"/>
          <p:cNvSpPr txBox="1"/>
          <p:nvPr/>
        </p:nvSpPr>
        <p:spPr>
          <a:xfrm>
            <a:off x="6585776" y="2560720"/>
            <a:ext cx="1051500" cy="126300"/>
          </a:xfrm>
          <a:prstGeom prst="rect">
            <a:avLst/>
          </a:prstGeom>
          <a:noFill/>
          <a:ln>
            <a:noFill/>
          </a:ln>
        </p:spPr>
        <p:txBody>
          <a:bodyPr spcFirstLastPara="1" wrap="square" lIns="9125" tIns="9125" rIns="9125" bIns="9125" anchor="t" anchorCtr="0">
            <a:spAutoFit/>
          </a:bodyPr>
          <a:lstStyle/>
          <a:p>
            <a:pPr marL="0" lvl="0" indent="0" algn="l" rtl="0">
              <a:spcBef>
                <a:spcPts val="0"/>
              </a:spcBef>
              <a:spcAft>
                <a:spcPts val="0"/>
              </a:spcAft>
              <a:buNone/>
            </a:pPr>
            <a:r>
              <a:rPr lang="en" sz="700">
                <a:solidFill>
                  <a:srgbClr val="595959"/>
                </a:solidFill>
              </a:rPr>
              <a:t>Slievekeale</a:t>
            </a:r>
            <a:endParaRPr sz="700">
              <a:solidFill>
                <a:srgbClr val="595959"/>
              </a:solidFill>
            </a:endParaRPr>
          </a:p>
        </p:txBody>
      </p:sp>
      <p:sp>
        <p:nvSpPr>
          <p:cNvPr id="999" name="Google Shape;999;p86"/>
          <p:cNvSpPr txBox="1"/>
          <p:nvPr/>
        </p:nvSpPr>
        <p:spPr>
          <a:xfrm>
            <a:off x="6817644" y="2687017"/>
            <a:ext cx="1051500" cy="126300"/>
          </a:xfrm>
          <a:prstGeom prst="rect">
            <a:avLst/>
          </a:prstGeom>
          <a:noFill/>
          <a:ln>
            <a:noFill/>
          </a:ln>
        </p:spPr>
        <p:txBody>
          <a:bodyPr spcFirstLastPara="1" wrap="square" lIns="9125" tIns="9125" rIns="9125" bIns="9125" anchor="t" anchorCtr="0">
            <a:spAutoFit/>
          </a:bodyPr>
          <a:lstStyle/>
          <a:p>
            <a:pPr marL="0" lvl="0" indent="0" algn="l" rtl="0">
              <a:spcBef>
                <a:spcPts val="0"/>
              </a:spcBef>
              <a:spcAft>
                <a:spcPts val="0"/>
              </a:spcAft>
              <a:buNone/>
            </a:pPr>
            <a:r>
              <a:rPr lang="en" sz="700">
                <a:solidFill>
                  <a:srgbClr val="595959"/>
                </a:solidFill>
              </a:rPr>
              <a:t>Roanmore</a:t>
            </a:r>
            <a:endParaRPr sz="700">
              <a:solidFill>
                <a:srgbClr val="595959"/>
              </a:solidFill>
            </a:endParaRPr>
          </a:p>
        </p:txBody>
      </p:sp>
      <p:sp>
        <p:nvSpPr>
          <p:cNvPr id="1000" name="Google Shape;1000;p86"/>
          <p:cNvSpPr txBox="1"/>
          <p:nvPr/>
        </p:nvSpPr>
        <p:spPr>
          <a:xfrm>
            <a:off x="5701613" y="2282198"/>
            <a:ext cx="845700" cy="234000"/>
          </a:xfrm>
          <a:prstGeom prst="rect">
            <a:avLst/>
          </a:prstGeom>
          <a:noFill/>
          <a:ln>
            <a:noFill/>
          </a:ln>
        </p:spPr>
        <p:txBody>
          <a:bodyPr spcFirstLastPara="1" wrap="square" lIns="9125" tIns="9125" rIns="9125" bIns="9125" anchor="t" anchorCtr="0">
            <a:spAutoFit/>
          </a:bodyPr>
          <a:lstStyle/>
          <a:p>
            <a:pPr marL="0" lvl="0" indent="0" algn="ctr" rtl="0">
              <a:spcBef>
                <a:spcPts val="0"/>
              </a:spcBef>
              <a:spcAft>
                <a:spcPts val="0"/>
              </a:spcAft>
              <a:buNone/>
            </a:pPr>
            <a:r>
              <a:rPr lang="en" sz="700">
                <a:solidFill>
                  <a:srgbClr val="595959"/>
                </a:solidFill>
              </a:rPr>
              <a:t>Morrison’s Avenue</a:t>
            </a:r>
            <a:endParaRPr sz="700">
              <a:solidFill>
                <a:srgbClr val="595959"/>
              </a:solidFill>
            </a:endParaRPr>
          </a:p>
          <a:p>
            <a:pPr marL="0" lvl="0" indent="0" algn="ctr" rtl="0">
              <a:spcBef>
                <a:spcPts val="0"/>
              </a:spcBef>
              <a:spcAft>
                <a:spcPts val="0"/>
              </a:spcAft>
              <a:buNone/>
            </a:pPr>
            <a:r>
              <a:rPr lang="en" sz="700">
                <a:solidFill>
                  <a:srgbClr val="595959"/>
                </a:solidFill>
              </a:rPr>
              <a:t>West</a:t>
            </a:r>
            <a:endParaRPr sz="700">
              <a:solidFill>
                <a:srgbClr val="595959"/>
              </a:solidFill>
            </a:endParaRPr>
          </a:p>
        </p:txBody>
      </p:sp>
      <p:cxnSp>
        <p:nvCxnSpPr>
          <p:cNvPr id="1001" name="Google Shape;1001;p86"/>
          <p:cNvCxnSpPr/>
          <p:nvPr/>
        </p:nvCxnSpPr>
        <p:spPr>
          <a:xfrm>
            <a:off x="6267321" y="2442429"/>
            <a:ext cx="303900" cy="2100"/>
          </a:xfrm>
          <a:prstGeom prst="straightConnector1">
            <a:avLst/>
          </a:prstGeom>
          <a:noFill/>
          <a:ln w="9525" cap="flat" cmpd="sng">
            <a:solidFill>
              <a:srgbClr val="595959"/>
            </a:solidFill>
            <a:prstDash val="solid"/>
            <a:round/>
            <a:headEnd type="none" w="med" len="med"/>
            <a:tailEnd type="oval" w="med" len="med"/>
          </a:ln>
        </p:spPr>
      </p:cxnSp>
      <p:sp>
        <p:nvSpPr>
          <p:cNvPr id="1002" name="Google Shape;1002;p86"/>
          <p:cNvSpPr txBox="1"/>
          <p:nvPr/>
        </p:nvSpPr>
        <p:spPr>
          <a:xfrm>
            <a:off x="6218300" y="2020321"/>
            <a:ext cx="1051500" cy="234000"/>
          </a:xfrm>
          <a:prstGeom prst="rect">
            <a:avLst/>
          </a:prstGeom>
          <a:noFill/>
          <a:ln>
            <a:noFill/>
          </a:ln>
        </p:spPr>
        <p:txBody>
          <a:bodyPr spcFirstLastPara="1" wrap="square" lIns="9125" tIns="9125" rIns="9125" bIns="9125" anchor="t" anchorCtr="0">
            <a:spAutoFit/>
          </a:bodyPr>
          <a:lstStyle/>
          <a:p>
            <a:pPr marL="0" lvl="0" indent="0" algn="ctr" rtl="0">
              <a:spcBef>
                <a:spcPts val="0"/>
              </a:spcBef>
              <a:spcAft>
                <a:spcPts val="0"/>
              </a:spcAft>
              <a:buNone/>
            </a:pPr>
            <a:r>
              <a:rPr lang="en" sz="700">
                <a:solidFill>
                  <a:srgbClr val="595959"/>
                </a:solidFill>
              </a:rPr>
              <a:t>Military</a:t>
            </a:r>
            <a:endParaRPr sz="700">
              <a:solidFill>
                <a:srgbClr val="595959"/>
              </a:solidFill>
            </a:endParaRPr>
          </a:p>
          <a:p>
            <a:pPr marL="0" lvl="0" indent="0" algn="ctr" rtl="0">
              <a:spcBef>
                <a:spcPts val="0"/>
              </a:spcBef>
              <a:spcAft>
                <a:spcPts val="0"/>
              </a:spcAft>
              <a:buNone/>
            </a:pPr>
            <a:r>
              <a:rPr lang="en" sz="700">
                <a:solidFill>
                  <a:srgbClr val="595959"/>
                </a:solidFill>
              </a:rPr>
              <a:t> Road</a:t>
            </a:r>
            <a:endParaRPr sz="700">
              <a:solidFill>
                <a:srgbClr val="595959"/>
              </a:solidFill>
            </a:endParaRPr>
          </a:p>
        </p:txBody>
      </p:sp>
      <p:sp>
        <p:nvSpPr>
          <p:cNvPr id="1003" name="Google Shape;1003;p86"/>
          <p:cNvSpPr txBox="1"/>
          <p:nvPr/>
        </p:nvSpPr>
        <p:spPr>
          <a:xfrm>
            <a:off x="5759312" y="2033350"/>
            <a:ext cx="845700" cy="234000"/>
          </a:xfrm>
          <a:prstGeom prst="rect">
            <a:avLst/>
          </a:prstGeom>
          <a:noFill/>
          <a:ln>
            <a:noFill/>
          </a:ln>
        </p:spPr>
        <p:txBody>
          <a:bodyPr spcFirstLastPara="1" wrap="square" lIns="9125" tIns="9125" rIns="9125" bIns="9125" anchor="t" anchorCtr="0">
            <a:spAutoFit/>
          </a:bodyPr>
          <a:lstStyle/>
          <a:p>
            <a:pPr marL="0" lvl="0" indent="0" algn="ctr" rtl="0">
              <a:spcBef>
                <a:spcPts val="0"/>
              </a:spcBef>
              <a:spcAft>
                <a:spcPts val="0"/>
              </a:spcAft>
              <a:buNone/>
            </a:pPr>
            <a:r>
              <a:rPr lang="en" sz="700">
                <a:solidFill>
                  <a:srgbClr val="595959"/>
                </a:solidFill>
              </a:rPr>
              <a:t>Morrison’s Avenue</a:t>
            </a:r>
            <a:endParaRPr sz="700">
              <a:solidFill>
                <a:srgbClr val="595959"/>
              </a:solidFill>
            </a:endParaRPr>
          </a:p>
          <a:p>
            <a:pPr marL="0" lvl="0" indent="0" algn="ctr" rtl="0">
              <a:spcBef>
                <a:spcPts val="0"/>
              </a:spcBef>
              <a:spcAft>
                <a:spcPts val="0"/>
              </a:spcAft>
              <a:buNone/>
            </a:pPr>
            <a:r>
              <a:rPr lang="en" sz="700">
                <a:solidFill>
                  <a:srgbClr val="595959"/>
                </a:solidFill>
              </a:rPr>
              <a:t>East</a:t>
            </a:r>
            <a:endParaRPr sz="700">
              <a:solidFill>
                <a:srgbClr val="595959"/>
              </a:solidFill>
            </a:endParaRPr>
          </a:p>
        </p:txBody>
      </p:sp>
      <p:cxnSp>
        <p:nvCxnSpPr>
          <p:cNvPr id="1004" name="Google Shape;1004;p86"/>
          <p:cNvCxnSpPr/>
          <p:nvPr/>
        </p:nvCxnSpPr>
        <p:spPr>
          <a:xfrm>
            <a:off x="6390678" y="2207897"/>
            <a:ext cx="440100" cy="179100"/>
          </a:xfrm>
          <a:prstGeom prst="straightConnector1">
            <a:avLst/>
          </a:prstGeom>
          <a:noFill/>
          <a:ln w="9525" cap="flat" cmpd="sng">
            <a:solidFill>
              <a:srgbClr val="595959"/>
            </a:solidFill>
            <a:prstDash val="solid"/>
            <a:round/>
            <a:headEnd type="none" w="med" len="med"/>
            <a:tailEnd type="oval" w="med" len="med"/>
          </a:ln>
        </p:spPr>
      </p:cxnSp>
      <p:sp>
        <p:nvSpPr>
          <p:cNvPr id="1005" name="Google Shape;1005;p86"/>
          <p:cNvSpPr txBox="1"/>
          <p:nvPr/>
        </p:nvSpPr>
        <p:spPr>
          <a:xfrm>
            <a:off x="6610456" y="2357816"/>
            <a:ext cx="845700" cy="234000"/>
          </a:xfrm>
          <a:prstGeom prst="rect">
            <a:avLst/>
          </a:prstGeom>
          <a:noFill/>
          <a:ln>
            <a:noFill/>
          </a:ln>
        </p:spPr>
        <p:txBody>
          <a:bodyPr spcFirstLastPara="1" wrap="square" lIns="9125" tIns="9125" rIns="9125" bIns="9125" anchor="t" anchorCtr="0">
            <a:spAutoFit/>
          </a:bodyPr>
          <a:lstStyle/>
          <a:p>
            <a:pPr marL="0" lvl="0" indent="0" algn="ctr" rtl="0">
              <a:spcBef>
                <a:spcPts val="0"/>
              </a:spcBef>
              <a:spcAft>
                <a:spcPts val="0"/>
              </a:spcAft>
              <a:buNone/>
            </a:pPr>
            <a:r>
              <a:rPr lang="en" sz="700">
                <a:solidFill>
                  <a:srgbClr val="595959"/>
                </a:solidFill>
              </a:rPr>
              <a:t>Morrison’s </a:t>
            </a:r>
            <a:endParaRPr sz="700">
              <a:solidFill>
                <a:srgbClr val="595959"/>
              </a:solidFill>
            </a:endParaRPr>
          </a:p>
          <a:p>
            <a:pPr marL="0" lvl="0" indent="0" algn="ctr" rtl="0">
              <a:spcBef>
                <a:spcPts val="0"/>
              </a:spcBef>
              <a:spcAft>
                <a:spcPts val="0"/>
              </a:spcAft>
              <a:buNone/>
            </a:pPr>
            <a:r>
              <a:rPr lang="en" sz="700">
                <a:solidFill>
                  <a:srgbClr val="595959"/>
                </a:solidFill>
              </a:rPr>
              <a:t>Road</a:t>
            </a:r>
            <a:endParaRPr sz="700">
              <a:solidFill>
                <a:srgbClr val="595959"/>
              </a:solidFill>
            </a:endParaRPr>
          </a:p>
        </p:txBody>
      </p:sp>
      <p:sp>
        <p:nvSpPr>
          <p:cNvPr id="1006" name="Google Shape;1006;p86"/>
          <p:cNvSpPr txBox="1"/>
          <p:nvPr/>
        </p:nvSpPr>
        <p:spPr>
          <a:xfrm>
            <a:off x="7023029" y="2050379"/>
            <a:ext cx="845700" cy="126300"/>
          </a:xfrm>
          <a:prstGeom prst="rect">
            <a:avLst/>
          </a:prstGeom>
          <a:noFill/>
          <a:ln>
            <a:noFill/>
          </a:ln>
        </p:spPr>
        <p:txBody>
          <a:bodyPr spcFirstLastPara="1" wrap="square" lIns="9125" tIns="9125" rIns="9125" bIns="9125" anchor="t" anchorCtr="0">
            <a:spAutoFit/>
          </a:bodyPr>
          <a:lstStyle/>
          <a:p>
            <a:pPr marL="0" lvl="0" indent="0" algn="ctr" rtl="0">
              <a:spcBef>
                <a:spcPts val="0"/>
              </a:spcBef>
              <a:spcAft>
                <a:spcPts val="0"/>
              </a:spcAft>
              <a:buNone/>
            </a:pPr>
            <a:r>
              <a:rPr lang="en" sz="700">
                <a:solidFill>
                  <a:srgbClr val="595959"/>
                </a:solidFill>
              </a:rPr>
              <a:t>Newport’s Square</a:t>
            </a:r>
            <a:endParaRPr sz="700">
              <a:solidFill>
                <a:srgbClr val="595959"/>
              </a:solidFill>
            </a:endParaRPr>
          </a:p>
        </p:txBody>
      </p:sp>
      <p:cxnSp>
        <p:nvCxnSpPr>
          <p:cNvPr id="1007" name="Google Shape;1007;p86"/>
          <p:cNvCxnSpPr/>
          <p:nvPr/>
        </p:nvCxnSpPr>
        <p:spPr>
          <a:xfrm flipH="1">
            <a:off x="7127427" y="2155770"/>
            <a:ext cx="117900" cy="190800"/>
          </a:xfrm>
          <a:prstGeom prst="straightConnector1">
            <a:avLst/>
          </a:prstGeom>
          <a:noFill/>
          <a:ln w="9525" cap="flat" cmpd="sng">
            <a:solidFill>
              <a:srgbClr val="595959"/>
            </a:solidFill>
            <a:prstDash val="solid"/>
            <a:round/>
            <a:headEnd type="none" w="med" len="med"/>
            <a:tailEnd type="oval" w="med" len="med"/>
          </a:ln>
        </p:spPr>
      </p:cxnSp>
      <p:sp>
        <p:nvSpPr>
          <p:cNvPr id="1008" name="Google Shape;1008;p86"/>
          <p:cNvSpPr txBox="1"/>
          <p:nvPr/>
        </p:nvSpPr>
        <p:spPr>
          <a:xfrm>
            <a:off x="7116795" y="2457584"/>
            <a:ext cx="548400" cy="126300"/>
          </a:xfrm>
          <a:prstGeom prst="rect">
            <a:avLst/>
          </a:prstGeom>
          <a:noFill/>
          <a:ln>
            <a:noFill/>
          </a:ln>
        </p:spPr>
        <p:txBody>
          <a:bodyPr spcFirstLastPara="1" wrap="square" lIns="9125" tIns="9125" rIns="9125" bIns="9125" anchor="t" anchorCtr="0">
            <a:spAutoFit/>
          </a:bodyPr>
          <a:lstStyle/>
          <a:p>
            <a:pPr marL="0" lvl="0" indent="0" algn="ctr" rtl="0">
              <a:spcBef>
                <a:spcPts val="0"/>
              </a:spcBef>
              <a:spcAft>
                <a:spcPts val="0"/>
              </a:spcAft>
              <a:buNone/>
            </a:pPr>
            <a:r>
              <a:rPr lang="en" sz="700">
                <a:solidFill>
                  <a:srgbClr val="595959"/>
                </a:solidFill>
              </a:rPr>
              <a:t>Shortcourse</a:t>
            </a:r>
            <a:endParaRPr sz="700">
              <a:solidFill>
                <a:srgbClr val="595959"/>
              </a:solidFill>
            </a:endParaRPr>
          </a:p>
        </p:txBody>
      </p:sp>
      <p:cxnSp>
        <p:nvCxnSpPr>
          <p:cNvPr id="1009" name="Google Shape;1009;p86"/>
          <p:cNvCxnSpPr>
            <a:stCxn id="1008" idx="0"/>
          </p:cNvCxnSpPr>
          <p:nvPr/>
        </p:nvCxnSpPr>
        <p:spPr>
          <a:xfrm rot="10800000">
            <a:off x="7264995" y="2304884"/>
            <a:ext cx="126000" cy="152700"/>
          </a:xfrm>
          <a:prstGeom prst="straightConnector1">
            <a:avLst/>
          </a:prstGeom>
          <a:noFill/>
          <a:ln w="9525" cap="flat" cmpd="sng">
            <a:solidFill>
              <a:srgbClr val="595959"/>
            </a:solidFill>
            <a:prstDash val="solid"/>
            <a:round/>
            <a:headEnd type="none" w="med" len="med"/>
            <a:tailEnd type="oval" w="med" len="med"/>
          </a:ln>
        </p:spPr>
      </p:cxnSp>
      <p:sp>
        <p:nvSpPr>
          <p:cNvPr id="1010" name="Google Shape;1010;p86"/>
          <p:cNvSpPr txBox="1"/>
          <p:nvPr/>
        </p:nvSpPr>
        <p:spPr>
          <a:xfrm>
            <a:off x="7235189" y="2190602"/>
            <a:ext cx="362700" cy="234000"/>
          </a:xfrm>
          <a:prstGeom prst="rect">
            <a:avLst/>
          </a:prstGeom>
          <a:noFill/>
          <a:ln>
            <a:noFill/>
          </a:ln>
        </p:spPr>
        <p:txBody>
          <a:bodyPr spcFirstLastPara="1" wrap="square" lIns="9125" tIns="9125" rIns="9125" bIns="9125" anchor="t" anchorCtr="0">
            <a:spAutoFit/>
          </a:bodyPr>
          <a:lstStyle/>
          <a:p>
            <a:pPr marL="0" lvl="0" indent="0" algn="ctr" rtl="0">
              <a:spcBef>
                <a:spcPts val="0"/>
              </a:spcBef>
              <a:spcAft>
                <a:spcPts val="0"/>
              </a:spcAft>
              <a:buNone/>
            </a:pPr>
            <a:r>
              <a:rPr lang="en" sz="700">
                <a:solidFill>
                  <a:srgbClr val="595959"/>
                </a:solidFill>
              </a:rPr>
              <a:t>Centre</a:t>
            </a:r>
            <a:endParaRPr sz="700">
              <a:solidFill>
                <a:srgbClr val="595959"/>
              </a:solidFill>
            </a:endParaRPr>
          </a:p>
          <a:p>
            <a:pPr marL="0" lvl="0" indent="0" algn="ctr" rtl="0">
              <a:spcBef>
                <a:spcPts val="0"/>
              </a:spcBef>
              <a:spcAft>
                <a:spcPts val="0"/>
              </a:spcAft>
              <a:buNone/>
            </a:pPr>
            <a:r>
              <a:rPr lang="en" sz="700">
                <a:solidFill>
                  <a:srgbClr val="595959"/>
                </a:solidFill>
              </a:rPr>
              <a:t>B</a:t>
            </a:r>
            <a:endParaRPr sz="700">
              <a:solidFill>
                <a:srgbClr val="595959"/>
              </a:solidFill>
            </a:endParaRPr>
          </a:p>
        </p:txBody>
      </p:sp>
      <p:sp>
        <p:nvSpPr>
          <p:cNvPr id="1011" name="Google Shape;1011;p86"/>
          <p:cNvSpPr txBox="1"/>
          <p:nvPr/>
        </p:nvSpPr>
        <p:spPr>
          <a:xfrm>
            <a:off x="7521397" y="3443225"/>
            <a:ext cx="893700" cy="126300"/>
          </a:xfrm>
          <a:prstGeom prst="rect">
            <a:avLst/>
          </a:prstGeom>
          <a:noFill/>
          <a:ln>
            <a:noFill/>
          </a:ln>
        </p:spPr>
        <p:txBody>
          <a:bodyPr spcFirstLastPara="1" wrap="square" lIns="9125" tIns="9125" rIns="9125" bIns="9125" anchor="t" anchorCtr="0">
            <a:spAutoFit/>
          </a:bodyPr>
          <a:lstStyle/>
          <a:p>
            <a:pPr marL="0" lvl="0" indent="0" algn="l" rtl="0">
              <a:spcBef>
                <a:spcPts val="0"/>
              </a:spcBef>
              <a:spcAft>
                <a:spcPts val="0"/>
              </a:spcAft>
              <a:buNone/>
            </a:pPr>
            <a:r>
              <a:rPr lang="en" sz="700">
                <a:solidFill>
                  <a:srgbClr val="595959"/>
                </a:solidFill>
              </a:rPr>
              <a:t>Grange North</a:t>
            </a:r>
            <a:endParaRPr sz="700">
              <a:solidFill>
                <a:srgbClr val="595959"/>
              </a:solidFill>
            </a:endParaRPr>
          </a:p>
        </p:txBody>
      </p:sp>
      <p:sp>
        <p:nvSpPr>
          <p:cNvPr id="1012" name="Google Shape;1012;p86"/>
          <p:cNvSpPr txBox="1"/>
          <p:nvPr/>
        </p:nvSpPr>
        <p:spPr>
          <a:xfrm>
            <a:off x="5553496" y="2650884"/>
            <a:ext cx="1051500" cy="234000"/>
          </a:xfrm>
          <a:prstGeom prst="rect">
            <a:avLst/>
          </a:prstGeom>
          <a:noFill/>
          <a:ln>
            <a:noFill/>
          </a:ln>
        </p:spPr>
        <p:txBody>
          <a:bodyPr spcFirstLastPara="1" wrap="square" lIns="9125" tIns="9125" rIns="9125" bIns="9125" anchor="t" anchorCtr="0">
            <a:spAutoFit/>
          </a:bodyPr>
          <a:lstStyle/>
          <a:p>
            <a:pPr marL="0" lvl="0" indent="0" algn="ctr" rtl="0">
              <a:spcBef>
                <a:spcPts val="0"/>
              </a:spcBef>
              <a:spcAft>
                <a:spcPts val="0"/>
              </a:spcAft>
              <a:buNone/>
            </a:pPr>
            <a:r>
              <a:rPr lang="en" sz="700">
                <a:solidFill>
                  <a:srgbClr val="595959"/>
                </a:solidFill>
              </a:rPr>
              <a:t>Ticor</a:t>
            </a:r>
            <a:endParaRPr sz="700">
              <a:solidFill>
                <a:srgbClr val="595959"/>
              </a:solidFill>
            </a:endParaRPr>
          </a:p>
          <a:p>
            <a:pPr marL="0" lvl="0" indent="0" algn="ctr" rtl="0">
              <a:spcBef>
                <a:spcPts val="0"/>
              </a:spcBef>
              <a:spcAft>
                <a:spcPts val="0"/>
              </a:spcAft>
              <a:buNone/>
            </a:pPr>
            <a:r>
              <a:rPr lang="en" sz="700">
                <a:solidFill>
                  <a:srgbClr val="595959"/>
                </a:solidFill>
              </a:rPr>
              <a:t>North</a:t>
            </a:r>
            <a:endParaRPr sz="700">
              <a:solidFill>
                <a:srgbClr val="595959"/>
              </a:solidFill>
            </a:endParaRPr>
          </a:p>
        </p:txBody>
      </p:sp>
      <p:sp>
        <p:nvSpPr>
          <p:cNvPr id="1013" name="Google Shape;1013;p86"/>
          <p:cNvSpPr txBox="1"/>
          <p:nvPr/>
        </p:nvSpPr>
        <p:spPr>
          <a:xfrm>
            <a:off x="4963649" y="3210458"/>
            <a:ext cx="1051500" cy="126300"/>
          </a:xfrm>
          <a:prstGeom prst="rect">
            <a:avLst/>
          </a:prstGeom>
          <a:noFill/>
          <a:ln>
            <a:noFill/>
          </a:ln>
        </p:spPr>
        <p:txBody>
          <a:bodyPr spcFirstLastPara="1" wrap="square" lIns="9125" tIns="9125" rIns="9125" bIns="9125" anchor="t" anchorCtr="0">
            <a:spAutoFit/>
          </a:bodyPr>
          <a:lstStyle/>
          <a:p>
            <a:pPr marL="0" lvl="0" indent="0" algn="l" rtl="0">
              <a:spcBef>
                <a:spcPts val="0"/>
              </a:spcBef>
              <a:spcAft>
                <a:spcPts val="0"/>
              </a:spcAft>
              <a:buNone/>
            </a:pPr>
            <a:r>
              <a:rPr lang="en" sz="700">
                <a:solidFill>
                  <a:srgbClr val="595959"/>
                </a:solidFill>
              </a:rPr>
              <a:t>Ballybeg South</a:t>
            </a:r>
            <a:endParaRPr sz="700">
              <a:solidFill>
                <a:srgbClr val="595959"/>
              </a:solidFill>
            </a:endParaRPr>
          </a:p>
        </p:txBody>
      </p:sp>
      <p:sp>
        <p:nvSpPr>
          <p:cNvPr id="1014" name="Google Shape;1014;p86"/>
          <p:cNvSpPr txBox="1"/>
          <p:nvPr/>
        </p:nvSpPr>
        <p:spPr>
          <a:xfrm>
            <a:off x="7197949" y="1874279"/>
            <a:ext cx="362700" cy="234000"/>
          </a:xfrm>
          <a:prstGeom prst="rect">
            <a:avLst/>
          </a:prstGeom>
          <a:noFill/>
          <a:ln>
            <a:noFill/>
          </a:ln>
        </p:spPr>
        <p:txBody>
          <a:bodyPr spcFirstLastPara="1" wrap="square" lIns="9125" tIns="9125" rIns="9125" bIns="9125" anchor="t" anchorCtr="0">
            <a:spAutoFit/>
          </a:bodyPr>
          <a:lstStyle/>
          <a:p>
            <a:pPr marL="0" lvl="0" indent="0" algn="ctr" rtl="0">
              <a:spcBef>
                <a:spcPts val="0"/>
              </a:spcBef>
              <a:spcAft>
                <a:spcPts val="0"/>
              </a:spcAft>
              <a:buNone/>
            </a:pPr>
            <a:r>
              <a:rPr lang="en" sz="700">
                <a:solidFill>
                  <a:srgbClr val="595959"/>
                </a:solidFill>
              </a:rPr>
              <a:t>Centre</a:t>
            </a:r>
            <a:endParaRPr sz="700">
              <a:solidFill>
                <a:srgbClr val="595959"/>
              </a:solidFill>
            </a:endParaRPr>
          </a:p>
          <a:p>
            <a:pPr marL="0" lvl="0" indent="0" algn="ctr" rtl="0">
              <a:spcBef>
                <a:spcPts val="0"/>
              </a:spcBef>
              <a:spcAft>
                <a:spcPts val="0"/>
              </a:spcAft>
              <a:buNone/>
            </a:pPr>
            <a:r>
              <a:rPr lang="en" sz="700">
                <a:solidFill>
                  <a:srgbClr val="595959"/>
                </a:solidFill>
              </a:rPr>
              <a:t>A</a:t>
            </a:r>
            <a:endParaRPr sz="700">
              <a:solidFill>
                <a:srgbClr val="595959"/>
              </a:solidFill>
            </a:endParaRPr>
          </a:p>
        </p:txBody>
      </p:sp>
      <p:sp>
        <p:nvSpPr>
          <p:cNvPr id="1015" name="Google Shape;1015;p86"/>
          <p:cNvSpPr txBox="1"/>
          <p:nvPr/>
        </p:nvSpPr>
        <p:spPr>
          <a:xfrm>
            <a:off x="4963649" y="2158220"/>
            <a:ext cx="1051500" cy="126300"/>
          </a:xfrm>
          <a:prstGeom prst="rect">
            <a:avLst/>
          </a:prstGeom>
          <a:noFill/>
          <a:ln>
            <a:noFill/>
          </a:ln>
        </p:spPr>
        <p:txBody>
          <a:bodyPr spcFirstLastPara="1" wrap="square" lIns="9125" tIns="9125" rIns="9125" bIns="9125" anchor="t" anchorCtr="0">
            <a:spAutoFit/>
          </a:bodyPr>
          <a:lstStyle/>
          <a:p>
            <a:pPr marL="0" lvl="0" indent="0" algn="l" rtl="0">
              <a:spcBef>
                <a:spcPts val="0"/>
              </a:spcBef>
              <a:spcAft>
                <a:spcPts val="0"/>
              </a:spcAft>
              <a:buNone/>
            </a:pPr>
            <a:r>
              <a:rPr lang="en" sz="700">
                <a:solidFill>
                  <a:srgbClr val="595959"/>
                </a:solidFill>
              </a:rPr>
              <a:t>Gracedieu</a:t>
            </a:r>
            <a:endParaRPr sz="700">
              <a:solidFill>
                <a:srgbClr val="595959"/>
              </a:solidFill>
            </a:endParaRPr>
          </a:p>
        </p:txBody>
      </p:sp>
      <p:sp>
        <p:nvSpPr>
          <p:cNvPr id="1016" name="Google Shape;1016;p86"/>
          <p:cNvSpPr txBox="1"/>
          <p:nvPr/>
        </p:nvSpPr>
        <p:spPr>
          <a:xfrm>
            <a:off x="6084974" y="1876908"/>
            <a:ext cx="1051500" cy="126300"/>
          </a:xfrm>
          <a:prstGeom prst="rect">
            <a:avLst/>
          </a:prstGeom>
          <a:noFill/>
          <a:ln>
            <a:noFill/>
          </a:ln>
        </p:spPr>
        <p:txBody>
          <a:bodyPr spcFirstLastPara="1" wrap="square" lIns="9125" tIns="9125" rIns="9125" bIns="9125" anchor="t" anchorCtr="0">
            <a:spAutoFit/>
          </a:bodyPr>
          <a:lstStyle/>
          <a:p>
            <a:pPr marL="0" lvl="0" indent="0" algn="l" rtl="0">
              <a:spcBef>
                <a:spcPts val="0"/>
              </a:spcBef>
              <a:spcAft>
                <a:spcPts val="0"/>
              </a:spcAft>
              <a:buNone/>
            </a:pPr>
            <a:r>
              <a:rPr lang="en" sz="700">
                <a:solidFill>
                  <a:srgbClr val="595959"/>
                </a:solidFill>
              </a:rPr>
              <a:t>Cleaboy</a:t>
            </a:r>
            <a:endParaRPr sz="700">
              <a:solidFill>
                <a:srgbClr val="595959"/>
              </a:solidFill>
            </a:endParaRPr>
          </a:p>
        </p:txBody>
      </p:sp>
      <p:sp>
        <p:nvSpPr>
          <p:cNvPr id="1017" name="Google Shape;1017;p86"/>
          <p:cNvSpPr txBox="1"/>
          <p:nvPr/>
        </p:nvSpPr>
        <p:spPr>
          <a:xfrm>
            <a:off x="6353665" y="1669502"/>
            <a:ext cx="1051500" cy="126300"/>
          </a:xfrm>
          <a:prstGeom prst="rect">
            <a:avLst/>
          </a:prstGeom>
          <a:noFill/>
          <a:ln>
            <a:noFill/>
          </a:ln>
        </p:spPr>
        <p:txBody>
          <a:bodyPr spcFirstLastPara="1" wrap="square" lIns="9125" tIns="9125" rIns="9125" bIns="9125" anchor="t" anchorCtr="0">
            <a:spAutoFit/>
          </a:bodyPr>
          <a:lstStyle/>
          <a:p>
            <a:pPr marL="0" lvl="0" indent="0" algn="l" rtl="0">
              <a:spcBef>
                <a:spcPts val="0"/>
              </a:spcBef>
              <a:spcAft>
                <a:spcPts val="0"/>
              </a:spcAft>
              <a:buNone/>
            </a:pPr>
            <a:r>
              <a:rPr lang="en" sz="700">
                <a:solidFill>
                  <a:srgbClr val="595959"/>
                </a:solidFill>
              </a:rPr>
              <a:t>Bilberry</a:t>
            </a:r>
            <a:endParaRPr sz="700">
              <a:solidFill>
                <a:srgbClr val="595959"/>
              </a:solidFill>
            </a:endParaRPr>
          </a:p>
        </p:txBody>
      </p:sp>
      <p:sp>
        <p:nvSpPr>
          <p:cNvPr id="1018" name="Google Shape;1018;p86"/>
          <p:cNvSpPr txBox="1"/>
          <p:nvPr/>
        </p:nvSpPr>
        <p:spPr>
          <a:xfrm>
            <a:off x="6700690" y="1604483"/>
            <a:ext cx="1051500" cy="234000"/>
          </a:xfrm>
          <a:prstGeom prst="rect">
            <a:avLst/>
          </a:prstGeom>
          <a:noFill/>
          <a:ln>
            <a:noFill/>
          </a:ln>
        </p:spPr>
        <p:txBody>
          <a:bodyPr spcFirstLastPara="1" wrap="square" lIns="9125" tIns="9125" rIns="9125" bIns="9125" anchor="t" anchorCtr="0">
            <a:spAutoFit/>
          </a:bodyPr>
          <a:lstStyle/>
          <a:p>
            <a:pPr marL="0" lvl="0" indent="0" algn="ctr" rtl="0">
              <a:spcBef>
                <a:spcPts val="0"/>
              </a:spcBef>
              <a:spcAft>
                <a:spcPts val="0"/>
              </a:spcAft>
              <a:buNone/>
            </a:pPr>
            <a:r>
              <a:rPr lang="en" sz="700">
                <a:solidFill>
                  <a:srgbClr val="595959"/>
                </a:solidFill>
              </a:rPr>
              <a:t>The</a:t>
            </a:r>
            <a:endParaRPr sz="700">
              <a:solidFill>
                <a:srgbClr val="595959"/>
              </a:solidFill>
            </a:endParaRPr>
          </a:p>
          <a:p>
            <a:pPr marL="0" lvl="0" indent="0" algn="ctr" rtl="0">
              <a:spcBef>
                <a:spcPts val="0"/>
              </a:spcBef>
              <a:spcAft>
                <a:spcPts val="0"/>
              </a:spcAft>
              <a:buNone/>
            </a:pPr>
            <a:r>
              <a:rPr lang="en" sz="700">
                <a:solidFill>
                  <a:srgbClr val="595959"/>
                </a:solidFill>
              </a:rPr>
              <a:t>Glen</a:t>
            </a:r>
            <a:endParaRPr sz="700">
              <a:solidFill>
                <a:srgbClr val="595959"/>
              </a:solidFill>
            </a:endParaRPr>
          </a:p>
        </p:txBody>
      </p:sp>
      <p:cxnSp>
        <p:nvCxnSpPr>
          <p:cNvPr id="1019" name="Google Shape;1019;p86"/>
          <p:cNvCxnSpPr>
            <a:stCxn id="1018" idx="2"/>
          </p:cNvCxnSpPr>
          <p:nvPr/>
        </p:nvCxnSpPr>
        <p:spPr>
          <a:xfrm flipH="1">
            <a:off x="7167340" y="1838483"/>
            <a:ext cx="59100" cy="158400"/>
          </a:xfrm>
          <a:prstGeom prst="straightConnector1">
            <a:avLst/>
          </a:prstGeom>
          <a:noFill/>
          <a:ln w="9525" cap="flat" cmpd="sng">
            <a:solidFill>
              <a:srgbClr val="595959"/>
            </a:solidFill>
            <a:prstDash val="solid"/>
            <a:round/>
            <a:headEnd type="none" w="med" len="med"/>
            <a:tailEnd type="oval" w="med" len="med"/>
          </a:ln>
        </p:spPr>
      </p:cxnSp>
      <p:sp>
        <p:nvSpPr>
          <p:cNvPr id="1020" name="Google Shape;1020;p86"/>
          <p:cNvSpPr txBox="1"/>
          <p:nvPr/>
        </p:nvSpPr>
        <p:spPr>
          <a:xfrm>
            <a:off x="6640974" y="1798313"/>
            <a:ext cx="548400" cy="126300"/>
          </a:xfrm>
          <a:prstGeom prst="rect">
            <a:avLst/>
          </a:prstGeom>
          <a:noFill/>
          <a:ln>
            <a:noFill/>
          </a:ln>
        </p:spPr>
        <p:txBody>
          <a:bodyPr spcFirstLastPara="1" wrap="square" lIns="9125" tIns="9125" rIns="9125" bIns="9125" anchor="t" anchorCtr="0">
            <a:spAutoFit/>
          </a:bodyPr>
          <a:lstStyle/>
          <a:p>
            <a:pPr marL="0" lvl="0" indent="0" algn="l" rtl="0">
              <a:spcBef>
                <a:spcPts val="0"/>
              </a:spcBef>
              <a:spcAft>
                <a:spcPts val="0"/>
              </a:spcAft>
              <a:buNone/>
            </a:pPr>
            <a:r>
              <a:rPr lang="en" sz="700">
                <a:solidFill>
                  <a:srgbClr val="595959"/>
                </a:solidFill>
              </a:rPr>
              <a:t>Ballybricken</a:t>
            </a:r>
            <a:endParaRPr sz="700">
              <a:solidFill>
                <a:srgbClr val="595959"/>
              </a:solidFill>
            </a:endParaRPr>
          </a:p>
        </p:txBody>
      </p:sp>
      <p:cxnSp>
        <p:nvCxnSpPr>
          <p:cNvPr id="1021" name="Google Shape;1021;p86"/>
          <p:cNvCxnSpPr>
            <a:stCxn id="1020" idx="2"/>
          </p:cNvCxnSpPr>
          <p:nvPr/>
        </p:nvCxnSpPr>
        <p:spPr>
          <a:xfrm>
            <a:off x="6915174" y="1924613"/>
            <a:ext cx="76800" cy="300300"/>
          </a:xfrm>
          <a:prstGeom prst="straightConnector1">
            <a:avLst/>
          </a:prstGeom>
          <a:noFill/>
          <a:ln w="9525" cap="flat" cmpd="sng">
            <a:solidFill>
              <a:srgbClr val="595959"/>
            </a:solidFill>
            <a:prstDash val="solid"/>
            <a:round/>
            <a:headEnd type="none" w="med" len="med"/>
            <a:tailEnd type="oval" w="med" len="med"/>
          </a:ln>
        </p:spPr>
      </p:cxnSp>
      <p:sp>
        <p:nvSpPr>
          <p:cNvPr id="1022" name="Google Shape;1022;p86"/>
          <p:cNvSpPr txBox="1"/>
          <p:nvPr/>
        </p:nvSpPr>
        <p:spPr>
          <a:xfrm>
            <a:off x="7456149" y="2280654"/>
            <a:ext cx="362700" cy="234000"/>
          </a:xfrm>
          <a:prstGeom prst="rect">
            <a:avLst/>
          </a:prstGeom>
          <a:noFill/>
          <a:ln>
            <a:noFill/>
          </a:ln>
        </p:spPr>
        <p:txBody>
          <a:bodyPr spcFirstLastPara="1" wrap="square" lIns="9125" tIns="9125" rIns="9125" bIns="9125" anchor="t" anchorCtr="0">
            <a:spAutoFit/>
          </a:bodyPr>
          <a:lstStyle/>
          <a:p>
            <a:pPr marL="0" lvl="0" indent="0" algn="ctr" rtl="0">
              <a:spcBef>
                <a:spcPts val="0"/>
              </a:spcBef>
              <a:spcAft>
                <a:spcPts val="0"/>
              </a:spcAft>
              <a:buNone/>
            </a:pPr>
            <a:r>
              <a:rPr lang="en" sz="700">
                <a:solidFill>
                  <a:srgbClr val="595959"/>
                </a:solidFill>
              </a:rPr>
              <a:t>Custom House A</a:t>
            </a:r>
            <a:endParaRPr sz="700">
              <a:solidFill>
                <a:srgbClr val="595959"/>
              </a:solidFill>
            </a:endParaRPr>
          </a:p>
        </p:txBody>
      </p:sp>
      <p:sp>
        <p:nvSpPr>
          <p:cNvPr id="1023" name="Google Shape;1023;p86"/>
          <p:cNvSpPr txBox="1"/>
          <p:nvPr/>
        </p:nvSpPr>
        <p:spPr>
          <a:xfrm>
            <a:off x="7858079" y="2039521"/>
            <a:ext cx="362700" cy="234000"/>
          </a:xfrm>
          <a:prstGeom prst="rect">
            <a:avLst/>
          </a:prstGeom>
          <a:noFill/>
          <a:ln>
            <a:noFill/>
          </a:ln>
        </p:spPr>
        <p:txBody>
          <a:bodyPr spcFirstLastPara="1" wrap="square" lIns="9125" tIns="9125" rIns="9125" bIns="9125" anchor="t" anchorCtr="0">
            <a:spAutoFit/>
          </a:bodyPr>
          <a:lstStyle/>
          <a:p>
            <a:pPr marL="0" lvl="0" indent="0" algn="ctr" rtl="0">
              <a:spcBef>
                <a:spcPts val="0"/>
              </a:spcBef>
              <a:spcAft>
                <a:spcPts val="0"/>
              </a:spcAft>
              <a:buNone/>
            </a:pPr>
            <a:r>
              <a:rPr lang="en" sz="700">
                <a:solidFill>
                  <a:srgbClr val="595959"/>
                </a:solidFill>
              </a:rPr>
              <a:t>Custom House B</a:t>
            </a:r>
            <a:endParaRPr sz="700">
              <a:solidFill>
                <a:srgbClr val="595959"/>
              </a:solidFill>
            </a:endParaRPr>
          </a:p>
        </p:txBody>
      </p:sp>
      <p:cxnSp>
        <p:nvCxnSpPr>
          <p:cNvPr id="1024" name="Google Shape;1024;p86"/>
          <p:cNvCxnSpPr>
            <a:stCxn id="1023" idx="1"/>
          </p:cNvCxnSpPr>
          <p:nvPr/>
        </p:nvCxnSpPr>
        <p:spPr>
          <a:xfrm flipH="1">
            <a:off x="7677479" y="2156521"/>
            <a:ext cx="180600" cy="48600"/>
          </a:xfrm>
          <a:prstGeom prst="straightConnector1">
            <a:avLst/>
          </a:prstGeom>
          <a:noFill/>
          <a:ln w="9525" cap="flat" cmpd="sng">
            <a:solidFill>
              <a:srgbClr val="595959"/>
            </a:solidFill>
            <a:prstDash val="solid"/>
            <a:round/>
            <a:headEnd type="none" w="med" len="med"/>
            <a:tailEnd type="oval" w="med" len="med"/>
          </a:ln>
        </p:spPr>
      </p:cxnSp>
      <p:sp>
        <p:nvSpPr>
          <p:cNvPr id="1025" name="Google Shape;1025;p86"/>
          <p:cNvSpPr txBox="1"/>
          <p:nvPr/>
        </p:nvSpPr>
        <p:spPr>
          <a:xfrm>
            <a:off x="7210074" y="2603188"/>
            <a:ext cx="471600" cy="126300"/>
          </a:xfrm>
          <a:prstGeom prst="rect">
            <a:avLst/>
          </a:prstGeom>
          <a:noFill/>
          <a:ln>
            <a:noFill/>
          </a:ln>
        </p:spPr>
        <p:txBody>
          <a:bodyPr spcFirstLastPara="1" wrap="square" lIns="9125" tIns="9125" rIns="9125" bIns="9125" anchor="t" anchorCtr="0">
            <a:spAutoFit/>
          </a:bodyPr>
          <a:lstStyle/>
          <a:p>
            <a:pPr marL="0" lvl="0" indent="0" algn="l" rtl="0">
              <a:spcBef>
                <a:spcPts val="0"/>
              </a:spcBef>
              <a:spcAft>
                <a:spcPts val="0"/>
              </a:spcAft>
              <a:buNone/>
            </a:pPr>
            <a:r>
              <a:rPr lang="en" sz="700">
                <a:solidFill>
                  <a:srgbClr val="595959"/>
                </a:solidFill>
              </a:rPr>
              <a:t>Mount Sion</a:t>
            </a:r>
            <a:endParaRPr sz="700">
              <a:solidFill>
                <a:srgbClr val="595959"/>
              </a:solidFill>
            </a:endParaRPr>
          </a:p>
        </p:txBody>
      </p:sp>
      <p:sp>
        <p:nvSpPr>
          <p:cNvPr id="1026" name="Google Shape;1026;p86"/>
          <p:cNvSpPr txBox="1"/>
          <p:nvPr/>
        </p:nvSpPr>
        <p:spPr>
          <a:xfrm>
            <a:off x="7892724" y="2988100"/>
            <a:ext cx="471600" cy="126300"/>
          </a:xfrm>
          <a:prstGeom prst="rect">
            <a:avLst/>
          </a:prstGeom>
          <a:noFill/>
          <a:ln>
            <a:noFill/>
          </a:ln>
        </p:spPr>
        <p:txBody>
          <a:bodyPr spcFirstLastPara="1" wrap="square" lIns="9125" tIns="9125" rIns="9125" bIns="9125" anchor="t" anchorCtr="0">
            <a:spAutoFit/>
          </a:bodyPr>
          <a:lstStyle/>
          <a:p>
            <a:pPr marL="0" lvl="0" indent="0" algn="l" rtl="0">
              <a:spcBef>
                <a:spcPts val="0"/>
              </a:spcBef>
              <a:spcAft>
                <a:spcPts val="0"/>
              </a:spcAft>
              <a:buNone/>
            </a:pPr>
            <a:r>
              <a:rPr lang="en" sz="700">
                <a:solidFill>
                  <a:srgbClr val="595959"/>
                </a:solidFill>
              </a:rPr>
              <a:t>Newtown</a:t>
            </a:r>
            <a:endParaRPr sz="700">
              <a:solidFill>
                <a:srgbClr val="595959"/>
              </a:solidFill>
            </a:endParaRPr>
          </a:p>
        </p:txBody>
      </p:sp>
      <p:sp>
        <p:nvSpPr>
          <p:cNvPr id="1027" name="Google Shape;1027;p86"/>
          <p:cNvSpPr txBox="1"/>
          <p:nvPr/>
        </p:nvSpPr>
        <p:spPr>
          <a:xfrm>
            <a:off x="7892724" y="2560000"/>
            <a:ext cx="471600" cy="126300"/>
          </a:xfrm>
          <a:prstGeom prst="rect">
            <a:avLst/>
          </a:prstGeom>
          <a:noFill/>
          <a:ln>
            <a:noFill/>
          </a:ln>
        </p:spPr>
        <p:txBody>
          <a:bodyPr spcFirstLastPara="1" wrap="square" lIns="9125" tIns="9125" rIns="9125" bIns="9125" anchor="t" anchorCtr="0">
            <a:spAutoFit/>
          </a:bodyPr>
          <a:lstStyle/>
          <a:p>
            <a:pPr marL="0" lvl="0" indent="0" algn="l" rtl="0">
              <a:spcBef>
                <a:spcPts val="0"/>
              </a:spcBef>
              <a:spcAft>
                <a:spcPts val="0"/>
              </a:spcAft>
              <a:buNone/>
            </a:pPr>
            <a:r>
              <a:rPr lang="en" sz="700">
                <a:solidFill>
                  <a:srgbClr val="595959"/>
                </a:solidFill>
              </a:rPr>
              <a:t>Park</a:t>
            </a:r>
            <a:endParaRPr sz="700">
              <a:solidFill>
                <a:srgbClr val="595959"/>
              </a:solidFill>
            </a:endParaRPr>
          </a:p>
        </p:txBody>
      </p:sp>
      <p:sp>
        <p:nvSpPr>
          <p:cNvPr id="1028" name="Google Shape;1028;p86"/>
          <p:cNvSpPr txBox="1"/>
          <p:nvPr/>
        </p:nvSpPr>
        <p:spPr>
          <a:xfrm>
            <a:off x="7390999" y="2968325"/>
            <a:ext cx="471600" cy="126300"/>
          </a:xfrm>
          <a:prstGeom prst="rect">
            <a:avLst/>
          </a:prstGeom>
          <a:noFill/>
          <a:ln>
            <a:noFill/>
          </a:ln>
        </p:spPr>
        <p:txBody>
          <a:bodyPr spcFirstLastPara="1" wrap="square" lIns="9125" tIns="9125" rIns="9125" bIns="9125" anchor="t" anchorCtr="0">
            <a:spAutoFit/>
          </a:bodyPr>
          <a:lstStyle/>
          <a:p>
            <a:pPr marL="0" lvl="0" indent="0" algn="l" rtl="0">
              <a:spcBef>
                <a:spcPts val="0"/>
              </a:spcBef>
              <a:spcAft>
                <a:spcPts val="0"/>
              </a:spcAft>
              <a:buNone/>
            </a:pPr>
            <a:r>
              <a:rPr lang="en" sz="700">
                <a:solidFill>
                  <a:srgbClr val="595959"/>
                </a:solidFill>
              </a:rPr>
              <a:t>Poleberry</a:t>
            </a:r>
            <a:endParaRPr sz="700">
              <a:solidFill>
                <a:srgbClr val="595959"/>
              </a:solidFill>
            </a:endParaRPr>
          </a:p>
        </p:txBody>
      </p:sp>
    </p:spTree>
  </p:cSld>
  <p:clrMapOvr>
    <a:masterClrMapping/>
  </p:clrMapOvr>
</p:sld>
</file>

<file path=ppt/theme/theme1.xml><?xml version="1.0" encoding="utf-8"?>
<a:theme xmlns:a="http://schemas.openxmlformats.org/drawingml/2006/main" name="1_Office Theme">
  <a:themeElements>
    <a:clrScheme name="HSE Branded">
      <a:dk1>
        <a:srgbClr val="273339"/>
      </a:dk1>
      <a:lt1>
        <a:srgbClr val="FFFFFF"/>
      </a:lt1>
      <a:dk2>
        <a:srgbClr val="40515A"/>
      </a:dk2>
      <a:lt2>
        <a:srgbClr val="8C9CA6"/>
      </a:lt2>
      <a:accent1>
        <a:srgbClr val="006858"/>
      </a:accent1>
      <a:accent2>
        <a:srgbClr val="71A59C"/>
      </a:accent2>
      <a:accent3>
        <a:srgbClr val="B30838"/>
      </a:accent3>
      <a:accent4>
        <a:srgbClr val="F7A800"/>
      </a:accent4>
      <a:accent5>
        <a:srgbClr val="6DABE4"/>
      </a:accent5>
      <a:accent6>
        <a:srgbClr val="003CA6"/>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149</Words>
  <Application>Microsoft Office PowerPoint</Application>
  <PresentationFormat>On-screen Show (16:9)</PresentationFormat>
  <Paragraphs>49</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Georgia</vt:lpstr>
      <vt:lpstr>Merriweather</vt:lpstr>
      <vt:lpstr>1_Office Theme</vt:lpstr>
      <vt:lpstr>Slide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Coyne</dc:creator>
  <cp:lastModifiedBy>esmyth</cp:lastModifiedBy>
  <cp:revision>2</cp:revision>
  <dcterms:modified xsi:type="dcterms:W3CDTF">2021-09-09T09:40:40Z</dcterms:modified>
</cp:coreProperties>
</file>