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0" r:id="rId6"/>
    <p:sldId id="275" r:id="rId7"/>
    <p:sldId id="278" r:id="rId8"/>
    <p:sldId id="263" r:id="rId9"/>
    <p:sldId id="269" r:id="rId10"/>
    <p:sldId id="270" r:id="rId11"/>
    <p:sldId id="271" r:id="rId12"/>
    <p:sldId id="259" r:id="rId13"/>
    <p:sldId id="260" r:id="rId14"/>
    <p:sldId id="273" r:id="rId15"/>
    <p:sldId id="264" r:id="rId16"/>
    <p:sldId id="265" r:id="rId17"/>
    <p:sldId id="279" r:id="rId18"/>
    <p:sldId id="274" r:id="rId19"/>
  </p:sldIdLst>
  <p:sldSz cx="12192000" cy="6858000"/>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F33A32-4A1C-4207-970B-079604284A5D}" v="133" dt="2022-02-04T10:32:30.812"/>
    <p1510:client id="{A791F988-FD3A-4FE9-A11D-CB2728964F9E}" v="89" vWet="91" dt="2022-02-04T10:31:52.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Riches" userId="738ad316-51cb-4606-8ed6-1a39d3d9377a" providerId="ADAL" clId="{A791F988-FD3A-4FE9-A11D-CB2728964F9E}"/>
    <pc:docChg chg="undo custSel addSld delSld modSld sldOrd">
      <pc:chgData name="Liz Riches" userId="738ad316-51cb-4606-8ed6-1a39d3d9377a" providerId="ADAL" clId="{A791F988-FD3A-4FE9-A11D-CB2728964F9E}" dt="2022-02-04T09:50:03.868" v="5263" actId="1076"/>
      <pc:docMkLst>
        <pc:docMk/>
      </pc:docMkLst>
      <pc:sldChg chg="addSp delSp modSp del mod">
        <pc:chgData name="Liz Riches" userId="738ad316-51cb-4606-8ed6-1a39d3d9377a" providerId="ADAL" clId="{A791F988-FD3A-4FE9-A11D-CB2728964F9E}" dt="2022-02-01T15:52:10.168" v="2493" actId="2696"/>
        <pc:sldMkLst>
          <pc:docMk/>
          <pc:sldMk cId="27500203" sldId="258"/>
        </pc:sldMkLst>
        <pc:spChg chg="mod">
          <ac:chgData name="Liz Riches" userId="738ad316-51cb-4606-8ed6-1a39d3d9377a" providerId="ADAL" clId="{A791F988-FD3A-4FE9-A11D-CB2728964F9E}" dt="2022-02-01T15:47:03.353" v="2397" actId="27636"/>
          <ac:spMkLst>
            <pc:docMk/>
            <pc:sldMk cId="27500203" sldId="258"/>
            <ac:spMk id="2" creationId="{312A5FAC-BB77-4D29-90F3-0EA24BDA858B}"/>
          </ac:spMkLst>
        </pc:spChg>
        <pc:spChg chg="mod">
          <ac:chgData name="Liz Riches" userId="738ad316-51cb-4606-8ed6-1a39d3d9377a" providerId="ADAL" clId="{A791F988-FD3A-4FE9-A11D-CB2728964F9E}" dt="2022-02-01T15:47:34.436" v="2405" actId="21"/>
          <ac:spMkLst>
            <pc:docMk/>
            <pc:sldMk cId="27500203" sldId="258"/>
            <ac:spMk id="3" creationId="{D6765B52-6FF9-4D22-BEE7-4B7414244A97}"/>
          </ac:spMkLst>
        </pc:spChg>
        <pc:spChg chg="add del mod">
          <ac:chgData name="Liz Riches" userId="738ad316-51cb-4606-8ed6-1a39d3d9377a" providerId="ADAL" clId="{A791F988-FD3A-4FE9-A11D-CB2728964F9E}" dt="2022-02-01T15:27:33.658" v="2114" actId="478"/>
          <ac:spMkLst>
            <pc:docMk/>
            <pc:sldMk cId="27500203" sldId="258"/>
            <ac:spMk id="6" creationId="{55807FD2-043F-4974-B0B3-2153E8F0F490}"/>
          </ac:spMkLst>
        </pc:spChg>
        <pc:spChg chg="add del mod">
          <ac:chgData name="Liz Riches" userId="738ad316-51cb-4606-8ed6-1a39d3d9377a" providerId="ADAL" clId="{A791F988-FD3A-4FE9-A11D-CB2728964F9E}" dt="2022-02-01T15:33:13.163" v="2160" actId="478"/>
          <ac:spMkLst>
            <pc:docMk/>
            <pc:sldMk cId="27500203" sldId="258"/>
            <ac:spMk id="7" creationId="{E523A56C-123C-4CEC-892E-7C7152329672}"/>
          </ac:spMkLst>
        </pc:spChg>
        <pc:spChg chg="add mod">
          <ac:chgData name="Liz Riches" userId="738ad316-51cb-4606-8ed6-1a39d3d9377a" providerId="ADAL" clId="{A791F988-FD3A-4FE9-A11D-CB2728964F9E}" dt="2022-02-01T15:40:01.877" v="2336" actId="255"/>
          <ac:spMkLst>
            <pc:docMk/>
            <pc:sldMk cId="27500203" sldId="258"/>
            <ac:spMk id="8" creationId="{AE29E86A-12C4-4503-9E33-B5AF3D85BA08}"/>
          </ac:spMkLst>
        </pc:spChg>
        <pc:spChg chg="add del mod">
          <ac:chgData name="Liz Riches" userId="738ad316-51cb-4606-8ed6-1a39d3d9377a" providerId="ADAL" clId="{A791F988-FD3A-4FE9-A11D-CB2728964F9E}" dt="2022-02-01T15:48:47.917" v="2421"/>
          <ac:spMkLst>
            <pc:docMk/>
            <pc:sldMk cId="27500203" sldId="258"/>
            <ac:spMk id="9" creationId="{65EAB27B-CC54-4E30-AF11-9D663C763F0B}"/>
          </ac:spMkLst>
        </pc:spChg>
        <pc:spChg chg="add del mod">
          <ac:chgData name="Liz Riches" userId="738ad316-51cb-4606-8ed6-1a39d3d9377a" providerId="ADAL" clId="{A791F988-FD3A-4FE9-A11D-CB2728964F9E}" dt="2022-02-01T15:37:15.609" v="2309" actId="33987"/>
          <ac:spMkLst>
            <pc:docMk/>
            <pc:sldMk cId="27500203" sldId="258"/>
            <ac:spMk id="10" creationId="{BBFAF7E4-20FC-47D4-A3EB-774B6D7EF9D4}"/>
          </ac:spMkLst>
        </pc:spChg>
        <pc:spChg chg="add del mod">
          <ac:chgData name="Liz Riches" userId="738ad316-51cb-4606-8ed6-1a39d3d9377a" providerId="ADAL" clId="{A791F988-FD3A-4FE9-A11D-CB2728964F9E}" dt="2022-02-01T15:39:04.276" v="2334"/>
          <ac:spMkLst>
            <pc:docMk/>
            <pc:sldMk cId="27500203" sldId="258"/>
            <ac:spMk id="11" creationId="{A3EA568E-1DA6-4F3D-BD1F-A97622018818}"/>
          </ac:spMkLst>
        </pc:spChg>
        <pc:spChg chg="add mod">
          <ac:chgData name="Liz Riches" userId="738ad316-51cb-4606-8ed6-1a39d3d9377a" providerId="ADAL" clId="{A791F988-FD3A-4FE9-A11D-CB2728964F9E}" dt="2022-02-01T15:39:00.020" v="2331" actId="1076"/>
          <ac:spMkLst>
            <pc:docMk/>
            <pc:sldMk cId="27500203" sldId="258"/>
            <ac:spMk id="12" creationId="{81965480-085C-4843-9C8C-E43FB8B2A12B}"/>
          </ac:spMkLst>
        </pc:spChg>
        <pc:picChg chg="add del mod">
          <ac:chgData name="Liz Riches" userId="738ad316-51cb-4606-8ed6-1a39d3d9377a" providerId="ADAL" clId="{A791F988-FD3A-4FE9-A11D-CB2728964F9E}" dt="2022-02-01T15:27:57.588" v="2116" actId="478"/>
          <ac:picMkLst>
            <pc:docMk/>
            <pc:sldMk cId="27500203" sldId="258"/>
            <ac:picMk id="5" creationId="{7875E272-A581-479C-A28F-9B99415B17EC}"/>
          </ac:picMkLst>
        </pc:picChg>
      </pc:sldChg>
      <pc:sldChg chg="addSp delSp modSp mod setBg">
        <pc:chgData name="Liz Riches" userId="738ad316-51cb-4606-8ed6-1a39d3d9377a" providerId="ADAL" clId="{A791F988-FD3A-4FE9-A11D-CB2728964F9E}" dt="2022-02-04T09:44:47.863" v="5248" actId="20577"/>
        <pc:sldMkLst>
          <pc:docMk/>
          <pc:sldMk cId="2110743243" sldId="259"/>
        </pc:sldMkLst>
        <pc:spChg chg="mod">
          <ac:chgData name="Liz Riches" userId="738ad316-51cb-4606-8ed6-1a39d3d9377a" providerId="ADAL" clId="{A791F988-FD3A-4FE9-A11D-CB2728964F9E}" dt="2022-02-02T11:09:12.840" v="3909" actId="113"/>
          <ac:spMkLst>
            <pc:docMk/>
            <pc:sldMk cId="2110743243" sldId="259"/>
            <ac:spMk id="2" creationId="{19F4E85A-BF27-4F4E-AED8-97C56515318C}"/>
          </ac:spMkLst>
        </pc:spChg>
        <pc:spChg chg="mod ord">
          <ac:chgData name="Liz Riches" userId="738ad316-51cb-4606-8ed6-1a39d3d9377a" providerId="ADAL" clId="{A791F988-FD3A-4FE9-A11D-CB2728964F9E}" dt="2022-02-04T09:44:47.863" v="5248" actId="20577"/>
          <ac:spMkLst>
            <pc:docMk/>
            <pc:sldMk cId="2110743243" sldId="259"/>
            <ac:spMk id="3" creationId="{8ADCD0A5-5747-4F03-9C8C-26CA1B19EE81}"/>
          </ac:spMkLst>
        </pc:spChg>
        <pc:spChg chg="add del">
          <ac:chgData name="Liz Riches" userId="738ad316-51cb-4606-8ed6-1a39d3d9377a" providerId="ADAL" clId="{A791F988-FD3A-4FE9-A11D-CB2728964F9E}" dt="2022-02-01T15:42:24.987" v="2343" actId="26606"/>
          <ac:spMkLst>
            <pc:docMk/>
            <pc:sldMk cId="2110743243" sldId="259"/>
            <ac:spMk id="10" creationId="{8E20FA99-AAAC-4AF3-9FAE-707420324F1C}"/>
          </ac:spMkLst>
        </pc:spChg>
        <pc:spChg chg="add del">
          <ac:chgData name="Liz Riches" userId="738ad316-51cb-4606-8ed6-1a39d3d9377a" providerId="ADAL" clId="{A791F988-FD3A-4FE9-A11D-CB2728964F9E}" dt="2022-02-01T15:42:24.987" v="2343" actId="26606"/>
          <ac:spMkLst>
            <pc:docMk/>
            <pc:sldMk cId="2110743243" sldId="259"/>
            <ac:spMk id="12" creationId="{9573BE85-6043-4C3A-A7DD-483A0A5FB740}"/>
          </ac:spMkLst>
        </pc:spChg>
        <pc:spChg chg="add">
          <ac:chgData name="Liz Riches" userId="738ad316-51cb-4606-8ed6-1a39d3d9377a" providerId="ADAL" clId="{A791F988-FD3A-4FE9-A11D-CB2728964F9E}" dt="2022-02-01T15:42:24.987" v="2343" actId="26606"/>
          <ac:spMkLst>
            <pc:docMk/>
            <pc:sldMk cId="2110743243" sldId="259"/>
            <ac:spMk id="17" creationId="{3346177D-ADC4-4968-B747-5CFCD390B5B9}"/>
          </ac:spMkLst>
        </pc:spChg>
        <pc:spChg chg="add">
          <ac:chgData name="Liz Riches" userId="738ad316-51cb-4606-8ed6-1a39d3d9377a" providerId="ADAL" clId="{A791F988-FD3A-4FE9-A11D-CB2728964F9E}" dt="2022-02-01T15:42:24.987" v="2343" actId="26606"/>
          <ac:spMkLst>
            <pc:docMk/>
            <pc:sldMk cId="2110743243" sldId="259"/>
            <ac:spMk id="19" creationId="{0844A943-BF79-4FEA-ABB1-3BD54D236606}"/>
          </ac:spMkLst>
        </pc:spChg>
        <pc:spChg chg="add">
          <ac:chgData name="Liz Riches" userId="738ad316-51cb-4606-8ed6-1a39d3d9377a" providerId="ADAL" clId="{A791F988-FD3A-4FE9-A11D-CB2728964F9E}" dt="2022-02-01T15:42:24.987" v="2343" actId="26606"/>
          <ac:spMkLst>
            <pc:docMk/>
            <pc:sldMk cId="2110743243" sldId="259"/>
            <ac:spMk id="21" creationId="{6437CC72-F4A8-4DC3-AFAB-D22C482C8100}"/>
          </ac:spMkLst>
        </pc:spChg>
        <pc:picChg chg="add mod">
          <ac:chgData name="Liz Riches" userId="738ad316-51cb-4606-8ed6-1a39d3d9377a" providerId="ADAL" clId="{A791F988-FD3A-4FE9-A11D-CB2728964F9E}" dt="2022-02-01T15:44:08.948" v="2367" actId="1076"/>
          <ac:picMkLst>
            <pc:docMk/>
            <pc:sldMk cId="2110743243" sldId="259"/>
            <ac:picMk id="5" creationId="{68F1E1CE-3AE9-4B16-9CF7-E4E2DFE7BAC9}"/>
          </ac:picMkLst>
        </pc:picChg>
      </pc:sldChg>
      <pc:sldChg chg="addSp modSp mod">
        <pc:chgData name="Liz Riches" userId="738ad316-51cb-4606-8ed6-1a39d3d9377a" providerId="ADAL" clId="{A791F988-FD3A-4FE9-A11D-CB2728964F9E}" dt="2022-02-03T15:25:07.516" v="4932" actId="255"/>
        <pc:sldMkLst>
          <pc:docMk/>
          <pc:sldMk cId="637043071" sldId="260"/>
        </pc:sldMkLst>
        <pc:spChg chg="mod">
          <ac:chgData name="Liz Riches" userId="738ad316-51cb-4606-8ed6-1a39d3d9377a" providerId="ADAL" clId="{A791F988-FD3A-4FE9-A11D-CB2728964F9E}" dt="2022-02-03T15:25:07.516" v="4932" actId="255"/>
          <ac:spMkLst>
            <pc:docMk/>
            <pc:sldMk cId="637043071" sldId="260"/>
            <ac:spMk id="2" creationId="{B69FEA6E-87C6-4C19-985A-02F8361756E8}"/>
          </ac:spMkLst>
        </pc:spChg>
        <pc:spChg chg="mod">
          <ac:chgData name="Liz Riches" userId="738ad316-51cb-4606-8ed6-1a39d3d9377a" providerId="ADAL" clId="{A791F988-FD3A-4FE9-A11D-CB2728964F9E}" dt="2022-02-03T12:22:45.287" v="4614" actId="27636"/>
          <ac:spMkLst>
            <pc:docMk/>
            <pc:sldMk cId="637043071" sldId="260"/>
            <ac:spMk id="3" creationId="{BF7A4F6B-D3C4-4D73-85F0-0D982214C1A4}"/>
          </ac:spMkLst>
        </pc:spChg>
        <pc:picChg chg="add mod">
          <ac:chgData name="Liz Riches" userId="738ad316-51cb-4606-8ed6-1a39d3d9377a" providerId="ADAL" clId="{A791F988-FD3A-4FE9-A11D-CB2728964F9E}" dt="2022-02-01T15:59:45.428" v="2847" actId="1076"/>
          <ac:picMkLst>
            <pc:docMk/>
            <pc:sldMk cId="637043071" sldId="260"/>
            <ac:picMk id="5" creationId="{1C9FF8A8-D2EA-448D-8D5C-F8F6270EEA3E}"/>
          </ac:picMkLst>
        </pc:picChg>
      </pc:sldChg>
      <pc:sldChg chg="addSp delSp modSp mod setBg">
        <pc:chgData name="Liz Riches" userId="738ad316-51cb-4606-8ed6-1a39d3d9377a" providerId="ADAL" clId="{A791F988-FD3A-4FE9-A11D-CB2728964F9E}" dt="2022-02-01T16:17:38.624" v="3193" actId="6549"/>
        <pc:sldMkLst>
          <pc:docMk/>
          <pc:sldMk cId="1441129006" sldId="261"/>
        </pc:sldMkLst>
        <pc:spChg chg="mod">
          <ac:chgData name="Liz Riches" userId="738ad316-51cb-4606-8ed6-1a39d3d9377a" providerId="ADAL" clId="{A791F988-FD3A-4FE9-A11D-CB2728964F9E}" dt="2022-02-01T16:17:38.624" v="3193" actId="6549"/>
          <ac:spMkLst>
            <pc:docMk/>
            <pc:sldMk cId="1441129006" sldId="261"/>
            <ac:spMk id="2" creationId="{7C736FD1-FADB-4129-A278-15C92AC94FB2}"/>
          </ac:spMkLst>
        </pc:spChg>
        <pc:spChg chg="del mod">
          <ac:chgData name="Liz Riches" userId="738ad316-51cb-4606-8ed6-1a39d3d9377a" providerId="ADAL" clId="{A791F988-FD3A-4FE9-A11D-CB2728964F9E}" dt="2022-02-01T16:01:28.532" v="2849" actId="931"/>
          <ac:spMkLst>
            <pc:docMk/>
            <pc:sldMk cId="1441129006" sldId="261"/>
            <ac:spMk id="3" creationId="{998BB773-E965-4D2A-8309-0892DA4B7B7F}"/>
          </ac:spMkLst>
        </pc:spChg>
        <pc:spChg chg="add mod">
          <ac:chgData name="Liz Riches" userId="738ad316-51cb-4606-8ed6-1a39d3d9377a" providerId="ADAL" clId="{A791F988-FD3A-4FE9-A11D-CB2728964F9E}" dt="2022-02-01T16:17:15.727" v="3189" actId="20577"/>
          <ac:spMkLst>
            <pc:docMk/>
            <pc:sldMk cId="1441129006" sldId="261"/>
            <ac:spMk id="6" creationId="{13F8519A-F318-469A-A960-F83B2A0653CE}"/>
          </ac:spMkLst>
        </pc:spChg>
        <pc:spChg chg="add mod">
          <ac:chgData name="Liz Riches" userId="738ad316-51cb-4606-8ed6-1a39d3d9377a" providerId="ADAL" clId="{A791F988-FD3A-4FE9-A11D-CB2728964F9E}" dt="2022-02-01T16:16:29.454" v="3184" actId="113"/>
          <ac:spMkLst>
            <pc:docMk/>
            <pc:sldMk cId="1441129006" sldId="261"/>
            <ac:spMk id="11" creationId="{447B78FC-6D25-4A61-9C28-3BE620A40B25}"/>
          </ac:spMkLst>
        </pc:spChg>
        <pc:spChg chg="add">
          <ac:chgData name="Liz Riches" userId="738ad316-51cb-4606-8ed6-1a39d3d9377a" providerId="ADAL" clId="{A791F988-FD3A-4FE9-A11D-CB2728964F9E}" dt="2022-02-01T16:08:58.048" v="3054" actId="26606"/>
          <ac:spMkLst>
            <pc:docMk/>
            <pc:sldMk cId="1441129006" sldId="261"/>
            <ac:spMk id="15" creationId="{2B566528-1B12-4246-9431-5C2D7D081168}"/>
          </ac:spMkLst>
        </pc:spChg>
        <pc:spChg chg="add">
          <ac:chgData name="Liz Riches" userId="738ad316-51cb-4606-8ed6-1a39d3d9377a" providerId="ADAL" clId="{A791F988-FD3A-4FE9-A11D-CB2728964F9E}" dt="2022-02-01T16:08:58.048" v="3054" actId="26606"/>
          <ac:spMkLst>
            <pc:docMk/>
            <pc:sldMk cId="1441129006" sldId="261"/>
            <ac:spMk id="21" creationId="{D3F51FEB-38FB-4F6C-9F7B-2F2AFAB65463}"/>
          </ac:spMkLst>
        </pc:spChg>
        <pc:spChg chg="add">
          <ac:chgData name="Liz Riches" userId="738ad316-51cb-4606-8ed6-1a39d3d9377a" providerId="ADAL" clId="{A791F988-FD3A-4FE9-A11D-CB2728964F9E}" dt="2022-02-01T16:08:58.048" v="3054" actId="26606"/>
          <ac:spMkLst>
            <pc:docMk/>
            <pc:sldMk cId="1441129006" sldId="261"/>
            <ac:spMk id="23" creationId="{1E547BA6-BAE0-43BB-A7CA-60F69CE252F0}"/>
          </ac:spMkLst>
        </pc:spChg>
        <pc:grpChg chg="add">
          <ac:chgData name="Liz Riches" userId="738ad316-51cb-4606-8ed6-1a39d3d9377a" providerId="ADAL" clId="{A791F988-FD3A-4FE9-A11D-CB2728964F9E}" dt="2022-02-01T16:08:58.048" v="3054" actId="26606"/>
          <ac:grpSpMkLst>
            <pc:docMk/>
            <pc:sldMk cId="1441129006" sldId="261"/>
            <ac:grpSpMk id="17" creationId="{07EAA094-9CF6-4695-958A-33D9BCAA9474}"/>
          </ac:grpSpMkLst>
        </pc:grpChg>
        <pc:picChg chg="add mod ord">
          <ac:chgData name="Liz Riches" userId="738ad316-51cb-4606-8ed6-1a39d3d9377a" providerId="ADAL" clId="{A791F988-FD3A-4FE9-A11D-CB2728964F9E}" dt="2022-02-01T16:16:53.083" v="3186" actId="1076"/>
          <ac:picMkLst>
            <pc:docMk/>
            <pc:sldMk cId="1441129006" sldId="261"/>
            <ac:picMk id="5" creationId="{41176695-E9D3-43E5-A9C8-41A19BB84325}"/>
          </ac:picMkLst>
        </pc:picChg>
        <pc:picChg chg="add mod">
          <ac:chgData name="Liz Riches" userId="738ad316-51cb-4606-8ed6-1a39d3d9377a" providerId="ADAL" clId="{A791F988-FD3A-4FE9-A11D-CB2728964F9E}" dt="2022-02-01T16:12:57.596" v="3113" actId="14100"/>
          <ac:picMkLst>
            <pc:docMk/>
            <pc:sldMk cId="1441129006" sldId="261"/>
            <ac:picMk id="8" creationId="{B2DE4BA5-EF67-4A79-BABA-557D8B921FF6}"/>
          </ac:picMkLst>
        </pc:picChg>
        <pc:picChg chg="add mod">
          <ac:chgData name="Liz Riches" userId="738ad316-51cb-4606-8ed6-1a39d3d9377a" providerId="ADAL" clId="{A791F988-FD3A-4FE9-A11D-CB2728964F9E}" dt="2022-02-01T16:12:52.972" v="3112" actId="14100"/>
          <ac:picMkLst>
            <pc:docMk/>
            <pc:sldMk cId="1441129006" sldId="261"/>
            <ac:picMk id="10" creationId="{18DD3786-0A95-4666-8D96-FA9F4C08D087}"/>
          </ac:picMkLst>
        </pc:picChg>
        <pc:picChg chg="add mod">
          <ac:chgData name="Liz Riches" userId="738ad316-51cb-4606-8ed6-1a39d3d9377a" providerId="ADAL" clId="{A791F988-FD3A-4FE9-A11D-CB2728964F9E}" dt="2022-02-01T16:14:53.804" v="3118" actId="1076"/>
          <ac:picMkLst>
            <pc:docMk/>
            <pc:sldMk cId="1441129006" sldId="261"/>
            <ac:picMk id="13" creationId="{E05062B8-C9B9-4867-9EEE-82E54A181268}"/>
          </ac:picMkLst>
        </pc:picChg>
      </pc:sldChg>
      <pc:sldChg chg="modSp mod ord">
        <pc:chgData name="Liz Riches" userId="738ad316-51cb-4606-8ed6-1a39d3d9377a" providerId="ADAL" clId="{A791F988-FD3A-4FE9-A11D-CB2728964F9E}" dt="2022-02-02T09:04:44.200" v="3860" actId="207"/>
        <pc:sldMkLst>
          <pc:docMk/>
          <pc:sldMk cId="2313412550" sldId="262"/>
        </pc:sldMkLst>
        <pc:spChg chg="mod">
          <ac:chgData name="Liz Riches" userId="738ad316-51cb-4606-8ed6-1a39d3d9377a" providerId="ADAL" clId="{A791F988-FD3A-4FE9-A11D-CB2728964F9E}" dt="2022-02-02T09:04:44.200" v="3860" actId="207"/>
          <ac:spMkLst>
            <pc:docMk/>
            <pc:sldMk cId="2313412550" sldId="262"/>
            <ac:spMk id="2" creationId="{4D937BBD-940E-4440-82E5-836D7C5F712B}"/>
          </ac:spMkLst>
        </pc:spChg>
        <pc:spChg chg="mod">
          <ac:chgData name="Liz Riches" userId="738ad316-51cb-4606-8ed6-1a39d3d9377a" providerId="ADAL" clId="{A791F988-FD3A-4FE9-A11D-CB2728964F9E}" dt="2022-02-02T09:04:40.481" v="3859" actId="207"/>
          <ac:spMkLst>
            <pc:docMk/>
            <pc:sldMk cId="2313412550" sldId="262"/>
            <ac:spMk id="3" creationId="{787CC7C2-16C8-4188-BA5E-34753679F735}"/>
          </ac:spMkLst>
        </pc:spChg>
      </pc:sldChg>
      <pc:sldChg chg="modSp mod ord">
        <pc:chgData name="Liz Riches" userId="738ad316-51cb-4606-8ed6-1a39d3d9377a" providerId="ADAL" clId="{A791F988-FD3A-4FE9-A11D-CB2728964F9E}" dt="2022-02-04T09:20:40.488" v="5034" actId="20577"/>
        <pc:sldMkLst>
          <pc:docMk/>
          <pc:sldMk cId="1287854127" sldId="263"/>
        </pc:sldMkLst>
        <pc:spChg chg="mod">
          <ac:chgData name="Liz Riches" userId="738ad316-51cb-4606-8ed6-1a39d3d9377a" providerId="ADAL" clId="{A791F988-FD3A-4FE9-A11D-CB2728964F9E}" dt="2022-02-03T15:22:25.225" v="4867" actId="20577"/>
          <ac:spMkLst>
            <pc:docMk/>
            <pc:sldMk cId="1287854127" sldId="263"/>
            <ac:spMk id="2" creationId="{44A07E44-8BB1-49E0-9CFB-A030E32FE2ED}"/>
          </ac:spMkLst>
        </pc:spChg>
        <pc:spChg chg="mod">
          <ac:chgData name="Liz Riches" userId="738ad316-51cb-4606-8ed6-1a39d3d9377a" providerId="ADAL" clId="{A791F988-FD3A-4FE9-A11D-CB2728964F9E}" dt="2022-02-04T09:20:40.488" v="5034" actId="20577"/>
          <ac:spMkLst>
            <pc:docMk/>
            <pc:sldMk cId="1287854127" sldId="263"/>
            <ac:spMk id="3" creationId="{1B0793B8-EC8A-42E7-B11E-D62AD70FEA46}"/>
          </ac:spMkLst>
        </pc:spChg>
      </pc:sldChg>
      <pc:sldChg chg="addSp delSp modSp mod">
        <pc:chgData name="Liz Riches" userId="738ad316-51cb-4606-8ed6-1a39d3d9377a" providerId="ADAL" clId="{A791F988-FD3A-4FE9-A11D-CB2728964F9E}" dt="2022-02-03T15:31:33.819" v="4958" actId="14100"/>
        <pc:sldMkLst>
          <pc:docMk/>
          <pc:sldMk cId="1499389461" sldId="264"/>
        </pc:sldMkLst>
        <pc:spChg chg="mod">
          <ac:chgData name="Liz Riches" userId="738ad316-51cb-4606-8ed6-1a39d3d9377a" providerId="ADAL" clId="{A791F988-FD3A-4FE9-A11D-CB2728964F9E}" dt="2022-02-03T15:31:33.819" v="4958" actId="14100"/>
          <ac:spMkLst>
            <pc:docMk/>
            <pc:sldMk cId="1499389461" sldId="264"/>
            <ac:spMk id="2" creationId="{E9FC9176-BB4B-4446-8870-201E484595D5}"/>
          </ac:spMkLst>
        </pc:spChg>
        <pc:spChg chg="del mod">
          <ac:chgData name="Liz Riches" userId="738ad316-51cb-4606-8ed6-1a39d3d9377a" providerId="ADAL" clId="{A791F988-FD3A-4FE9-A11D-CB2728964F9E}" dt="2022-02-01T16:29:10.333" v="3201" actId="931"/>
          <ac:spMkLst>
            <pc:docMk/>
            <pc:sldMk cId="1499389461" sldId="264"/>
            <ac:spMk id="3" creationId="{DF85CA6E-88E4-4F6D-B6FB-B47AE5E008B3}"/>
          </ac:spMkLst>
        </pc:spChg>
        <pc:spChg chg="add del mod">
          <ac:chgData name="Liz Riches" userId="738ad316-51cb-4606-8ed6-1a39d3d9377a" providerId="ADAL" clId="{A791F988-FD3A-4FE9-A11D-CB2728964F9E}" dt="2022-02-01T16:40:03.907" v="3293" actId="478"/>
          <ac:spMkLst>
            <pc:docMk/>
            <pc:sldMk cId="1499389461" sldId="264"/>
            <ac:spMk id="15" creationId="{95403038-9A33-46CF-A2A5-2013D23B8B3D}"/>
          </ac:spMkLst>
        </pc:spChg>
        <pc:spChg chg="add del mod">
          <ac:chgData name="Liz Riches" userId="738ad316-51cb-4606-8ed6-1a39d3d9377a" providerId="ADAL" clId="{A791F988-FD3A-4FE9-A11D-CB2728964F9E}" dt="2022-02-01T16:40:15.755" v="3296" actId="478"/>
          <ac:spMkLst>
            <pc:docMk/>
            <pc:sldMk cId="1499389461" sldId="264"/>
            <ac:spMk id="17" creationId="{D488932F-7B58-46E8-A9CC-A8DAC906CDD9}"/>
          </ac:spMkLst>
        </pc:spChg>
        <pc:spChg chg="add del mod">
          <ac:chgData name="Liz Riches" userId="738ad316-51cb-4606-8ed6-1a39d3d9377a" providerId="ADAL" clId="{A791F988-FD3A-4FE9-A11D-CB2728964F9E}" dt="2022-02-01T16:41:17.708" v="3306" actId="478"/>
          <ac:spMkLst>
            <pc:docMk/>
            <pc:sldMk cId="1499389461" sldId="264"/>
            <ac:spMk id="19" creationId="{04DD418D-185F-45D8-969B-2E0486FE4058}"/>
          </ac:spMkLst>
        </pc:spChg>
        <pc:picChg chg="add del mod ord">
          <ac:chgData name="Liz Riches" userId="738ad316-51cb-4606-8ed6-1a39d3d9377a" providerId="ADAL" clId="{A791F988-FD3A-4FE9-A11D-CB2728964F9E}" dt="2022-02-01T16:49:42.948" v="3370" actId="1076"/>
          <ac:picMkLst>
            <pc:docMk/>
            <pc:sldMk cId="1499389461" sldId="264"/>
            <ac:picMk id="5" creationId="{6B8AE95F-A7F8-4EA3-9FB6-99D99D8896BC}"/>
          </ac:picMkLst>
        </pc:picChg>
        <pc:picChg chg="add del mod ord">
          <ac:chgData name="Liz Riches" userId="738ad316-51cb-4606-8ed6-1a39d3d9377a" providerId="ADAL" clId="{A791F988-FD3A-4FE9-A11D-CB2728964F9E}" dt="2022-02-01T16:46:23.582" v="3337" actId="478"/>
          <ac:picMkLst>
            <pc:docMk/>
            <pc:sldMk cId="1499389461" sldId="264"/>
            <ac:picMk id="7" creationId="{A993C1C4-ADFC-4FEA-8131-99EF992A024F}"/>
          </ac:picMkLst>
        </pc:picChg>
        <pc:picChg chg="add del mod">
          <ac:chgData name="Liz Riches" userId="738ad316-51cb-4606-8ed6-1a39d3d9377a" providerId="ADAL" clId="{A791F988-FD3A-4FE9-A11D-CB2728964F9E}" dt="2022-02-01T16:32:11.511" v="3267" actId="931"/>
          <ac:picMkLst>
            <pc:docMk/>
            <pc:sldMk cId="1499389461" sldId="264"/>
            <ac:picMk id="9" creationId="{F1B6165B-60E0-4C1B-89D8-BF40D49F74BF}"/>
          </ac:picMkLst>
        </pc:picChg>
        <pc:picChg chg="add mod">
          <ac:chgData name="Liz Riches" userId="738ad316-51cb-4606-8ed6-1a39d3d9377a" providerId="ADAL" clId="{A791F988-FD3A-4FE9-A11D-CB2728964F9E}" dt="2022-02-01T16:40:23.884" v="3297" actId="14100"/>
          <ac:picMkLst>
            <pc:docMk/>
            <pc:sldMk cId="1499389461" sldId="264"/>
            <ac:picMk id="11" creationId="{6DD0C120-6EB2-4064-9417-7E5161467CAD}"/>
          </ac:picMkLst>
        </pc:picChg>
        <pc:picChg chg="add del mod">
          <ac:chgData name="Liz Riches" userId="738ad316-51cb-4606-8ed6-1a39d3d9377a" providerId="ADAL" clId="{A791F988-FD3A-4FE9-A11D-CB2728964F9E}" dt="2022-02-01T16:45:42.430" v="3327" actId="478"/>
          <ac:picMkLst>
            <pc:docMk/>
            <pc:sldMk cId="1499389461" sldId="264"/>
            <ac:picMk id="13" creationId="{249B718E-2FE8-4FC5-83D2-993CED5AEB2F}"/>
          </ac:picMkLst>
        </pc:picChg>
        <pc:picChg chg="add mod">
          <ac:chgData name="Liz Riches" userId="738ad316-51cb-4606-8ed6-1a39d3d9377a" providerId="ADAL" clId="{A791F988-FD3A-4FE9-A11D-CB2728964F9E}" dt="2022-02-01T16:50:49.964" v="3378" actId="1076"/>
          <ac:picMkLst>
            <pc:docMk/>
            <pc:sldMk cId="1499389461" sldId="264"/>
            <ac:picMk id="22" creationId="{3C64D981-6A10-41CE-9AA4-80B79E178750}"/>
          </ac:picMkLst>
        </pc:picChg>
        <pc:picChg chg="add mod">
          <ac:chgData name="Liz Riches" userId="738ad316-51cb-4606-8ed6-1a39d3d9377a" providerId="ADAL" clId="{A791F988-FD3A-4FE9-A11D-CB2728964F9E}" dt="2022-02-01T16:46:17.315" v="3336" actId="1076"/>
          <ac:picMkLst>
            <pc:docMk/>
            <pc:sldMk cId="1499389461" sldId="264"/>
            <ac:picMk id="24" creationId="{E86D22F0-B97B-45BC-AC89-AAFAE5E818BB}"/>
          </ac:picMkLst>
        </pc:picChg>
        <pc:picChg chg="add mod ord">
          <ac:chgData name="Liz Riches" userId="738ad316-51cb-4606-8ed6-1a39d3d9377a" providerId="ADAL" clId="{A791F988-FD3A-4FE9-A11D-CB2728964F9E}" dt="2022-02-01T16:48:53.012" v="3361" actId="1076"/>
          <ac:picMkLst>
            <pc:docMk/>
            <pc:sldMk cId="1499389461" sldId="264"/>
            <ac:picMk id="26" creationId="{05B34970-760F-4E16-994C-14560059F3D5}"/>
          </ac:picMkLst>
        </pc:picChg>
        <pc:picChg chg="add mod ord modCrop">
          <ac:chgData name="Liz Riches" userId="738ad316-51cb-4606-8ed6-1a39d3d9377a" providerId="ADAL" clId="{A791F988-FD3A-4FE9-A11D-CB2728964F9E}" dt="2022-02-01T16:50:34.464" v="3376" actId="166"/>
          <ac:picMkLst>
            <pc:docMk/>
            <pc:sldMk cId="1499389461" sldId="264"/>
            <ac:picMk id="28" creationId="{D2510D7F-4147-4BE5-ACB8-F7673C1C82B8}"/>
          </ac:picMkLst>
        </pc:picChg>
        <pc:picChg chg="add mod ord modCrop">
          <ac:chgData name="Liz Riches" userId="738ad316-51cb-4606-8ed6-1a39d3d9377a" providerId="ADAL" clId="{A791F988-FD3A-4FE9-A11D-CB2728964F9E}" dt="2022-02-01T16:51:59.318" v="3393" actId="170"/>
          <ac:picMkLst>
            <pc:docMk/>
            <pc:sldMk cId="1499389461" sldId="264"/>
            <ac:picMk id="30" creationId="{92FCD753-C397-44D5-8A90-D8200FF8843E}"/>
          </ac:picMkLst>
        </pc:picChg>
        <pc:picChg chg="add mod modCrop">
          <ac:chgData name="Liz Riches" userId="738ad316-51cb-4606-8ed6-1a39d3d9377a" providerId="ADAL" clId="{A791F988-FD3A-4FE9-A11D-CB2728964F9E}" dt="2022-02-01T16:51:38.884" v="3386" actId="1076"/>
          <ac:picMkLst>
            <pc:docMk/>
            <pc:sldMk cId="1499389461" sldId="264"/>
            <ac:picMk id="32" creationId="{1D709111-BF51-4257-856E-88AB4B261FF3}"/>
          </ac:picMkLst>
        </pc:picChg>
        <pc:picChg chg="add mod ord">
          <ac:chgData name="Liz Riches" userId="738ad316-51cb-4606-8ed6-1a39d3d9377a" providerId="ADAL" clId="{A791F988-FD3A-4FE9-A11D-CB2728964F9E}" dt="2022-02-01T16:51:24.373" v="3385" actId="171"/>
          <ac:picMkLst>
            <pc:docMk/>
            <pc:sldMk cId="1499389461" sldId="264"/>
            <ac:picMk id="34" creationId="{9B988632-1D12-4D93-A190-C04D294D5E61}"/>
          </ac:picMkLst>
        </pc:picChg>
        <pc:inkChg chg="add del">
          <ac:chgData name="Liz Riches" userId="738ad316-51cb-4606-8ed6-1a39d3d9377a" providerId="ADAL" clId="{A791F988-FD3A-4FE9-A11D-CB2728964F9E}" dt="2022-02-01T16:43:27.293" v="3319" actId="9405"/>
          <ac:inkMkLst>
            <pc:docMk/>
            <pc:sldMk cId="1499389461" sldId="264"/>
            <ac:inkMk id="20" creationId="{BC7E7F3A-8C89-4185-86F1-29193ABCC252}"/>
          </ac:inkMkLst>
        </pc:inkChg>
      </pc:sldChg>
      <pc:sldChg chg="addSp delSp modSp mod modClrScheme chgLayout">
        <pc:chgData name="Liz Riches" userId="738ad316-51cb-4606-8ed6-1a39d3d9377a" providerId="ADAL" clId="{A791F988-FD3A-4FE9-A11D-CB2728964F9E}" dt="2022-02-03T15:27:00.821" v="4947" actId="20577"/>
        <pc:sldMkLst>
          <pc:docMk/>
          <pc:sldMk cId="316656928" sldId="265"/>
        </pc:sldMkLst>
        <pc:spChg chg="mod ord">
          <ac:chgData name="Liz Riches" userId="738ad316-51cb-4606-8ed6-1a39d3d9377a" providerId="ADAL" clId="{A791F988-FD3A-4FE9-A11D-CB2728964F9E}" dt="2022-02-03T15:25:48.604" v="4934" actId="207"/>
          <ac:spMkLst>
            <pc:docMk/>
            <pc:sldMk cId="316656928" sldId="265"/>
            <ac:spMk id="2" creationId="{A2F9E894-0F75-4157-A987-396B447219AD}"/>
          </ac:spMkLst>
        </pc:spChg>
        <pc:spChg chg="del mod ord">
          <ac:chgData name="Liz Riches" userId="738ad316-51cb-4606-8ed6-1a39d3d9377a" providerId="ADAL" clId="{A791F988-FD3A-4FE9-A11D-CB2728964F9E}" dt="2022-02-01T16:54:25.383" v="3394" actId="700"/>
          <ac:spMkLst>
            <pc:docMk/>
            <pc:sldMk cId="316656928" sldId="265"/>
            <ac:spMk id="3" creationId="{F9873559-F966-4E04-9C7E-87818189EF27}"/>
          </ac:spMkLst>
        </pc:spChg>
        <pc:spChg chg="add mod ord">
          <ac:chgData name="Liz Riches" userId="738ad316-51cb-4606-8ed6-1a39d3d9377a" providerId="ADAL" clId="{A791F988-FD3A-4FE9-A11D-CB2728964F9E}" dt="2022-02-03T15:27:00.821" v="4947" actId="20577"/>
          <ac:spMkLst>
            <pc:docMk/>
            <pc:sldMk cId="316656928" sldId="265"/>
            <ac:spMk id="4" creationId="{6F93D850-5667-4767-BB53-62D4C5222E94}"/>
          </ac:spMkLst>
        </pc:spChg>
        <pc:spChg chg="add mod ord">
          <ac:chgData name="Liz Riches" userId="738ad316-51cb-4606-8ed6-1a39d3d9377a" providerId="ADAL" clId="{A791F988-FD3A-4FE9-A11D-CB2728964F9E}" dt="2022-02-02T11:13:32.627" v="3935" actId="14100"/>
          <ac:spMkLst>
            <pc:docMk/>
            <pc:sldMk cId="316656928" sldId="265"/>
            <ac:spMk id="5" creationId="{04525D0B-175B-42B4-828C-A2B8E5E0B58E}"/>
          </ac:spMkLst>
        </pc:spChg>
      </pc:sldChg>
      <pc:sldChg chg="addSp delSp modSp mod">
        <pc:chgData name="Liz Riches" userId="738ad316-51cb-4606-8ed6-1a39d3d9377a" providerId="ADAL" clId="{A791F988-FD3A-4FE9-A11D-CB2728964F9E}" dt="2022-02-02T08:58:25.344" v="3655" actId="1076"/>
        <pc:sldMkLst>
          <pc:docMk/>
          <pc:sldMk cId="1195223790" sldId="269"/>
        </pc:sldMkLst>
        <pc:spChg chg="mod">
          <ac:chgData name="Liz Riches" userId="738ad316-51cb-4606-8ed6-1a39d3d9377a" providerId="ADAL" clId="{A791F988-FD3A-4FE9-A11D-CB2728964F9E}" dt="2022-02-01T15:00:18.095" v="724" actId="120"/>
          <ac:spMkLst>
            <pc:docMk/>
            <pc:sldMk cId="1195223790" sldId="269"/>
            <ac:spMk id="2" creationId="{DEC12F12-3DFD-4AB1-96D8-3394421C8CB8}"/>
          </ac:spMkLst>
        </pc:spChg>
        <pc:spChg chg="mod">
          <ac:chgData name="Liz Riches" userId="738ad316-51cb-4606-8ed6-1a39d3d9377a" providerId="ADAL" clId="{A791F988-FD3A-4FE9-A11D-CB2728964F9E}" dt="2022-02-01T14:57:44.286" v="674" actId="20577"/>
          <ac:spMkLst>
            <pc:docMk/>
            <pc:sldMk cId="1195223790" sldId="269"/>
            <ac:spMk id="3" creationId="{598ECF01-B277-4968-AAD0-73E85A8A0172}"/>
          </ac:spMkLst>
        </pc:spChg>
        <pc:spChg chg="add mod">
          <ac:chgData name="Liz Riches" userId="738ad316-51cb-4606-8ed6-1a39d3d9377a" providerId="ADAL" clId="{A791F988-FD3A-4FE9-A11D-CB2728964F9E}" dt="2022-02-02T08:58:25.344" v="3655" actId="1076"/>
          <ac:spMkLst>
            <pc:docMk/>
            <pc:sldMk cId="1195223790" sldId="269"/>
            <ac:spMk id="8" creationId="{7899A619-D1B9-4203-AE1B-69ED1589A690}"/>
          </ac:spMkLst>
        </pc:spChg>
        <pc:spChg chg="del">
          <ac:chgData name="Liz Riches" userId="738ad316-51cb-4606-8ed6-1a39d3d9377a" providerId="ADAL" clId="{A791F988-FD3A-4FE9-A11D-CB2728964F9E}" dt="2022-02-01T14:57:24.236" v="671" actId="478"/>
          <ac:spMkLst>
            <pc:docMk/>
            <pc:sldMk cId="1195223790" sldId="269"/>
            <ac:spMk id="8" creationId="{E2CAB06E-8E60-41E5-8D18-034826BA29FD}"/>
          </ac:spMkLst>
        </pc:spChg>
        <pc:spChg chg="mod">
          <ac:chgData name="Liz Riches" userId="738ad316-51cb-4606-8ed6-1a39d3d9377a" providerId="ADAL" clId="{A791F988-FD3A-4FE9-A11D-CB2728964F9E}" dt="2022-02-01T14:57:48.356" v="675" actId="1076"/>
          <ac:spMkLst>
            <pc:docMk/>
            <pc:sldMk cId="1195223790" sldId="269"/>
            <ac:spMk id="29" creationId="{F272B829-83F1-4710-AFF1-3D2B8299887E}"/>
          </ac:spMkLst>
        </pc:spChg>
        <pc:spChg chg="add mod">
          <ac:chgData name="Liz Riches" userId="738ad316-51cb-4606-8ed6-1a39d3d9377a" providerId="ADAL" clId="{A791F988-FD3A-4FE9-A11D-CB2728964F9E}" dt="2022-02-01T14:58:19.364" v="680" actId="1076"/>
          <ac:spMkLst>
            <pc:docMk/>
            <pc:sldMk cId="1195223790" sldId="269"/>
            <ac:spMk id="30" creationId="{395B61E7-6D02-45E9-9351-89D4D897DB8D}"/>
          </ac:spMkLst>
        </pc:spChg>
        <pc:cxnChg chg="add mod">
          <ac:chgData name="Liz Riches" userId="738ad316-51cb-4606-8ed6-1a39d3d9377a" providerId="ADAL" clId="{A791F988-FD3A-4FE9-A11D-CB2728964F9E}" dt="2022-02-01T14:39:26.257" v="49" actId="208"/>
          <ac:cxnSpMkLst>
            <pc:docMk/>
            <pc:sldMk cId="1195223790" sldId="269"/>
            <ac:cxnSpMk id="19" creationId="{7A659D4E-26EE-4BD0-92C8-9734B354F5DE}"/>
          </ac:cxnSpMkLst>
        </pc:cxnChg>
        <pc:cxnChg chg="add del mod">
          <ac:chgData name="Liz Riches" userId="738ad316-51cb-4606-8ed6-1a39d3d9377a" providerId="ADAL" clId="{A791F988-FD3A-4FE9-A11D-CB2728964F9E}" dt="2022-02-01T14:38:37.877" v="44"/>
          <ac:cxnSpMkLst>
            <pc:docMk/>
            <pc:sldMk cId="1195223790" sldId="269"/>
            <ac:cxnSpMk id="24" creationId="{F8C575F4-0EE7-49F1-8D80-66FD6D657E99}"/>
          </ac:cxnSpMkLst>
        </pc:cxnChg>
        <pc:cxnChg chg="add del mod">
          <ac:chgData name="Liz Riches" userId="738ad316-51cb-4606-8ed6-1a39d3d9377a" providerId="ADAL" clId="{A791F988-FD3A-4FE9-A11D-CB2728964F9E}" dt="2022-02-01T14:58:38.598" v="681" actId="478"/>
          <ac:cxnSpMkLst>
            <pc:docMk/>
            <pc:sldMk cId="1195223790" sldId="269"/>
            <ac:cxnSpMk id="28" creationId="{49FA6D26-B63F-47EC-AC9F-81EBDAF8EE9E}"/>
          </ac:cxnSpMkLst>
        </pc:cxnChg>
      </pc:sldChg>
      <pc:sldChg chg="addSp modSp new mod">
        <pc:chgData name="Liz Riches" userId="738ad316-51cb-4606-8ed6-1a39d3d9377a" providerId="ADAL" clId="{A791F988-FD3A-4FE9-A11D-CB2728964F9E}" dt="2022-02-04T09:36:44.060" v="5109" actId="20577"/>
        <pc:sldMkLst>
          <pc:docMk/>
          <pc:sldMk cId="3201837121" sldId="270"/>
        </pc:sldMkLst>
        <pc:spChg chg="mod">
          <ac:chgData name="Liz Riches" userId="738ad316-51cb-4606-8ed6-1a39d3d9377a" providerId="ADAL" clId="{A791F988-FD3A-4FE9-A11D-CB2728964F9E}" dt="2022-02-01T15:45:09.710" v="2375" actId="2711"/>
          <ac:spMkLst>
            <pc:docMk/>
            <pc:sldMk cId="3201837121" sldId="270"/>
            <ac:spMk id="2" creationId="{BAE0C305-7207-4362-B468-3697D8FE27C1}"/>
          </ac:spMkLst>
        </pc:spChg>
        <pc:spChg chg="mod">
          <ac:chgData name="Liz Riches" userId="738ad316-51cb-4606-8ed6-1a39d3d9377a" providerId="ADAL" clId="{A791F988-FD3A-4FE9-A11D-CB2728964F9E}" dt="2022-02-04T09:36:12.583" v="5089" actId="20577"/>
          <ac:spMkLst>
            <pc:docMk/>
            <pc:sldMk cId="3201837121" sldId="270"/>
            <ac:spMk id="3" creationId="{AA9BAF24-9A69-4F13-ADB6-92BF540B8FD8}"/>
          </ac:spMkLst>
        </pc:spChg>
        <pc:spChg chg="mod">
          <ac:chgData name="Liz Riches" userId="738ad316-51cb-4606-8ed6-1a39d3d9377a" providerId="ADAL" clId="{A791F988-FD3A-4FE9-A11D-CB2728964F9E}" dt="2022-02-04T09:36:44.060" v="5109" actId="20577"/>
          <ac:spMkLst>
            <pc:docMk/>
            <pc:sldMk cId="3201837121" sldId="270"/>
            <ac:spMk id="4" creationId="{ABC20482-8308-45F3-B594-565D4015EFCA}"/>
          </ac:spMkLst>
        </pc:spChg>
        <pc:picChg chg="add mod">
          <ac:chgData name="Liz Riches" userId="738ad316-51cb-4606-8ed6-1a39d3d9377a" providerId="ADAL" clId="{A791F988-FD3A-4FE9-A11D-CB2728964F9E}" dt="2022-02-01T15:46:16.548" v="2392" actId="1076"/>
          <ac:picMkLst>
            <pc:docMk/>
            <pc:sldMk cId="3201837121" sldId="270"/>
            <ac:picMk id="6" creationId="{DC4AD062-06C2-4323-A692-709671BB6E3B}"/>
          </ac:picMkLst>
        </pc:picChg>
      </pc:sldChg>
      <pc:sldChg chg="addSp modSp new mod">
        <pc:chgData name="Liz Riches" userId="738ad316-51cb-4606-8ed6-1a39d3d9377a" providerId="ADAL" clId="{A791F988-FD3A-4FE9-A11D-CB2728964F9E}" dt="2022-02-04T09:43:57.474" v="5231" actId="255"/>
        <pc:sldMkLst>
          <pc:docMk/>
          <pc:sldMk cId="2978930532" sldId="271"/>
        </pc:sldMkLst>
        <pc:spChg chg="mod">
          <ac:chgData name="Liz Riches" userId="738ad316-51cb-4606-8ed6-1a39d3d9377a" providerId="ADAL" clId="{A791F988-FD3A-4FE9-A11D-CB2728964F9E}" dt="2022-02-01T15:48:10.796" v="2411" actId="14100"/>
          <ac:spMkLst>
            <pc:docMk/>
            <pc:sldMk cId="2978930532" sldId="271"/>
            <ac:spMk id="2" creationId="{73A3974D-FB0D-478F-8A64-BE283495ACC1}"/>
          </ac:spMkLst>
        </pc:spChg>
        <pc:spChg chg="mod">
          <ac:chgData name="Liz Riches" userId="738ad316-51cb-4606-8ed6-1a39d3d9377a" providerId="ADAL" clId="{A791F988-FD3A-4FE9-A11D-CB2728964F9E}" dt="2022-02-04T09:43:49.616" v="5230" actId="255"/>
          <ac:spMkLst>
            <pc:docMk/>
            <pc:sldMk cId="2978930532" sldId="271"/>
            <ac:spMk id="3" creationId="{322FDA4F-7169-4403-88DE-B68D94D56A39}"/>
          </ac:spMkLst>
        </pc:spChg>
        <pc:spChg chg="mod">
          <ac:chgData name="Liz Riches" userId="738ad316-51cb-4606-8ed6-1a39d3d9377a" providerId="ADAL" clId="{A791F988-FD3A-4FE9-A11D-CB2728964F9E}" dt="2022-02-04T09:43:57.474" v="5231" actId="255"/>
          <ac:spMkLst>
            <pc:docMk/>
            <pc:sldMk cId="2978930532" sldId="271"/>
            <ac:spMk id="4" creationId="{B70028E6-12BF-4BE8-B382-D0A6AB90AA7D}"/>
          </ac:spMkLst>
        </pc:spChg>
        <pc:spChg chg="add mod">
          <ac:chgData name="Liz Riches" userId="738ad316-51cb-4606-8ed6-1a39d3d9377a" providerId="ADAL" clId="{A791F988-FD3A-4FE9-A11D-CB2728964F9E}" dt="2022-02-01T15:51:30.436" v="2491" actId="1076"/>
          <ac:spMkLst>
            <pc:docMk/>
            <pc:sldMk cId="2978930532" sldId="271"/>
            <ac:spMk id="5" creationId="{B79E5FBE-EEBE-49D5-80EC-7DAC669F4E73}"/>
          </ac:spMkLst>
        </pc:spChg>
        <pc:spChg chg="add mod">
          <ac:chgData name="Liz Riches" userId="738ad316-51cb-4606-8ed6-1a39d3d9377a" providerId="ADAL" clId="{A791F988-FD3A-4FE9-A11D-CB2728964F9E}" dt="2022-02-01T15:51:24.796" v="2490" actId="1076"/>
          <ac:spMkLst>
            <pc:docMk/>
            <pc:sldMk cId="2978930532" sldId="271"/>
            <ac:spMk id="6" creationId="{2B31A9F0-3C87-420F-BCCB-2F4618B64470}"/>
          </ac:spMkLst>
        </pc:spChg>
        <pc:spChg chg="add mod">
          <ac:chgData name="Liz Riches" userId="738ad316-51cb-4606-8ed6-1a39d3d9377a" providerId="ADAL" clId="{A791F988-FD3A-4FE9-A11D-CB2728964F9E}" dt="2022-02-04T09:42:30.010" v="5137" actId="1076"/>
          <ac:spMkLst>
            <pc:docMk/>
            <pc:sldMk cId="2978930532" sldId="271"/>
            <ac:spMk id="7" creationId="{C00C88B4-297A-4FA4-930E-3060AEEAE1E3}"/>
          </ac:spMkLst>
        </pc:spChg>
      </pc:sldChg>
      <pc:sldChg chg="modSp new del mod">
        <pc:chgData name="Liz Riches" userId="738ad316-51cb-4606-8ed6-1a39d3d9377a" providerId="ADAL" clId="{A791F988-FD3A-4FE9-A11D-CB2728964F9E}" dt="2022-02-03T12:18:25.862" v="4598" actId="2696"/>
        <pc:sldMkLst>
          <pc:docMk/>
          <pc:sldMk cId="870836827" sldId="272"/>
        </pc:sldMkLst>
        <pc:spChg chg="mod">
          <ac:chgData name="Liz Riches" userId="738ad316-51cb-4606-8ed6-1a39d3d9377a" providerId="ADAL" clId="{A791F988-FD3A-4FE9-A11D-CB2728964F9E}" dt="2022-02-01T16:30:19.166" v="3262" actId="20577"/>
          <ac:spMkLst>
            <pc:docMk/>
            <pc:sldMk cId="870836827" sldId="272"/>
            <ac:spMk id="2" creationId="{D89AE630-99A5-4DE0-B59C-B72762780EAF}"/>
          </ac:spMkLst>
        </pc:spChg>
      </pc:sldChg>
      <pc:sldChg chg="addSp delSp modSp new mod ord">
        <pc:chgData name="Liz Riches" userId="738ad316-51cb-4606-8ed6-1a39d3d9377a" providerId="ADAL" clId="{A791F988-FD3A-4FE9-A11D-CB2728964F9E}" dt="2022-02-04T09:50:03.868" v="5263" actId="1076"/>
        <pc:sldMkLst>
          <pc:docMk/>
          <pc:sldMk cId="3769611949" sldId="273"/>
        </pc:sldMkLst>
        <pc:spChg chg="mod">
          <ac:chgData name="Liz Riches" userId="738ad316-51cb-4606-8ed6-1a39d3d9377a" providerId="ADAL" clId="{A791F988-FD3A-4FE9-A11D-CB2728964F9E}" dt="2022-02-03T15:25:32.618" v="4933" actId="207"/>
          <ac:spMkLst>
            <pc:docMk/>
            <pc:sldMk cId="3769611949" sldId="273"/>
            <ac:spMk id="2" creationId="{DEEF28A5-B01E-4CF9-878C-49EB3C1ABA33}"/>
          </ac:spMkLst>
        </pc:spChg>
        <pc:spChg chg="del mod">
          <ac:chgData name="Liz Riches" userId="738ad316-51cb-4606-8ed6-1a39d3d9377a" providerId="ADAL" clId="{A791F988-FD3A-4FE9-A11D-CB2728964F9E}" dt="2022-02-02T11:34:20.737" v="3964" actId="931"/>
          <ac:spMkLst>
            <pc:docMk/>
            <pc:sldMk cId="3769611949" sldId="273"/>
            <ac:spMk id="3" creationId="{B3C34137-74CE-4CD9-B555-E2E6CAA9164B}"/>
          </ac:spMkLst>
        </pc:spChg>
        <pc:spChg chg="del">
          <ac:chgData name="Liz Riches" userId="738ad316-51cb-4606-8ed6-1a39d3d9377a" providerId="ADAL" clId="{A791F988-FD3A-4FE9-A11D-CB2728964F9E}" dt="2022-02-02T11:43:26.671" v="3976" actId="931"/>
          <ac:spMkLst>
            <pc:docMk/>
            <pc:sldMk cId="3769611949" sldId="273"/>
            <ac:spMk id="4" creationId="{AF420405-F82F-4396-A072-644AE5E40337}"/>
          </ac:spMkLst>
        </pc:spChg>
        <pc:spChg chg="add del mod">
          <ac:chgData name="Liz Riches" userId="738ad316-51cb-4606-8ed6-1a39d3d9377a" providerId="ADAL" clId="{A791F988-FD3A-4FE9-A11D-CB2728964F9E}" dt="2022-02-02T15:45:49.347" v="4543" actId="478"/>
          <ac:spMkLst>
            <pc:docMk/>
            <pc:sldMk cId="3769611949" sldId="273"/>
            <ac:spMk id="7" creationId="{A4B361A5-DFBC-41EA-8419-E91D218F62E9}"/>
          </ac:spMkLst>
        </pc:spChg>
        <pc:spChg chg="add del mod">
          <ac:chgData name="Liz Riches" userId="738ad316-51cb-4606-8ed6-1a39d3d9377a" providerId="ADAL" clId="{A791F988-FD3A-4FE9-A11D-CB2728964F9E}" dt="2022-02-02T11:36:04.650" v="3970" actId="931"/>
          <ac:spMkLst>
            <pc:docMk/>
            <pc:sldMk cId="3769611949" sldId="273"/>
            <ac:spMk id="8" creationId="{803FCF4B-B96C-4DDA-A95B-6E19947E18F0}"/>
          </ac:spMkLst>
        </pc:spChg>
        <pc:spChg chg="add mod">
          <ac:chgData name="Liz Riches" userId="738ad316-51cb-4606-8ed6-1a39d3d9377a" providerId="ADAL" clId="{A791F988-FD3A-4FE9-A11D-CB2728964F9E}" dt="2022-02-02T15:31:13.649" v="4470" actId="1076"/>
          <ac:spMkLst>
            <pc:docMk/>
            <pc:sldMk cId="3769611949" sldId="273"/>
            <ac:spMk id="9" creationId="{C4755658-DE35-4FFD-B052-A3018958FD2F}"/>
          </ac:spMkLst>
        </pc:spChg>
        <pc:spChg chg="add mod">
          <ac:chgData name="Liz Riches" userId="738ad316-51cb-4606-8ed6-1a39d3d9377a" providerId="ADAL" clId="{A791F988-FD3A-4FE9-A11D-CB2728964F9E}" dt="2022-02-02T15:42:35.130" v="4510" actId="1076"/>
          <ac:spMkLst>
            <pc:docMk/>
            <pc:sldMk cId="3769611949" sldId="273"/>
            <ac:spMk id="17" creationId="{8EFE4E5F-61D9-4A9F-9291-D7776F75745C}"/>
          </ac:spMkLst>
        </pc:spChg>
        <pc:spChg chg="add mod">
          <ac:chgData name="Liz Riches" userId="738ad316-51cb-4606-8ed6-1a39d3d9377a" providerId="ADAL" clId="{A791F988-FD3A-4FE9-A11D-CB2728964F9E}" dt="2022-02-02T15:42:43.009" v="4511" actId="1076"/>
          <ac:spMkLst>
            <pc:docMk/>
            <pc:sldMk cId="3769611949" sldId="273"/>
            <ac:spMk id="37" creationId="{3F5D05AB-1653-4CC6-BA6F-67D12E2F5AC2}"/>
          </ac:spMkLst>
        </pc:spChg>
        <pc:spChg chg="add mod">
          <ac:chgData name="Liz Riches" userId="738ad316-51cb-4606-8ed6-1a39d3d9377a" providerId="ADAL" clId="{A791F988-FD3A-4FE9-A11D-CB2728964F9E}" dt="2022-02-04T09:50:03.868" v="5263" actId="1076"/>
          <ac:spMkLst>
            <pc:docMk/>
            <pc:sldMk cId="3769611949" sldId="273"/>
            <ac:spMk id="38" creationId="{5D827E5E-F532-4F0F-8FB6-3B38D7C196EB}"/>
          </ac:spMkLst>
        </pc:spChg>
        <pc:picChg chg="add mod">
          <ac:chgData name="Liz Riches" userId="738ad316-51cb-4606-8ed6-1a39d3d9377a" providerId="ADAL" clId="{A791F988-FD3A-4FE9-A11D-CB2728964F9E}" dt="2022-02-02T15:26:44.762" v="4444" actId="1076"/>
          <ac:picMkLst>
            <pc:docMk/>
            <pc:sldMk cId="3769611949" sldId="273"/>
            <ac:picMk id="4" creationId="{39CB2DF2-D9A4-4C5D-A88B-3581507D56AB}"/>
          </ac:picMkLst>
        </pc:picChg>
        <pc:picChg chg="add del mod">
          <ac:chgData name="Liz Riches" userId="738ad316-51cb-4606-8ed6-1a39d3d9377a" providerId="ADAL" clId="{A791F988-FD3A-4FE9-A11D-CB2728964F9E}" dt="2022-02-02T11:35:56.058" v="3969" actId="478"/>
          <ac:picMkLst>
            <pc:docMk/>
            <pc:sldMk cId="3769611949" sldId="273"/>
            <ac:picMk id="6" creationId="{4DF7E6B0-79EC-48B1-9DCC-087736B97B48}"/>
          </ac:picMkLst>
        </pc:picChg>
        <pc:picChg chg="add mod">
          <ac:chgData name="Liz Riches" userId="738ad316-51cb-4606-8ed6-1a39d3d9377a" providerId="ADAL" clId="{A791F988-FD3A-4FE9-A11D-CB2728964F9E}" dt="2022-02-02T15:30:39.297" v="4468" actId="1076"/>
          <ac:picMkLst>
            <pc:docMk/>
            <pc:sldMk cId="3769611949" sldId="273"/>
            <ac:picMk id="6" creationId="{98C23E52-9190-4BD6-B71A-502D1173DEA9}"/>
          </ac:picMkLst>
        </pc:picChg>
        <pc:picChg chg="add mod">
          <ac:chgData name="Liz Riches" userId="738ad316-51cb-4606-8ed6-1a39d3d9377a" providerId="ADAL" clId="{A791F988-FD3A-4FE9-A11D-CB2728964F9E}" dt="2022-02-02T15:23:10.881" v="4408" actId="1076"/>
          <ac:picMkLst>
            <pc:docMk/>
            <pc:sldMk cId="3769611949" sldId="273"/>
            <ac:picMk id="10" creationId="{FF8D2D2A-29D0-4C99-B1F0-3F580A0F300B}"/>
          </ac:picMkLst>
        </pc:picChg>
        <pc:picChg chg="add del mod">
          <ac:chgData name="Liz Riches" userId="738ad316-51cb-4606-8ed6-1a39d3d9377a" providerId="ADAL" clId="{A791F988-FD3A-4FE9-A11D-CB2728964F9E}" dt="2022-02-02T15:45:49.347" v="4543" actId="478"/>
          <ac:picMkLst>
            <pc:docMk/>
            <pc:sldMk cId="3769611949" sldId="273"/>
            <ac:picMk id="12" creationId="{C5404B8A-7C7F-4416-8CE2-55F6A4FEC663}"/>
          </ac:picMkLst>
        </pc:picChg>
        <pc:picChg chg="add mod">
          <ac:chgData name="Liz Riches" userId="738ad316-51cb-4606-8ed6-1a39d3d9377a" providerId="ADAL" clId="{A791F988-FD3A-4FE9-A11D-CB2728964F9E}" dt="2022-02-02T15:32:52.353" v="4475" actId="1076"/>
          <ac:picMkLst>
            <pc:docMk/>
            <pc:sldMk cId="3769611949" sldId="273"/>
            <ac:picMk id="13" creationId="{755C91AF-B023-4D97-99F0-2C1E4857633A}"/>
          </ac:picMkLst>
        </pc:picChg>
        <pc:picChg chg="add mod">
          <ac:chgData name="Liz Riches" userId="738ad316-51cb-4606-8ed6-1a39d3d9377a" providerId="ADAL" clId="{A791F988-FD3A-4FE9-A11D-CB2728964F9E}" dt="2022-02-02T12:01:20.781" v="4061" actId="1076"/>
          <ac:picMkLst>
            <pc:docMk/>
            <pc:sldMk cId="3769611949" sldId="273"/>
            <ac:picMk id="14" creationId="{30681232-DAC4-4527-9B3B-C1B1DA470CDB}"/>
          </ac:picMkLst>
        </pc:picChg>
        <pc:picChg chg="add mod">
          <ac:chgData name="Liz Riches" userId="738ad316-51cb-4606-8ed6-1a39d3d9377a" providerId="ADAL" clId="{A791F988-FD3A-4FE9-A11D-CB2728964F9E}" dt="2022-02-02T15:23:06.791" v="4406" actId="1076"/>
          <ac:picMkLst>
            <pc:docMk/>
            <pc:sldMk cId="3769611949" sldId="273"/>
            <ac:picMk id="16" creationId="{ED3551C5-A3A1-43DE-8DDC-56286EE82639}"/>
          </ac:picMkLst>
        </pc:picChg>
        <pc:picChg chg="add del mod">
          <ac:chgData name="Liz Riches" userId="738ad316-51cb-4606-8ed6-1a39d3d9377a" providerId="ADAL" clId="{A791F988-FD3A-4FE9-A11D-CB2728964F9E}" dt="2022-02-02T11:58:43.939" v="4048" actId="478"/>
          <ac:picMkLst>
            <pc:docMk/>
            <pc:sldMk cId="3769611949" sldId="273"/>
            <ac:picMk id="19" creationId="{FD58BA6C-3CB1-4111-819B-66C842D7A0C3}"/>
          </ac:picMkLst>
        </pc:picChg>
        <pc:picChg chg="add mod">
          <ac:chgData name="Liz Riches" userId="738ad316-51cb-4606-8ed6-1a39d3d9377a" providerId="ADAL" clId="{A791F988-FD3A-4FE9-A11D-CB2728964F9E}" dt="2022-02-02T11:53:14.345" v="4046" actId="1076"/>
          <ac:picMkLst>
            <pc:docMk/>
            <pc:sldMk cId="3769611949" sldId="273"/>
            <ac:picMk id="21" creationId="{6DCD99DC-C985-4664-97A8-3451125331E4}"/>
          </ac:picMkLst>
        </pc:picChg>
        <pc:picChg chg="add mod">
          <ac:chgData name="Liz Riches" userId="738ad316-51cb-4606-8ed6-1a39d3d9377a" providerId="ADAL" clId="{A791F988-FD3A-4FE9-A11D-CB2728964F9E}" dt="2022-02-02T12:18:36.399" v="4389" actId="14100"/>
          <ac:picMkLst>
            <pc:docMk/>
            <pc:sldMk cId="3769611949" sldId="273"/>
            <ac:picMk id="23" creationId="{287B0864-E309-4BF8-929C-24E1851A6B2C}"/>
          </ac:picMkLst>
        </pc:picChg>
        <pc:picChg chg="add mod">
          <ac:chgData name="Liz Riches" userId="738ad316-51cb-4606-8ed6-1a39d3d9377a" providerId="ADAL" clId="{A791F988-FD3A-4FE9-A11D-CB2728964F9E}" dt="2022-02-02T12:18:31.681" v="4388" actId="1076"/>
          <ac:picMkLst>
            <pc:docMk/>
            <pc:sldMk cId="3769611949" sldId="273"/>
            <ac:picMk id="25" creationId="{204CDE2E-3EB8-4A95-9B21-D08DA0388D4B}"/>
          </ac:picMkLst>
        </pc:picChg>
        <pc:picChg chg="add mod">
          <ac:chgData name="Liz Riches" userId="738ad316-51cb-4606-8ed6-1a39d3d9377a" providerId="ADAL" clId="{A791F988-FD3A-4FE9-A11D-CB2728964F9E}" dt="2022-02-02T12:18:24.180" v="4386" actId="1076"/>
          <ac:picMkLst>
            <pc:docMk/>
            <pc:sldMk cId="3769611949" sldId="273"/>
            <ac:picMk id="27" creationId="{761BA53D-3C4B-4343-B9F4-27D395AA9943}"/>
          </ac:picMkLst>
        </pc:picChg>
        <pc:picChg chg="add mod">
          <ac:chgData name="Liz Riches" userId="738ad316-51cb-4606-8ed6-1a39d3d9377a" providerId="ADAL" clId="{A791F988-FD3A-4FE9-A11D-CB2728964F9E}" dt="2022-02-02T12:18:25.730" v="4387" actId="1076"/>
          <ac:picMkLst>
            <pc:docMk/>
            <pc:sldMk cId="3769611949" sldId="273"/>
            <ac:picMk id="29" creationId="{5288C321-6F2A-41A4-A97E-5CDC05088B92}"/>
          </ac:picMkLst>
        </pc:picChg>
        <pc:inkChg chg="add del">
          <ac:chgData name="Liz Riches" userId="738ad316-51cb-4606-8ed6-1a39d3d9377a" providerId="ADAL" clId="{A791F988-FD3A-4FE9-A11D-CB2728964F9E}" dt="2022-02-02T12:05:32.386" v="4073" actId="34122"/>
          <ac:inkMkLst>
            <pc:docMk/>
            <pc:sldMk cId="3769611949" sldId="273"/>
            <ac:inkMk id="30" creationId="{7FADA2DE-4F31-4184-BFDB-0F1B8FF28078}"/>
          </ac:inkMkLst>
        </pc:inkChg>
        <pc:cxnChg chg="add mod">
          <ac:chgData name="Liz Riches" userId="738ad316-51cb-4606-8ed6-1a39d3d9377a" providerId="ADAL" clId="{A791F988-FD3A-4FE9-A11D-CB2728964F9E}" dt="2022-02-04T09:46:17.202" v="5252" actId="1582"/>
          <ac:cxnSpMkLst>
            <pc:docMk/>
            <pc:sldMk cId="3769611949" sldId="273"/>
            <ac:cxnSpMk id="5" creationId="{951305B5-5BA7-4E4D-A85C-C5C21F10F117}"/>
          </ac:cxnSpMkLst>
        </pc:cxnChg>
        <pc:cxnChg chg="add mod">
          <ac:chgData name="Liz Riches" userId="738ad316-51cb-4606-8ed6-1a39d3d9377a" providerId="ADAL" clId="{A791F988-FD3A-4FE9-A11D-CB2728964F9E}" dt="2022-02-02T15:42:35.130" v="4510" actId="1076"/>
          <ac:cxnSpMkLst>
            <pc:docMk/>
            <pc:sldMk cId="3769611949" sldId="273"/>
            <ac:cxnSpMk id="8" creationId="{B2EFD70F-5686-44BF-8AF5-3FE637642B62}"/>
          </ac:cxnSpMkLst>
        </pc:cxnChg>
        <pc:cxnChg chg="add mod">
          <ac:chgData name="Liz Riches" userId="738ad316-51cb-4606-8ed6-1a39d3d9377a" providerId="ADAL" clId="{A791F988-FD3A-4FE9-A11D-CB2728964F9E}" dt="2022-02-04T09:46:29.558" v="5254" actId="1076"/>
          <ac:cxnSpMkLst>
            <pc:docMk/>
            <pc:sldMk cId="3769611949" sldId="273"/>
            <ac:cxnSpMk id="26" creationId="{1D590317-EBDB-4B46-A0B9-775CC6F7607B}"/>
          </ac:cxnSpMkLst>
        </pc:cxnChg>
        <pc:cxnChg chg="add mod">
          <ac:chgData name="Liz Riches" userId="738ad316-51cb-4606-8ed6-1a39d3d9377a" providerId="ADAL" clId="{A791F988-FD3A-4FE9-A11D-CB2728964F9E}" dt="2022-02-04T09:46:36.994" v="5256" actId="1076"/>
          <ac:cxnSpMkLst>
            <pc:docMk/>
            <pc:sldMk cId="3769611949" sldId="273"/>
            <ac:cxnSpMk id="28" creationId="{36194AAE-3E30-4DEE-9527-A1E15BC0F277}"/>
          </ac:cxnSpMkLst>
        </pc:cxnChg>
        <pc:cxnChg chg="add mod">
          <ac:chgData name="Liz Riches" userId="738ad316-51cb-4606-8ed6-1a39d3d9377a" providerId="ADAL" clId="{A791F988-FD3A-4FE9-A11D-CB2728964F9E}" dt="2022-02-04T09:48:07.051" v="5262" actId="14100"/>
          <ac:cxnSpMkLst>
            <pc:docMk/>
            <pc:sldMk cId="3769611949" sldId="273"/>
            <ac:cxnSpMk id="30" creationId="{23B0C4FF-8EDB-495B-BD2A-1AEA9869C5DB}"/>
          </ac:cxnSpMkLst>
        </pc:cxnChg>
        <pc:cxnChg chg="add mod">
          <ac:chgData name="Liz Riches" userId="738ad316-51cb-4606-8ed6-1a39d3d9377a" providerId="ADAL" clId="{A791F988-FD3A-4FE9-A11D-CB2728964F9E}" dt="2022-02-02T12:07:23.888" v="4076" actId="1582"/>
          <ac:cxnSpMkLst>
            <pc:docMk/>
            <pc:sldMk cId="3769611949" sldId="273"/>
            <ac:cxnSpMk id="32" creationId="{0819C159-2764-4FF0-AAF7-B4D5D1F307D5}"/>
          </ac:cxnSpMkLst>
        </pc:cxnChg>
        <pc:cxnChg chg="add mod">
          <ac:chgData name="Liz Riches" userId="738ad316-51cb-4606-8ed6-1a39d3d9377a" providerId="ADAL" clId="{A791F988-FD3A-4FE9-A11D-CB2728964F9E}" dt="2022-02-02T12:18:47.006" v="4391" actId="1076"/>
          <ac:cxnSpMkLst>
            <pc:docMk/>
            <pc:sldMk cId="3769611949" sldId="273"/>
            <ac:cxnSpMk id="34" creationId="{81A7C83B-F8D9-4279-BE88-D14C7CE4E704}"/>
          </ac:cxnSpMkLst>
        </pc:cxnChg>
        <pc:cxnChg chg="add mod">
          <ac:chgData name="Liz Riches" userId="738ad316-51cb-4606-8ed6-1a39d3d9377a" providerId="ADAL" clId="{A791F988-FD3A-4FE9-A11D-CB2728964F9E}" dt="2022-02-02T15:42:17.234" v="4507" actId="1076"/>
          <ac:cxnSpMkLst>
            <pc:docMk/>
            <pc:sldMk cId="3769611949" sldId="273"/>
            <ac:cxnSpMk id="36" creationId="{E93D6B51-9529-47A1-A3A3-F7421E1631F5}"/>
          </ac:cxnSpMkLst>
        </pc:cxnChg>
      </pc:sldChg>
      <pc:sldChg chg="addSp delSp modSp new mod setBg">
        <pc:chgData name="Liz Riches" userId="738ad316-51cb-4606-8ed6-1a39d3d9377a" providerId="ADAL" clId="{A791F988-FD3A-4FE9-A11D-CB2728964F9E}" dt="2022-02-03T12:20:41.480" v="4612" actId="1076"/>
        <pc:sldMkLst>
          <pc:docMk/>
          <pc:sldMk cId="4140436454" sldId="274"/>
        </pc:sldMkLst>
        <pc:spChg chg="add mod">
          <ac:chgData name="Liz Riches" userId="738ad316-51cb-4606-8ed6-1a39d3d9377a" providerId="ADAL" clId="{A791F988-FD3A-4FE9-A11D-CB2728964F9E}" dt="2022-02-03T12:20:37.675" v="4611" actId="1076"/>
          <ac:spMkLst>
            <pc:docMk/>
            <pc:sldMk cId="4140436454" sldId="274"/>
            <ac:spMk id="6" creationId="{607DA496-24DE-4259-B95F-1FEAC1281644}"/>
          </ac:spMkLst>
        </pc:spChg>
        <pc:spChg chg="add del">
          <ac:chgData name="Liz Riches" userId="738ad316-51cb-4606-8ed6-1a39d3d9377a" providerId="ADAL" clId="{A791F988-FD3A-4FE9-A11D-CB2728964F9E}" dt="2022-02-03T10:15:05.544" v="4550" actId="26606"/>
          <ac:spMkLst>
            <pc:docMk/>
            <pc:sldMk cId="4140436454" sldId="274"/>
            <ac:spMk id="16" creationId="{1284CA7F-B696-4085-84C6-CD668817E685}"/>
          </ac:spMkLst>
        </pc:spChg>
        <pc:spChg chg="add del">
          <ac:chgData name="Liz Riches" userId="738ad316-51cb-4606-8ed6-1a39d3d9377a" providerId="ADAL" clId="{A791F988-FD3A-4FE9-A11D-CB2728964F9E}" dt="2022-02-03T10:15:05.544" v="4550" actId="26606"/>
          <ac:spMkLst>
            <pc:docMk/>
            <pc:sldMk cId="4140436454" sldId="274"/>
            <ac:spMk id="18" creationId="{858A10F4-B847-4777-BC82-782F6FB36E40}"/>
          </ac:spMkLst>
        </pc:spChg>
        <pc:spChg chg="add del">
          <ac:chgData name="Liz Riches" userId="738ad316-51cb-4606-8ed6-1a39d3d9377a" providerId="ADAL" clId="{A791F988-FD3A-4FE9-A11D-CB2728964F9E}" dt="2022-02-03T10:15:05.544" v="4550" actId="26606"/>
          <ac:spMkLst>
            <pc:docMk/>
            <pc:sldMk cId="4140436454" sldId="274"/>
            <ac:spMk id="20" creationId="{8883B597-C9A1-46EF-AB6B-71DF0B1ED4A6}"/>
          </ac:spMkLst>
        </pc:spChg>
        <pc:spChg chg="add del">
          <ac:chgData name="Liz Riches" userId="738ad316-51cb-4606-8ed6-1a39d3d9377a" providerId="ADAL" clId="{A791F988-FD3A-4FE9-A11D-CB2728964F9E}" dt="2022-02-03T10:15:05.544" v="4550" actId="26606"/>
          <ac:spMkLst>
            <pc:docMk/>
            <pc:sldMk cId="4140436454" sldId="274"/>
            <ac:spMk id="22" creationId="{A0B38421-369F-445C-9543-5BC17BC09040}"/>
          </ac:spMkLst>
        </pc:spChg>
        <pc:spChg chg="add del">
          <ac:chgData name="Liz Riches" userId="738ad316-51cb-4606-8ed6-1a39d3d9377a" providerId="ADAL" clId="{A791F988-FD3A-4FE9-A11D-CB2728964F9E}" dt="2022-02-03T10:15:05.544" v="4550" actId="26606"/>
          <ac:spMkLst>
            <pc:docMk/>
            <pc:sldMk cId="4140436454" sldId="274"/>
            <ac:spMk id="24" creationId="{FAA9CE81-CAF0-41E3-8E73-CAFA13A0B1A7}"/>
          </ac:spMkLst>
        </pc:spChg>
        <pc:spChg chg="add">
          <ac:chgData name="Liz Riches" userId="738ad316-51cb-4606-8ed6-1a39d3d9377a" providerId="ADAL" clId="{A791F988-FD3A-4FE9-A11D-CB2728964F9E}" dt="2022-02-03T10:15:05.544" v="4550" actId="26606"/>
          <ac:spMkLst>
            <pc:docMk/>
            <pc:sldMk cId="4140436454" sldId="274"/>
            <ac:spMk id="29" creationId="{E1750109-3B91-4506-B997-0CD8E35A1488}"/>
          </ac:spMkLst>
        </pc:spChg>
        <pc:spChg chg="add">
          <ac:chgData name="Liz Riches" userId="738ad316-51cb-4606-8ed6-1a39d3d9377a" providerId="ADAL" clId="{A791F988-FD3A-4FE9-A11D-CB2728964F9E}" dt="2022-02-03T10:15:05.544" v="4550" actId="26606"/>
          <ac:spMkLst>
            <pc:docMk/>
            <pc:sldMk cId="4140436454" sldId="274"/>
            <ac:spMk id="31" creationId="{E72D8D1B-59F6-4FF3-8547-9BBB6129F2FA}"/>
          </ac:spMkLst>
        </pc:spChg>
        <pc:spChg chg="add">
          <ac:chgData name="Liz Riches" userId="738ad316-51cb-4606-8ed6-1a39d3d9377a" providerId="ADAL" clId="{A791F988-FD3A-4FE9-A11D-CB2728964F9E}" dt="2022-02-03T10:15:05.544" v="4550" actId="26606"/>
          <ac:spMkLst>
            <pc:docMk/>
            <pc:sldMk cId="4140436454" sldId="274"/>
            <ac:spMk id="33" creationId="{14044C96-7CFD-44DB-A579-D77B0D37C681}"/>
          </ac:spMkLst>
        </pc:spChg>
        <pc:spChg chg="add">
          <ac:chgData name="Liz Riches" userId="738ad316-51cb-4606-8ed6-1a39d3d9377a" providerId="ADAL" clId="{A791F988-FD3A-4FE9-A11D-CB2728964F9E}" dt="2022-02-03T10:15:05.544" v="4550" actId="26606"/>
          <ac:spMkLst>
            <pc:docMk/>
            <pc:sldMk cId="4140436454" sldId="274"/>
            <ac:spMk id="35" creationId="{8FC8C21F-9484-4A71-ABFA-6C10682FAC3E}"/>
          </ac:spMkLst>
        </pc:spChg>
        <pc:spChg chg="add">
          <ac:chgData name="Liz Riches" userId="738ad316-51cb-4606-8ed6-1a39d3d9377a" providerId="ADAL" clId="{A791F988-FD3A-4FE9-A11D-CB2728964F9E}" dt="2022-02-03T10:15:05.544" v="4550" actId="26606"/>
          <ac:spMkLst>
            <pc:docMk/>
            <pc:sldMk cId="4140436454" sldId="274"/>
            <ac:spMk id="37" creationId="{2C444748-5A8D-4B53-89FE-42B455DFA2D1}"/>
          </ac:spMkLst>
        </pc:spChg>
        <pc:spChg chg="add">
          <ac:chgData name="Liz Riches" userId="738ad316-51cb-4606-8ed6-1a39d3d9377a" providerId="ADAL" clId="{A791F988-FD3A-4FE9-A11D-CB2728964F9E}" dt="2022-02-03T10:15:05.544" v="4550" actId="26606"/>
          <ac:spMkLst>
            <pc:docMk/>
            <pc:sldMk cId="4140436454" sldId="274"/>
            <ac:spMk id="39" creationId="{F4FFA271-A10A-4AC3-8F06-E3313A197A80}"/>
          </ac:spMkLst>
        </pc:spChg>
        <pc:picChg chg="add mod ord">
          <ac:chgData name="Liz Riches" userId="738ad316-51cb-4606-8ed6-1a39d3d9377a" providerId="ADAL" clId="{A791F988-FD3A-4FE9-A11D-CB2728964F9E}" dt="2022-02-03T12:20:41.480" v="4612" actId="1076"/>
          <ac:picMkLst>
            <pc:docMk/>
            <pc:sldMk cId="4140436454" sldId="274"/>
            <ac:picMk id="3" creationId="{1184E77D-C0C3-4244-94DB-EEBA6EB184E1}"/>
          </ac:picMkLst>
        </pc:picChg>
        <pc:picChg chg="add mod">
          <ac:chgData name="Liz Riches" userId="738ad316-51cb-4606-8ed6-1a39d3d9377a" providerId="ADAL" clId="{A791F988-FD3A-4FE9-A11D-CB2728964F9E}" dt="2022-02-03T10:15:05.544" v="4550" actId="26606"/>
          <ac:picMkLst>
            <pc:docMk/>
            <pc:sldMk cId="4140436454" sldId="274"/>
            <ac:picMk id="4" creationId="{B673D6AB-7056-45B9-872A-5AC7C1623233}"/>
          </ac:picMkLst>
        </pc:picChg>
        <pc:picChg chg="add mod ord">
          <ac:chgData name="Liz Riches" userId="738ad316-51cb-4606-8ed6-1a39d3d9377a" providerId="ADAL" clId="{A791F988-FD3A-4FE9-A11D-CB2728964F9E}" dt="2022-02-03T10:15:05.544" v="4550" actId="26606"/>
          <ac:picMkLst>
            <pc:docMk/>
            <pc:sldMk cId="4140436454" sldId="274"/>
            <ac:picMk id="5" creationId="{75B0B1EC-5080-4449-8A70-62734666FC66}"/>
          </ac:picMkLst>
        </pc:picChg>
        <pc:picChg chg="add mod ord">
          <ac:chgData name="Liz Riches" userId="738ad316-51cb-4606-8ed6-1a39d3d9377a" providerId="ADAL" clId="{A791F988-FD3A-4FE9-A11D-CB2728964F9E}" dt="2022-02-03T10:15:05.544" v="4550" actId="26606"/>
          <ac:picMkLst>
            <pc:docMk/>
            <pc:sldMk cId="4140436454" sldId="274"/>
            <ac:picMk id="7" creationId="{69CBE913-7644-4479-9E25-9A7A10216936}"/>
          </ac:picMkLst>
        </pc:picChg>
        <pc:picChg chg="add del mod">
          <ac:chgData name="Liz Riches" userId="738ad316-51cb-4606-8ed6-1a39d3d9377a" providerId="ADAL" clId="{A791F988-FD3A-4FE9-A11D-CB2728964F9E}" dt="2022-02-03T10:14:17.395" v="4544" actId="478"/>
          <ac:picMkLst>
            <pc:docMk/>
            <pc:sldMk cId="4140436454" sldId="274"/>
            <ac:picMk id="9" creationId="{76944A37-5388-4E25-9445-9554B93E984B}"/>
          </ac:picMkLst>
        </pc:picChg>
        <pc:picChg chg="add mod ord">
          <ac:chgData name="Liz Riches" userId="738ad316-51cb-4606-8ed6-1a39d3d9377a" providerId="ADAL" clId="{A791F988-FD3A-4FE9-A11D-CB2728964F9E}" dt="2022-02-03T10:15:05.544" v="4550" actId="26606"/>
          <ac:picMkLst>
            <pc:docMk/>
            <pc:sldMk cId="4140436454" sldId="274"/>
            <ac:picMk id="11" creationId="{EF4CBB60-7D71-4E76-A8BA-7F4C5F9003FA}"/>
          </ac:picMkLst>
        </pc:picChg>
      </pc:sldChg>
      <pc:sldChg chg="modSp mod">
        <pc:chgData name="Liz Riches" userId="738ad316-51cb-4606-8ed6-1a39d3d9377a" providerId="ADAL" clId="{A791F988-FD3A-4FE9-A11D-CB2728964F9E}" dt="2022-02-03T15:28:51.945" v="4951" actId="207"/>
        <pc:sldMkLst>
          <pc:docMk/>
          <pc:sldMk cId="2090458337" sldId="275"/>
        </pc:sldMkLst>
        <pc:spChg chg="mod">
          <ac:chgData name="Liz Riches" userId="738ad316-51cb-4606-8ed6-1a39d3d9377a" providerId="ADAL" clId="{A791F988-FD3A-4FE9-A11D-CB2728964F9E}" dt="2022-02-03T15:21:34.174" v="4861" actId="14100"/>
          <ac:spMkLst>
            <pc:docMk/>
            <pc:sldMk cId="2090458337" sldId="275"/>
            <ac:spMk id="2" creationId="{BAE0C305-7207-4362-B468-3697D8FE27C1}"/>
          </ac:spMkLst>
        </pc:spChg>
        <pc:spChg chg="mod">
          <ac:chgData name="Liz Riches" userId="738ad316-51cb-4606-8ed6-1a39d3d9377a" providerId="ADAL" clId="{A791F988-FD3A-4FE9-A11D-CB2728964F9E}" dt="2022-02-03T15:28:47.015" v="4949" actId="113"/>
          <ac:spMkLst>
            <pc:docMk/>
            <pc:sldMk cId="2090458337" sldId="275"/>
            <ac:spMk id="3" creationId="{AA9BAF24-9A69-4F13-ADB6-92BF540B8FD8}"/>
          </ac:spMkLst>
        </pc:spChg>
        <pc:spChg chg="mod">
          <ac:chgData name="Liz Riches" userId="738ad316-51cb-4606-8ed6-1a39d3d9377a" providerId="ADAL" clId="{A791F988-FD3A-4FE9-A11D-CB2728964F9E}" dt="2022-02-03T15:28:51.945" v="4951" actId="207"/>
          <ac:spMkLst>
            <pc:docMk/>
            <pc:sldMk cId="2090458337" sldId="275"/>
            <ac:spMk id="4" creationId="{ABC20482-8308-45F3-B594-565D4015EFCA}"/>
          </ac:spMkLst>
        </pc:spChg>
      </pc:sldChg>
      <pc:sldChg chg="del">
        <pc:chgData name="Liz Riches" userId="738ad316-51cb-4606-8ed6-1a39d3d9377a" providerId="ADAL" clId="{A791F988-FD3A-4FE9-A11D-CB2728964F9E}" dt="2022-02-03T12:13:34.553" v="4553" actId="2696"/>
        <pc:sldMkLst>
          <pc:docMk/>
          <pc:sldMk cId="3643451881" sldId="277"/>
        </pc:sldMkLst>
      </pc:sldChg>
      <pc:sldChg chg="modSp mod">
        <pc:chgData name="Liz Riches" userId="738ad316-51cb-4606-8ed6-1a39d3d9377a" providerId="ADAL" clId="{A791F988-FD3A-4FE9-A11D-CB2728964F9E}" dt="2022-02-03T15:21:40.807" v="4862" actId="207"/>
        <pc:sldMkLst>
          <pc:docMk/>
          <pc:sldMk cId="2248769442" sldId="278"/>
        </pc:sldMkLst>
        <pc:spChg chg="mod">
          <ac:chgData name="Liz Riches" userId="738ad316-51cb-4606-8ed6-1a39d3d9377a" providerId="ADAL" clId="{A791F988-FD3A-4FE9-A11D-CB2728964F9E}" dt="2022-02-03T15:21:40.807" v="4862" actId="207"/>
          <ac:spMkLst>
            <pc:docMk/>
            <pc:sldMk cId="2248769442" sldId="278"/>
            <ac:spMk id="2" creationId="{61BA6637-E68C-4EE1-B0BA-FDF9E845C6E9}"/>
          </ac:spMkLst>
        </pc:spChg>
      </pc:sldChg>
      <pc:sldChg chg="modSp mod">
        <pc:chgData name="Liz Riches" userId="738ad316-51cb-4606-8ed6-1a39d3d9377a" providerId="ADAL" clId="{A791F988-FD3A-4FE9-A11D-CB2728964F9E}" dt="2022-02-03T15:25:58.982" v="4935" actId="207"/>
        <pc:sldMkLst>
          <pc:docMk/>
          <pc:sldMk cId="3249221447" sldId="279"/>
        </pc:sldMkLst>
        <pc:spChg chg="mod">
          <ac:chgData name="Liz Riches" userId="738ad316-51cb-4606-8ed6-1a39d3d9377a" providerId="ADAL" clId="{A791F988-FD3A-4FE9-A11D-CB2728964F9E}" dt="2022-02-03T15:25:58.982" v="4935" actId="207"/>
          <ac:spMkLst>
            <pc:docMk/>
            <pc:sldMk cId="3249221447" sldId="279"/>
            <ac:spMk id="2" creationId="{A2F9E894-0F75-4157-A987-396B447219AD}"/>
          </ac:spMkLst>
        </pc:spChg>
      </pc:sldChg>
      <pc:sldChg chg="addSp delSp modSp mod setBg">
        <pc:chgData name="Liz Riches" userId="738ad316-51cb-4606-8ed6-1a39d3d9377a" providerId="ADAL" clId="{A791F988-FD3A-4FE9-A11D-CB2728964F9E}" dt="2022-02-03T16:43:17.053" v="4998" actId="1076"/>
        <pc:sldMkLst>
          <pc:docMk/>
          <pc:sldMk cId="4085821629" sldId="280"/>
        </pc:sldMkLst>
        <pc:spChg chg="mod">
          <ac:chgData name="Liz Riches" userId="738ad316-51cb-4606-8ed6-1a39d3d9377a" providerId="ADAL" clId="{A791F988-FD3A-4FE9-A11D-CB2728964F9E}" dt="2022-02-03T16:43:14.414" v="4997" actId="14100"/>
          <ac:spMkLst>
            <pc:docMk/>
            <pc:sldMk cId="4085821629" sldId="280"/>
            <ac:spMk id="2" creationId="{E7ACE38C-5AE8-4950-9024-22C03BCD0370}"/>
          </ac:spMkLst>
        </pc:spChg>
        <pc:spChg chg="del">
          <ac:chgData name="Liz Riches" userId="738ad316-51cb-4606-8ed6-1a39d3d9377a" providerId="ADAL" clId="{A791F988-FD3A-4FE9-A11D-CB2728964F9E}" dt="2022-02-03T15:10:59.174" v="4679" actId="931"/>
          <ac:spMkLst>
            <pc:docMk/>
            <pc:sldMk cId="4085821629" sldId="280"/>
            <ac:spMk id="3" creationId="{048F4CD4-A4EC-41D4-9E85-CF38375B3A69}"/>
          </ac:spMkLst>
        </pc:spChg>
        <pc:spChg chg="add mod ord">
          <ac:chgData name="Liz Riches" userId="738ad316-51cb-4606-8ed6-1a39d3d9377a" providerId="ADAL" clId="{A791F988-FD3A-4FE9-A11D-CB2728964F9E}" dt="2022-02-03T16:37:46.945" v="4994" actId="13926"/>
          <ac:spMkLst>
            <pc:docMk/>
            <pc:sldMk cId="4085821629" sldId="280"/>
            <ac:spMk id="6" creationId="{0943577A-FAF6-4F40-934A-D8C467DB3F1B}"/>
          </ac:spMkLst>
        </pc:spChg>
        <pc:spChg chg="add">
          <ac:chgData name="Liz Riches" userId="738ad316-51cb-4606-8ed6-1a39d3d9377a" providerId="ADAL" clId="{A791F988-FD3A-4FE9-A11D-CB2728964F9E}" dt="2022-02-03T15:18:37.843" v="4837" actId="26606"/>
          <ac:spMkLst>
            <pc:docMk/>
            <pc:sldMk cId="4085821629" sldId="280"/>
            <ac:spMk id="11" creationId="{F34100BD-773A-4822-A05B-AEB7D41E9A3F}"/>
          </ac:spMkLst>
        </pc:spChg>
        <pc:spChg chg="add">
          <ac:chgData name="Liz Riches" userId="738ad316-51cb-4606-8ed6-1a39d3d9377a" providerId="ADAL" clId="{A791F988-FD3A-4FE9-A11D-CB2728964F9E}" dt="2022-02-03T15:18:37.843" v="4837" actId="26606"/>
          <ac:spMkLst>
            <pc:docMk/>
            <pc:sldMk cId="4085821629" sldId="280"/>
            <ac:spMk id="13" creationId="{EA2AEA56-4902-4CC1-A43B-1AC27C88CB90}"/>
          </ac:spMkLst>
        </pc:spChg>
        <pc:picChg chg="add mod">
          <ac:chgData name="Liz Riches" userId="738ad316-51cb-4606-8ed6-1a39d3d9377a" providerId="ADAL" clId="{A791F988-FD3A-4FE9-A11D-CB2728964F9E}" dt="2022-02-03T16:43:17.053" v="4998" actId="1076"/>
          <ac:picMkLst>
            <pc:docMk/>
            <pc:sldMk cId="4085821629" sldId="280"/>
            <ac:picMk id="4" creationId="{9BB7E602-DF17-497F-8BC8-075DD1F20B14}"/>
          </ac:picMkLst>
        </pc:picChg>
        <pc:picChg chg="add mod ord">
          <ac:chgData name="Liz Riches" userId="738ad316-51cb-4606-8ed6-1a39d3d9377a" providerId="ADAL" clId="{A791F988-FD3A-4FE9-A11D-CB2728964F9E}" dt="2022-02-03T15:19:44.770" v="4847" actId="1076"/>
          <ac:picMkLst>
            <pc:docMk/>
            <pc:sldMk cId="4085821629" sldId="280"/>
            <ac:picMk id="5" creationId="{F5C97FFF-9E4E-423A-AFDB-4260789874B1}"/>
          </ac:picMkLst>
        </pc:picChg>
      </pc:sldChg>
    </pc:docChg>
  </pc:docChgLst>
  <pc:docChgLst>
    <pc:chgData name="Catherine Power" userId="9f01e2d5-69a4-419b-9c2b-600052ebf5c1" providerId="ADAL" clId="{79F33A32-4A1C-4207-970B-079604284A5D}"/>
    <pc:docChg chg="undo custSel addSld delSld modSld">
      <pc:chgData name="Catherine Power" userId="9f01e2d5-69a4-419b-9c2b-600052ebf5c1" providerId="ADAL" clId="{79F33A32-4A1C-4207-970B-079604284A5D}" dt="2022-02-04T10:32:30.812" v="3018" actId="20577"/>
      <pc:docMkLst>
        <pc:docMk/>
      </pc:docMkLst>
      <pc:sldChg chg="del">
        <pc:chgData name="Catherine Power" userId="9f01e2d5-69a4-419b-9c2b-600052ebf5c1" providerId="ADAL" clId="{79F33A32-4A1C-4207-970B-079604284A5D}" dt="2022-02-02T14:11:01.510" v="878" actId="2696"/>
        <pc:sldMkLst>
          <pc:docMk/>
          <pc:sldMk cId="4001573414" sldId="257"/>
        </pc:sldMkLst>
      </pc:sldChg>
      <pc:sldChg chg="modSp mod">
        <pc:chgData name="Catherine Power" userId="9f01e2d5-69a4-419b-9c2b-600052ebf5c1" providerId="ADAL" clId="{79F33A32-4A1C-4207-970B-079604284A5D}" dt="2022-02-03T08:42:07.109" v="2284" actId="20577"/>
        <pc:sldMkLst>
          <pc:docMk/>
          <pc:sldMk cId="2110743243" sldId="259"/>
        </pc:sldMkLst>
        <pc:spChg chg="mod">
          <ac:chgData name="Catherine Power" userId="9f01e2d5-69a4-419b-9c2b-600052ebf5c1" providerId="ADAL" clId="{79F33A32-4A1C-4207-970B-079604284A5D}" dt="2022-02-03T08:42:07.109" v="2284" actId="20577"/>
          <ac:spMkLst>
            <pc:docMk/>
            <pc:sldMk cId="2110743243" sldId="259"/>
            <ac:spMk id="2" creationId="{19F4E85A-BF27-4F4E-AED8-97C56515318C}"/>
          </ac:spMkLst>
        </pc:spChg>
      </pc:sldChg>
      <pc:sldChg chg="modSp mod">
        <pc:chgData name="Catherine Power" userId="9f01e2d5-69a4-419b-9c2b-600052ebf5c1" providerId="ADAL" clId="{79F33A32-4A1C-4207-970B-079604284A5D}" dt="2022-02-03T08:39:47.327" v="2186" actId="1076"/>
        <pc:sldMkLst>
          <pc:docMk/>
          <pc:sldMk cId="637043071" sldId="260"/>
        </pc:sldMkLst>
        <pc:spChg chg="mod">
          <ac:chgData name="Catherine Power" userId="9f01e2d5-69a4-419b-9c2b-600052ebf5c1" providerId="ADAL" clId="{79F33A32-4A1C-4207-970B-079604284A5D}" dt="2022-02-03T08:39:37.995" v="2184" actId="20577"/>
          <ac:spMkLst>
            <pc:docMk/>
            <pc:sldMk cId="637043071" sldId="260"/>
            <ac:spMk id="3" creationId="{BF7A4F6B-D3C4-4D73-85F0-0D982214C1A4}"/>
          </ac:spMkLst>
        </pc:spChg>
        <pc:picChg chg="mod">
          <ac:chgData name="Catherine Power" userId="9f01e2d5-69a4-419b-9c2b-600052ebf5c1" providerId="ADAL" clId="{79F33A32-4A1C-4207-970B-079604284A5D}" dt="2022-02-03T08:39:47.327" v="2186" actId="1076"/>
          <ac:picMkLst>
            <pc:docMk/>
            <pc:sldMk cId="637043071" sldId="260"/>
            <ac:picMk id="5" creationId="{1C9FF8A8-D2EA-448D-8D5C-F8F6270EEA3E}"/>
          </ac:picMkLst>
        </pc:picChg>
      </pc:sldChg>
      <pc:sldChg chg="del">
        <pc:chgData name="Catherine Power" userId="9f01e2d5-69a4-419b-9c2b-600052ebf5c1" providerId="ADAL" clId="{79F33A32-4A1C-4207-970B-079604284A5D}" dt="2022-02-03T08:29:45.034" v="1938" actId="2696"/>
        <pc:sldMkLst>
          <pc:docMk/>
          <pc:sldMk cId="1441129006" sldId="261"/>
        </pc:sldMkLst>
      </pc:sldChg>
      <pc:sldChg chg="modSp del mod">
        <pc:chgData name="Catherine Power" userId="9f01e2d5-69a4-419b-9c2b-600052ebf5c1" providerId="ADAL" clId="{79F33A32-4A1C-4207-970B-079604284A5D}" dt="2022-02-03T08:23:09.789" v="1770" actId="2696"/>
        <pc:sldMkLst>
          <pc:docMk/>
          <pc:sldMk cId="2313412550" sldId="262"/>
        </pc:sldMkLst>
        <pc:spChg chg="mod">
          <ac:chgData name="Catherine Power" userId="9f01e2d5-69a4-419b-9c2b-600052ebf5c1" providerId="ADAL" clId="{79F33A32-4A1C-4207-970B-079604284A5D}" dt="2022-02-03T08:21:35.590" v="1768" actId="20577"/>
          <ac:spMkLst>
            <pc:docMk/>
            <pc:sldMk cId="2313412550" sldId="262"/>
            <ac:spMk id="3" creationId="{787CC7C2-16C8-4188-BA5E-34753679F735}"/>
          </ac:spMkLst>
        </pc:spChg>
      </pc:sldChg>
      <pc:sldChg chg="modSp mod">
        <pc:chgData name="Catherine Power" userId="9f01e2d5-69a4-419b-9c2b-600052ebf5c1" providerId="ADAL" clId="{79F33A32-4A1C-4207-970B-079604284A5D}" dt="2022-02-04T10:32:30.812" v="3018" actId="20577"/>
        <pc:sldMkLst>
          <pc:docMk/>
          <pc:sldMk cId="1287854127" sldId="263"/>
        </pc:sldMkLst>
        <pc:spChg chg="mod">
          <ac:chgData name="Catherine Power" userId="9f01e2d5-69a4-419b-9c2b-600052ebf5c1" providerId="ADAL" clId="{79F33A32-4A1C-4207-970B-079604284A5D}" dt="2022-02-03T08:43:32.713" v="2312" actId="20577"/>
          <ac:spMkLst>
            <pc:docMk/>
            <pc:sldMk cId="1287854127" sldId="263"/>
            <ac:spMk id="2" creationId="{44A07E44-8BB1-49E0-9CFB-A030E32FE2ED}"/>
          </ac:spMkLst>
        </pc:spChg>
        <pc:spChg chg="mod">
          <ac:chgData name="Catherine Power" userId="9f01e2d5-69a4-419b-9c2b-600052ebf5c1" providerId="ADAL" clId="{79F33A32-4A1C-4207-970B-079604284A5D}" dt="2022-02-04T10:32:30.812" v="3018" actId="20577"/>
          <ac:spMkLst>
            <pc:docMk/>
            <pc:sldMk cId="1287854127" sldId="263"/>
            <ac:spMk id="3" creationId="{1B0793B8-EC8A-42E7-B11E-D62AD70FEA46}"/>
          </ac:spMkLst>
        </pc:spChg>
      </pc:sldChg>
      <pc:sldChg chg="modSp mod">
        <pc:chgData name="Catherine Power" userId="9f01e2d5-69a4-419b-9c2b-600052ebf5c1" providerId="ADAL" clId="{79F33A32-4A1C-4207-970B-079604284A5D}" dt="2022-02-03T08:35:55.839" v="2005" actId="20577"/>
        <pc:sldMkLst>
          <pc:docMk/>
          <pc:sldMk cId="316656928" sldId="265"/>
        </pc:sldMkLst>
        <pc:spChg chg="mod">
          <ac:chgData name="Catherine Power" userId="9f01e2d5-69a4-419b-9c2b-600052ebf5c1" providerId="ADAL" clId="{79F33A32-4A1C-4207-970B-079604284A5D}" dt="2022-02-03T08:35:55.839" v="2005" actId="20577"/>
          <ac:spMkLst>
            <pc:docMk/>
            <pc:sldMk cId="316656928" sldId="265"/>
            <ac:spMk id="5" creationId="{04525D0B-175B-42B4-828C-A2B8E5E0B58E}"/>
          </ac:spMkLst>
        </pc:spChg>
      </pc:sldChg>
      <pc:sldChg chg="modSp mod">
        <pc:chgData name="Catherine Power" userId="9f01e2d5-69a4-419b-9c2b-600052ebf5c1" providerId="ADAL" clId="{79F33A32-4A1C-4207-970B-079604284A5D}" dt="2022-02-03T08:38:39.195" v="2143" actId="20577"/>
        <pc:sldMkLst>
          <pc:docMk/>
          <pc:sldMk cId="870836827" sldId="272"/>
        </pc:sldMkLst>
        <pc:spChg chg="mod">
          <ac:chgData name="Catherine Power" userId="9f01e2d5-69a4-419b-9c2b-600052ebf5c1" providerId="ADAL" clId="{79F33A32-4A1C-4207-970B-079604284A5D}" dt="2022-02-03T08:38:39.195" v="2143" actId="20577"/>
          <ac:spMkLst>
            <pc:docMk/>
            <pc:sldMk cId="870836827" sldId="272"/>
            <ac:spMk id="3" creationId="{649B4311-5E66-4AF5-9FF5-FA9A5279A0EE}"/>
          </ac:spMkLst>
        </pc:spChg>
      </pc:sldChg>
      <pc:sldChg chg="modSp mod">
        <pc:chgData name="Catherine Power" userId="9f01e2d5-69a4-419b-9c2b-600052ebf5c1" providerId="ADAL" clId="{79F33A32-4A1C-4207-970B-079604284A5D}" dt="2022-02-02T14:22:37.245" v="1546" actId="20577"/>
        <pc:sldMkLst>
          <pc:docMk/>
          <pc:sldMk cId="3769611949" sldId="273"/>
        </pc:sldMkLst>
        <pc:spChg chg="mod">
          <ac:chgData name="Catherine Power" userId="9f01e2d5-69a4-419b-9c2b-600052ebf5c1" providerId="ADAL" clId="{79F33A32-4A1C-4207-970B-079604284A5D}" dt="2022-02-02T14:22:37.245" v="1546" actId="20577"/>
          <ac:spMkLst>
            <pc:docMk/>
            <pc:sldMk cId="3769611949" sldId="273"/>
            <ac:spMk id="2" creationId="{DEEF28A5-B01E-4CF9-878C-49EB3C1ABA33}"/>
          </ac:spMkLst>
        </pc:spChg>
      </pc:sldChg>
      <pc:sldChg chg="modSp add mod">
        <pc:chgData name="Catherine Power" userId="9f01e2d5-69a4-419b-9c2b-600052ebf5c1" providerId="ADAL" clId="{79F33A32-4A1C-4207-970B-079604284A5D}" dt="2022-02-03T08:28:04.660" v="1910" actId="20577"/>
        <pc:sldMkLst>
          <pc:docMk/>
          <pc:sldMk cId="2090458337" sldId="275"/>
        </pc:sldMkLst>
        <pc:spChg chg="mod">
          <ac:chgData name="Catherine Power" userId="9f01e2d5-69a4-419b-9c2b-600052ebf5c1" providerId="ADAL" clId="{79F33A32-4A1C-4207-970B-079604284A5D}" dt="2022-02-02T14:04:03.423" v="443" actId="14100"/>
          <ac:spMkLst>
            <pc:docMk/>
            <pc:sldMk cId="2090458337" sldId="275"/>
            <ac:spMk id="2" creationId="{BAE0C305-7207-4362-B468-3697D8FE27C1}"/>
          </ac:spMkLst>
        </pc:spChg>
        <pc:spChg chg="mod">
          <ac:chgData name="Catherine Power" userId="9f01e2d5-69a4-419b-9c2b-600052ebf5c1" providerId="ADAL" clId="{79F33A32-4A1C-4207-970B-079604284A5D}" dt="2022-02-02T14:04:54.868" v="471" actId="20577"/>
          <ac:spMkLst>
            <pc:docMk/>
            <pc:sldMk cId="2090458337" sldId="275"/>
            <ac:spMk id="3" creationId="{AA9BAF24-9A69-4F13-ADB6-92BF540B8FD8}"/>
          </ac:spMkLst>
        </pc:spChg>
        <pc:spChg chg="mod">
          <ac:chgData name="Catherine Power" userId="9f01e2d5-69a4-419b-9c2b-600052ebf5c1" providerId="ADAL" clId="{79F33A32-4A1C-4207-970B-079604284A5D}" dt="2022-02-03T08:28:04.660" v="1910" actId="20577"/>
          <ac:spMkLst>
            <pc:docMk/>
            <pc:sldMk cId="2090458337" sldId="275"/>
            <ac:spMk id="4" creationId="{ABC20482-8308-45F3-B594-565D4015EFCA}"/>
          </ac:spMkLst>
        </pc:spChg>
        <pc:picChg chg="mod">
          <ac:chgData name="Catherine Power" userId="9f01e2d5-69a4-419b-9c2b-600052ebf5c1" providerId="ADAL" clId="{79F33A32-4A1C-4207-970B-079604284A5D}" dt="2022-02-02T14:04:07.949" v="444" actId="1076"/>
          <ac:picMkLst>
            <pc:docMk/>
            <pc:sldMk cId="2090458337" sldId="275"/>
            <ac:picMk id="6" creationId="{DC4AD062-06C2-4323-A692-709671BB6E3B}"/>
          </ac:picMkLst>
        </pc:picChg>
      </pc:sldChg>
      <pc:sldChg chg="addSp delSp modSp add del mod">
        <pc:chgData name="Catherine Power" userId="9f01e2d5-69a4-419b-9c2b-600052ebf5c1" providerId="ADAL" clId="{79F33A32-4A1C-4207-970B-079604284A5D}" dt="2022-02-03T08:26:12.979" v="1796" actId="2696"/>
        <pc:sldMkLst>
          <pc:docMk/>
          <pc:sldMk cId="2954588882" sldId="276"/>
        </pc:sldMkLst>
        <pc:spChg chg="mod">
          <ac:chgData name="Catherine Power" userId="9f01e2d5-69a4-419b-9c2b-600052ebf5c1" providerId="ADAL" clId="{79F33A32-4A1C-4207-970B-079604284A5D}" dt="2022-02-03T08:24:48.002" v="1781" actId="21"/>
          <ac:spMkLst>
            <pc:docMk/>
            <pc:sldMk cId="2954588882" sldId="276"/>
            <ac:spMk id="2" creationId="{BAE0C305-7207-4362-B468-3697D8FE27C1}"/>
          </ac:spMkLst>
        </pc:spChg>
        <pc:spChg chg="mod">
          <ac:chgData name="Catherine Power" userId="9f01e2d5-69a4-419b-9c2b-600052ebf5c1" providerId="ADAL" clId="{79F33A32-4A1C-4207-970B-079604284A5D}" dt="2022-02-03T08:25:30.365" v="1790" actId="27636"/>
          <ac:spMkLst>
            <pc:docMk/>
            <pc:sldMk cId="2954588882" sldId="276"/>
            <ac:spMk id="3" creationId="{AA9BAF24-9A69-4F13-ADB6-92BF540B8FD8}"/>
          </ac:spMkLst>
        </pc:spChg>
        <pc:spChg chg="add del mod">
          <ac:chgData name="Catherine Power" userId="9f01e2d5-69a4-419b-9c2b-600052ebf5c1" providerId="ADAL" clId="{79F33A32-4A1C-4207-970B-079604284A5D}" dt="2022-02-02T14:15:51.742" v="1091"/>
          <ac:spMkLst>
            <pc:docMk/>
            <pc:sldMk cId="2954588882" sldId="276"/>
            <ac:spMk id="4" creationId="{ABC20482-8308-45F3-B594-565D4015EFCA}"/>
          </ac:spMkLst>
        </pc:spChg>
        <pc:spChg chg="add mod">
          <ac:chgData name="Catherine Power" userId="9f01e2d5-69a4-419b-9c2b-600052ebf5c1" providerId="ADAL" clId="{79F33A32-4A1C-4207-970B-079604284A5D}" dt="2022-02-03T08:25:48.141" v="1793" actId="21"/>
          <ac:spMkLst>
            <pc:docMk/>
            <pc:sldMk cId="2954588882" sldId="276"/>
            <ac:spMk id="5" creationId="{7551FEEC-FAB8-417A-9914-108A62F050B2}"/>
          </ac:spMkLst>
        </pc:spChg>
        <pc:picChg chg="add del mod">
          <ac:chgData name="Catherine Power" userId="9f01e2d5-69a4-419b-9c2b-600052ebf5c1" providerId="ADAL" clId="{79F33A32-4A1C-4207-970B-079604284A5D}" dt="2022-02-03T08:25:48.141" v="1793" actId="21"/>
          <ac:picMkLst>
            <pc:docMk/>
            <pc:sldMk cId="2954588882" sldId="276"/>
            <ac:picMk id="7" creationId="{8AEDDB32-6C9E-4E62-8B65-16EB39374D26}"/>
          </ac:picMkLst>
        </pc:picChg>
      </pc:sldChg>
      <pc:sldChg chg="modSp add mod">
        <pc:chgData name="Catherine Power" userId="9f01e2d5-69a4-419b-9c2b-600052ebf5c1" providerId="ADAL" clId="{79F33A32-4A1C-4207-970B-079604284A5D}" dt="2022-02-03T08:26:36.505" v="1820" actId="20577"/>
        <pc:sldMkLst>
          <pc:docMk/>
          <pc:sldMk cId="3643451881" sldId="277"/>
        </pc:sldMkLst>
        <pc:spChg chg="mod">
          <ac:chgData name="Catherine Power" userId="9f01e2d5-69a4-419b-9c2b-600052ebf5c1" providerId="ADAL" clId="{79F33A32-4A1C-4207-970B-079604284A5D}" dt="2022-02-03T08:26:36.505" v="1820" actId="20577"/>
          <ac:spMkLst>
            <pc:docMk/>
            <pc:sldMk cId="3643451881" sldId="277"/>
            <ac:spMk id="11" creationId="{447B78FC-6D25-4A61-9C28-3BE620A40B25}"/>
          </ac:spMkLst>
        </pc:spChg>
      </pc:sldChg>
      <pc:sldChg chg="addSp delSp modSp new mod">
        <pc:chgData name="Catherine Power" userId="9f01e2d5-69a4-419b-9c2b-600052ebf5c1" providerId="ADAL" clId="{79F33A32-4A1C-4207-970B-079604284A5D}" dt="2022-02-03T08:25:55.528" v="1795"/>
        <pc:sldMkLst>
          <pc:docMk/>
          <pc:sldMk cId="2248769442" sldId="278"/>
        </pc:sldMkLst>
        <pc:spChg chg="mod">
          <ac:chgData name="Catherine Power" userId="9f01e2d5-69a4-419b-9c2b-600052ebf5c1" providerId="ADAL" clId="{79F33A32-4A1C-4207-970B-079604284A5D}" dt="2022-02-03T08:24:58.988" v="1784" actId="14100"/>
          <ac:spMkLst>
            <pc:docMk/>
            <pc:sldMk cId="2248769442" sldId="278"/>
            <ac:spMk id="2" creationId="{61BA6637-E68C-4EE1-B0BA-FDF9E845C6E9}"/>
          </ac:spMkLst>
        </pc:spChg>
        <pc:spChg chg="mod">
          <ac:chgData name="Catherine Power" userId="9f01e2d5-69a4-419b-9c2b-600052ebf5c1" providerId="ADAL" clId="{79F33A32-4A1C-4207-970B-079604284A5D}" dt="2022-02-03T08:25:38.487" v="1792"/>
          <ac:spMkLst>
            <pc:docMk/>
            <pc:sldMk cId="2248769442" sldId="278"/>
            <ac:spMk id="3" creationId="{5ABDE9A3-4E9C-44C7-837B-7FD12F84BAEA}"/>
          </ac:spMkLst>
        </pc:spChg>
        <pc:spChg chg="del mod">
          <ac:chgData name="Catherine Power" userId="9f01e2d5-69a4-419b-9c2b-600052ebf5c1" providerId="ADAL" clId="{79F33A32-4A1C-4207-970B-079604284A5D}" dt="2022-02-03T08:25:55.528" v="1795"/>
          <ac:spMkLst>
            <pc:docMk/>
            <pc:sldMk cId="2248769442" sldId="278"/>
            <ac:spMk id="4" creationId="{01AC0411-3277-43BE-96D7-E13CAB14B93E}"/>
          </ac:spMkLst>
        </pc:spChg>
        <pc:picChg chg="add mod">
          <ac:chgData name="Catherine Power" userId="9f01e2d5-69a4-419b-9c2b-600052ebf5c1" providerId="ADAL" clId="{79F33A32-4A1C-4207-970B-079604284A5D}" dt="2022-02-03T08:25:55.528" v="1795"/>
          <ac:picMkLst>
            <pc:docMk/>
            <pc:sldMk cId="2248769442" sldId="278"/>
            <ac:picMk id="5" creationId="{726C1CE8-E3DE-4C10-9BEE-941DF7AFEB8B}"/>
          </ac:picMkLst>
        </pc:picChg>
      </pc:sldChg>
      <pc:sldChg chg="addSp delSp modSp add mod">
        <pc:chgData name="Catherine Power" userId="9f01e2d5-69a4-419b-9c2b-600052ebf5c1" providerId="ADAL" clId="{79F33A32-4A1C-4207-970B-079604284A5D}" dt="2022-02-03T08:35:45.936" v="2004" actId="20577"/>
        <pc:sldMkLst>
          <pc:docMk/>
          <pc:sldMk cId="3249221447" sldId="279"/>
        </pc:sldMkLst>
        <pc:spChg chg="mod">
          <ac:chgData name="Catherine Power" userId="9f01e2d5-69a4-419b-9c2b-600052ebf5c1" providerId="ADAL" clId="{79F33A32-4A1C-4207-970B-079604284A5D}" dt="2022-02-03T08:35:45.936" v="2004" actId="20577"/>
          <ac:spMkLst>
            <pc:docMk/>
            <pc:sldMk cId="3249221447" sldId="279"/>
            <ac:spMk id="4" creationId="{6F93D850-5667-4767-BB53-62D4C5222E94}"/>
          </ac:spMkLst>
        </pc:spChg>
        <pc:spChg chg="del mod">
          <ac:chgData name="Catherine Power" userId="9f01e2d5-69a4-419b-9c2b-600052ebf5c1" providerId="ADAL" clId="{79F33A32-4A1C-4207-970B-079604284A5D}" dt="2022-02-03T08:32:43.230" v="1948" actId="478"/>
          <ac:spMkLst>
            <pc:docMk/>
            <pc:sldMk cId="3249221447" sldId="279"/>
            <ac:spMk id="5" creationId="{04525D0B-175B-42B4-828C-A2B8E5E0B58E}"/>
          </ac:spMkLst>
        </pc:spChg>
        <pc:graphicFrameChg chg="add mod">
          <ac:chgData name="Catherine Power" userId="9f01e2d5-69a4-419b-9c2b-600052ebf5c1" providerId="ADAL" clId="{79F33A32-4A1C-4207-970B-079604284A5D}" dt="2022-02-03T08:34:54.639" v="1957" actId="14100"/>
          <ac:graphicFrameMkLst>
            <pc:docMk/>
            <pc:sldMk cId="3249221447" sldId="279"/>
            <ac:graphicFrameMk id="6" creationId="{DA9482EF-B2CD-4767-9624-A81B25431553}"/>
          </ac:graphicFrameMkLst>
        </pc:graphicFrameChg>
      </pc:sldChg>
      <pc:sldChg chg="modSp new mod">
        <pc:chgData name="Catherine Power" userId="9f01e2d5-69a4-419b-9c2b-600052ebf5c1" providerId="ADAL" clId="{79F33A32-4A1C-4207-970B-079604284A5D}" dt="2022-02-03T08:40:43.824" v="2244" actId="20577"/>
        <pc:sldMkLst>
          <pc:docMk/>
          <pc:sldMk cId="4085821629" sldId="280"/>
        </pc:sldMkLst>
        <pc:spChg chg="mod">
          <ac:chgData name="Catherine Power" userId="9f01e2d5-69a4-419b-9c2b-600052ebf5c1" providerId="ADAL" clId="{79F33A32-4A1C-4207-970B-079604284A5D}" dt="2022-02-03T08:40:43.824" v="2244" actId="20577"/>
          <ac:spMkLst>
            <pc:docMk/>
            <pc:sldMk cId="4085821629" sldId="280"/>
            <ac:spMk id="2" creationId="{E7ACE38C-5AE8-4950-9024-22C03BCD0370}"/>
          </ac:spMkLst>
        </pc:spChg>
      </pc:sldChg>
      <pc:sldChg chg="new del">
        <pc:chgData name="Catherine Power" userId="9f01e2d5-69a4-419b-9c2b-600052ebf5c1" providerId="ADAL" clId="{79F33A32-4A1C-4207-970B-079604284A5D}" dt="2022-02-03T08:40:17.698" v="2188" actId="680"/>
        <pc:sldMkLst>
          <pc:docMk/>
          <pc:sldMk cId="4135674547" sldId="28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IE"/>
              <a:t>Target</a:t>
            </a:r>
            <a:r>
              <a:rPr lang="en-IE" baseline="0"/>
              <a:t> Groups self-identified by LCG's as per Grant Application 2021</a:t>
            </a:r>
            <a:endParaRPr lang="en-IE"/>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63A4-4636-983E-5FB42881E5E6}"/>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63A4-4636-983E-5FB42881E5E6}"/>
              </c:ext>
            </c:extLst>
          </c:dPt>
          <c:dPt>
            <c:idx val="2"/>
            <c:invertIfNegative val="0"/>
            <c:bubble3D val="0"/>
            <c:spPr>
              <a:gradFill>
                <a:gsLst>
                  <a:gs pos="0">
                    <a:schemeClr val="accent3"/>
                  </a:gs>
                  <a:gs pos="100000">
                    <a:schemeClr val="accent3">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63A4-4636-983E-5FB42881E5E6}"/>
              </c:ext>
            </c:extLst>
          </c:dPt>
          <c:dPt>
            <c:idx val="3"/>
            <c:invertIfNegative val="0"/>
            <c:bubble3D val="0"/>
            <c:spPr>
              <a:gradFill>
                <a:gsLst>
                  <a:gs pos="0">
                    <a:schemeClr val="accent4"/>
                  </a:gs>
                  <a:gs pos="100000">
                    <a:schemeClr val="accent4">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63A4-4636-983E-5FB42881E5E6}"/>
              </c:ext>
            </c:extLst>
          </c:dPt>
          <c:dPt>
            <c:idx val="4"/>
            <c:invertIfNegative val="0"/>
            <c:bubble3D val="0"/>
            <c:spPr>
              <a:gradFill>
                <a:gsLst>
                  <a:gs pos="0">
                    <a:schemeClr val="accent5"/>
                  </a:gs>
                  <a:gs pos="100000">
                    <a:schemeClr val="accent5">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63A4-4636-983E-5FB42881E5E6}"/>
              </c:ext>
            </c:extLst>
          </c:dPt>
          <c:dPt>
            <c:idx val="5"/>
            <c:invertIfNegative val="0"/>
            <c:bubble3D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63A4-4636-983E-5FB42881E5E6}"/>
              </c:ext>
            </c:extLst>
          </c:dPt>
          <c:dPt>
            <c:idx val="6"/>
            <c:invertIfNegative val="0"/>
            <c:bubble3D val="0"/>
            <c:spPr>
              <a:gradFill>
                <a:gsLst>
                  <a:gs pos="0">
                    <a:schemeClr val="accent1">
                      <a:lumMod val="60000"/>
                    </a:schemeClr>
                  </a:gs>
                  <a:gs pos="100000">
                    <a:schemeClr val="accent1">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D-63A4-4636-983E-5FB42881E5E6}"/>
              </c:ext>
            </c:extLst>
          </c:dPt>
          <c:dPt>
            <c:idx val="7"/>
            <c:invertIfNegative val="0"/>
            <c:bubble3D val="0"/>
            <c:spPr>
              <a:gradFill>
                <a:gsLst>
                  <a:gs pos="0">
                    <a:schemeClr val="accent2">
                      <a:lumMod val="60000"/>
                    </a:schemeClr>
                  </a:gs>
                  <a:gs pos="100000">
                    <a:schemeClr val="accent2">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F-63A4-4636-983E-5FB42881E5E6}"/>
              </c:ext>
            </c:extLst>
          </c:dPt>
          <c:dPt>
            <c:idx val="8"/>
            <c:invertIfNegative val="0"/>
            <c:bubble3D val="0"/>
            <c:spPr>
              <a:gradFill>
                <a:gsLst>
                  <a:gs pos="0">
                    <a:schemeClr val="accent3">
                      <a:lumMod val="60000"/>
                    </a:schemeClr>
                  </a:gs>
                  <a:gs pos="100000">
                    <a:schemeClr val="accent3">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1-63A4-4636-983E-5FB42881E5E6}"/>
              </c:ext>
            </c:extLst>
          </c:dPt>
          <c:dPt>
            <c:idx val="9"/>
            <c:invertIfNegative val="0"/>
            <c:bubble3D val="0"/>
            <c:spPr>
              <a:gradFill>
                <a:gsLst>
                  <a:gs pos="0">
                    <a:schemeClr val="accent4">
                      <a:lumMod val="60000"/>
                    </a:schemeClr>
                  </a:gs>
                  <a:gs pos="100000">
                    <a:schemeClr val="accent4">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3-63A4-4636-983E-5FB42881E5E6}"/>
              </c:ext>
            </c:extLst>
          </c:dPt>
          <c:dPt>
            <c:idx val="10"/>
            <c:invertIfNegative val="0"/>
            <c:bubble3D val="0"/>
            <c:spPr>
              <a:gradFill>
                <a:gsLst>
                  <a:gs pos="0">
                    <a:schemeClr val="accent5">
                      <a:lumMod val="60000"/>
                    </a:schemeClr>
                  </a:gs>
                  <a:gs pos="100000">
                    <a:schemeClr val="accent5">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5-63A4-4636-983E-5FB42881E5E6}"/>
              </c:ext>
            </c:extLst>
          </c:dPt>
          <c:dPt>
            <c:idx val="11"/>
            <c:invertIfNegative val="0"/>
            <c:bubble3D val="0"/>
            <c:spPr>
              <a:gradFill>
                <a:gsLst>
                  <a:gs pos="0">
                    <a:schemeClr val="accent6">
                      <a:lumMod val="60000"/>
                    </a:schemeClr>
                  </a:gs>
                  <a:gs pos="100000">
                    <a:schemeClr val="accent6">
                      <a:lumMod val="6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7-63A4-4636-983E-5FB42881E5E6}"/>
              </c:ext>
            </c:extLst>
          </c:dPt>
          <c:dPt>
            <c:idx val="12"/>
            <c:invertIfNegative val="0"/>
            <c:bubble3D val="0"/>
            <c:spPr>
              <a:gradFill>
                <a:gsLst>
                  <a:gs pos="0">
                    <a:schemeClr val="accent1">
                      <a:lumMod val="80000"/>
                      <a:lumOff val="20000"/>
                    </a:schemeClr>
                  </a:gs>
                  <a:gs pos="100000">
                    <a:schemeClr val="accent1">
                      <a:lumMod val="80000"/>
                      <a:lumOff val="2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9-63A4-4636-983E-5FB42881E5E6}"/>
              </c:ext>
            </c:extLst>
          </c:dPt>
          <c:dPt>
            <c:idx val="13"/>
            <c:invertIfNegative val="0"/>
            <c:bubble3D val="0"/>
            <c:spPr>
              <a:gradFill>
                <a:gsLst>
                  <a:gs pos="0">
                    <a:schemeClr val="accent2">
                      <a:lumMod val="80000"/>
                      <a:lumOff val="20000"/>
                    </a:schemeClr>
                  </a:gs>
                  <a:gs pos="100000">
                    <a:schemeClr val="accent2">
                      <a:lumMod val="80000"/>
                      <a:lumOff val="20000"/>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1B-63A4-4636-983E-5FB42881E5E6}"/>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'2021 vs 2020'!$A$2:$A$15</c:f>
              <c:strCache>
                <c:ptCount val="13"/>
                <c:pt idx="0">
                  <c:v>People Living in Disadvantaged Areas </c:v>
                </c:pt>
                <c:pt idx="1">
                  <c:v>People with Disabilities </c:v>
                </c:pt>
                <c:pt idx="2">
                  <c:v>Disadvantaged Young People (15-24)</c:v>
                </c:pt>
                <c:pt idx="3">
                  <c:v>Travellers </c:v>
                </c:pt>
                <c:pt idx="4">
                  <c:v>Disadvantaged Children &amp; Families </c:v>
                </c:pt>
                <c:pt idx="5">
                  <c:v>Substance Mis Users </c:v>
                </c:pt>
                <c:pt idx="6">
                  <c:v>The disengaged from the Labour Market </c:v>
                </c:pt>
                <c:pt idx="7">
                  <c:v>The Unemployed </c:v>
                </c:pt>
                <c:pt idx="8">
                  <c:v>New Communities </c:v>
                </c:pt>
                <c:pt idx="9">
                  <c:v>Low income workers/ households </c:v>
                </c:pt>
                <c:pt idx="10">
                  <c:v>Disadvantaged Women</c:v>
                </c:pt>
                <c:pt idx="11">
                  <c:v>Roma </c:v>
                </c:pt>
                <c:pt idx="12">
                  <c:v>Lone Parents </c:v>
                </c:pt>
              </c:strCache>
            </c:strRef>
          </c:cat>
          <c:val>
            <c:numRef>
              <c:f>'2021 vs 2020'!$B$2:$B$15</c:f>
              <c:numCache>
                <c:formatCode>General</c:formatCode>
                <c:ptCount val="14"/>
                <c:pt idx="0">
                  <c:v>30</c:v>
                </c:pt>
                <c:pt idx="1">
                  <c:v>12</c:v>
                </c:pt>
                <c:pt idx="2">
                  <c:v>9</c:v>
                </c:pt>
                <c:pt idx="3">
                  <c:v>5</c:v>
                </c:pt>
                <c:pt idx="4">
                  <c:v>16</c:v>
                </c:pt>
                <c:pt idx="5">
                  <c:v>3</c:v>
                </c:pt>
                <c:pt idx="6">
                  <c:v>16</c:v>
                </c:pt>
                <c:pt idx="7">
                  <c:v>19</c:v>
                </c:pt>
                <c:pt idx="8">
                  <c:v>14</c:v>
                </c:pt>
                <c:pt idx="9">
                  <c:v>13</c:v>
                </c:pt>
                <c:pt idx="10">
                  <c:v>11</c:v>
                </c:pt>
                <c:pt idx="11">
                  <c:v>4</c:v>
                </c:pt>
                <c:pt idx="12">
                  <c:v>4</c:v>
                </c:pt>
              </c:numCache>
            </c:numRef>
          </c:val>
          <c:extLst>
            <c:ext xmlns:c16="http://schemas.microsoft.com/office/drawing/2014/chart" uri="{C3380CC4-5D6E-409C-BE32-E72D297353CC}">
              <c16:uniqueId val="{0000001C-63A4-4636-983E-5FB42881E5E6}"/>
            </c:ext>
          </c:extLst>
        </c:ser>
        <c:dLbls>
          <c:dLblPos val="inEnd"/>
          <c:showLegendKey val="0"/>
          <c:showVal val="1"/>
          <c:showCatName val="0"/>
          <c:showSerName val="0"/>
          <c:showPercent val="0"/>
          <c:showBubbleSize val="0"/>
        </c:dLbls>
        <c:gapWidth val="41"/>
        <c:axId val="726183000"/>
        <c:axId val="726182672"/>
      </c:barChart>
      <c:catAx>
        <c:axId val="7261830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n-US"/>
          </a:p>
        </c:txPr>
        <c:crossAx val="726182672"/>
        <c:crosses val="autoZero"/>
        <c:auto val="1"/>
        <c:lblAlgn val="ctr"/>
        <c:lblOffset val="100"/>
        <c:noMultiLvlLbl val="0"/>
      </c:catAx>
      <c:valAx>
        <c:axId val="726182672"/>
        <c:scaling>
          <c:orientation val="minMax"/>
        </c:scaling>
        <c:delete val="1"/>
        <c:axPos val="l"/>
        <c:numFmt formatCode="General" sourceLinked="1"/>
        <c:majorTickMark val="none"/>
        <c:minorTickMark val="none"/>
        <c:tickLblPos val="nextTo"/>
        <c:crossAx val="726183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0.72376</cdr:x>
      <cdr:y>0.88813</cdr:y>
    </cdr:from>
    <cdr:to>
      <cdr:x>0.93785</cdr:x>
      <cdr:y>0.95616</cdr:y>
    </cdr:to>
    <cdr:sp macro="" textlink="">
      <cdr:nvSpPr>
        <cdr:cNvPr id="2" name="TextBox 1">
          <a:extLst xmlns:a="http://schemas.openxmlformats.org/drawingml/2006/main">
            <a:ext uri="{FF2B5EF4-FFF2-40B4-BE49-F238E27FC236}">
              <a16:creationId xmlns:a16="http://schemas.microsoft.com/office/drawing/2014/main" id="{7305B570-19C8-4F95-B1F4-19E7EFB36857}"/>
            </a:ext>
          </a:extLst>
        </cdr:cNvPr>
        <cdr:cNvSpPr txBox="1"/>
      </cdr:nvSpPr>
      <cdr:spPr>
        <a:xfrm xmlns:a="http://schemas.openxmlformats.org/drawingml/2006/main">
          <a:off x="3992880" y="4476750"/>
          <a:ext cx="1181100" cy="3429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E" sz="1100"/>
            <a:t>No</a:t>
          </a:r>
          <a:r>
            <a:rPr lang="en-IE" sz="1100" baseline="0"/>
            <a:t> of Groups: 42 </a:t>
          </a:r>
          <a:endParaRPr lang="en-IE" sz="110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12008-B871-4368-B09B-DD2DFF670A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556A627-310B-45EF-ADA6-90260F134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C594E033-94CC-4A17-A4CE-9CEA5C6A0F49}"/>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36718AE0-01C7-49C8-87D8-2CE9A71C5D3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4431CFE-70ED-4CF7-8949-1BC428BBA061}"/>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178762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F5AB-F48B-4EAA-BE7C-AA07F1E88067}"/>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A1103DA-19E8-43C0-A94A-D2AB9BAC4E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27555C2-1219-4275-A05B-066F14D6B5EC}"/>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1CD9B0CE-6C48-40AF-BF73-EC30585C335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710591E-497F-42EA-B7CC-925B97C324E7}"/>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3117083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54F-9DF5-4EBC-B4A7-5811B2A09E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6DD04CA3-57A2-4894-9886-67A23F667D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2AE579-DA54-4DE0-87B8-EE76047FBDED}"/>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7FF7961B-ECF4-4232-A221-12C77DDC0B2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DF379E5-8097-4890-AB4B-EF723FDBAB9D}"/>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1999535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89F39-E517-4270-B424-AB2256B6274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0564FB1-A495-460E-A48A-B6929AC6DC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AB60F63-4021-4470-BF01-3CADEFB31F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05C9DC41-1C59-4EA0-9B7C-6D9DDC843DEA}"/>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6" name="Footer Placeholder 5">
            <a:extLst>
              <a:ext uri="{FF2B5EF4-FFF2-40B4-BE49-F238E27FC236}">
                <a16:creationId xmlns:a16="http://schemas.microsoft.com/office/drawing/2014/main" id="{02E6FE84-DDE5-44FC-BDA8-F2F6755DA358}"/>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FF7F399-BA04-457A-8FF8-FF65D7C9B114}"/>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267428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AD0D-D27A-40DC-AAE8-FEFC44A0558C}"/>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D8A965BE-AAAE-49BE-8EE5-918EE26D4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C4D335-954B-4675-97FE-E891E63AC6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E96A7ED8-5FEF-41A5-B8A7-809A8160D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6A6742-62E3-46CE-A6D1-5D923EC9B0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CB4EB9F6-3DAF-4BB5-B3D2-9C8A4FCB49A3}"/>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8" name="Footer Placeholder 7">
            <a:extLst>
              <a:ext uri="{FF2B5EF4-FFF2-40B4-BE49-F238E27FC236}">
                <a16:creationId xmlns:a16="http://schemas.microsoft.com/office/drawing/2014/main" id="{07706E46-14CB-4B20-8CAE-3AC60B31BE3A}"/>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6F5F33E3-6D5C-48A1-A04F-1FFE4577BCF5}"/>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341760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958A-8B6B-49A9-9803-E1CC0ED43E9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09078573-6155-4D69-A6C6-D4DB40939D79}"/>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4" name="Footer Placeholder 3">
            <a:extLst>
              <a:ext uri="{FF2B5EF4-FFF2-40B4-BE49-F238E27FC236}">
                <a16:creationId xmlns:a16="http://schemas.microsoft.com/office/drawing/2014/main" id="{91604293-C11A-43A4-9E59-C1733E9AB5A7}"/>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217C682B-AF98-4D5A-A4E7-801D071C6623}"/>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227052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35A6F0-FF74-493C-A25D-F998B8667001}"/>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3" name="Footer Placeholder 2">
            <a:extLst>
              <a:ext uri="{FF2B5EF4-FFF2-40B4-BE49-F238E27FC236}">
                <a16:creationId xmlns:a16="http://schemas.microsoft.com/office/drawing/2014/main" id="{B6EF9D75-619C-4E14-8FDD-345F0E8768C9}"/>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EC83077B-8364-4E6F-856F-1C201BE7B88B}"/>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160640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E214-99FC-4083-8E84-E29ECCF1E6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A076BC5-D929-4442-A2F1-ACA04B348E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5C6CD29A-CEFD-4219-91E9-4DC680853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CFE7D-738D-4375-BA34-697C9AA55BC8}"/>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6" name="Footer Placeholder 5">
            <a:extLst>
              <a:ext uri="{FF2B5EF4-FFF2-40B4-BE49-F238E27FC236}">
                <a16:creationId xmlns:a16="http://schemas.microsoft.com/office/drawing/2014/main" id="{9D233C4A-FB75-4327-8A5A-3EEA81377A9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06284A3-EA7D-4DC6-9366-E21F942221BB}"/>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1515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04968-7B57-4011-9D35-59C8902902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8341E430-18A2-4341-9E10-086BDDF12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46CD773B-2EC1-4D1C-9272-0654A757E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7B3647-D489-4C23-B1F9-D9143F575035}"/>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6" name="Footer Placeholder 5">
            <a:extLst>
              <a:ext uri="{FF2B5EF4-FFF2-40B4-BE49-F238E27FC236}">
                <a16:creationId xmlns:a16="http://schemas.microsoft.com/office/drawing/2014/main" id="{75DC3A92-0650-4917-8EF4-C4440E83D9B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1E4F180-9F81-444D-8EFB-8256524432BD}"/>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221489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CFAF-EBA0-4399-A490-2E2AFFFEE1D3}"/>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7B71464-2E8C-478E-800C-939527F705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7E50111-E7CB-42B3-8DBA-B26FEBD0EC92}"/>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E4490A62-44EF-401A-B505-88CA81DEB0D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8C8425E-C482-4AC4-8F65-5E3410DD87A2}"/>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1295419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19FCE8-0D1D-49E5-B5CE-A141536E27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41D1406-20E7-4520-9297-881B774D3E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15E70E4-FC83-48DB-843C-83BEBE2E6979}"/>
              </a:ext>
            </a:extLst>
          </p:cNvPr>
          <p:cNvSpPr>
            <a:spLocks noGrp="1"/>
          </p:cNvSpPr>
          <p:nvPr>
            <p:ph type="dt" sz="half" idx="10"/>
          </p:nvPr>
        </p:nvSpPr>
        <p:spPr/>
        <p:txBody>
          <a:body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DFA6FCA6-6845-431F-81F4-5A87F1D2BAD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5B6E32F-C485-48C1-838B-7764F40BF27A}"/>
              </a:ext>
            </a:extLst>
          </p:cNvPr>
          <p:cNvSpPr>
            <a:spLocks noGrp="1"/>
          </p:cNvSpPr>
          <p:nvPr>
            <p:ph type="sldNum" sz="quarter" idx="12"/>
          </p:nvPr>
        </p:nvSpPr>
        <p:spPr/>
        <p:txBody>
          <a:bodyPr/>
          <a:lstStyle/>
          <a:p>
            <a:fld id="{D2CB8C39-F4B3-46C8-AF59-E5DA13F1D31F}" type="slidenum">
              <a:rPr lang="en-IE" smtClean="0"/>
              <a:t>‹#›</a:t>
            </a:fld>
            <a:endParaRPr lang="en-IE"/>
          </a:p>
        </p:txBody>
      </p:sp>
    </p:spTree>
    <p:extLst>
      <p:ext uri="{BB962C8B-B14F-4D97-AF65-F5344CB8AC3E}">
        <p14:creationId xmlns:p14="http://schemas.microsoft.com/office/powerpoint/2010/main" val="2162160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7A13B0-BDC6-44C8-A5A2-ECFD68F237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BEEB43E-C865-46A9-B1BD-1E70BB4277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7154777-66B4-4FAB-8F65-51F0FCFF1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05DE4F-6402-48FE-A2A3-F8161683450E}" type="datetimeFigureOut">
              <a:rPr lang="en-IE" smtClean="0"/>
              <a:t>04/02/2022</a:t>
            </a:fld>
            <a:endParaRPr lang="en-IE"/>
          </a:p>
        </p:txBody>
      </p:sp>
      <p:sp>
        <p:nvSpPr>
          <p:cNvPr id="5" name="Footer Placeholder 4">
            <a:extLst>
              <a:ext uri="{FF2B5EF4-FFF2-40B4-BE49-F238E27FC236}">
                <a16:creationId xmlns:a16="http://schemas.microsoft.com/office/drawing/2014/main" id="{161E25FB-0478-4600-BB04-3BD6D8A85B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2CBDBC3-EE4E-4188-AA75-01F7DBEBFC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B8C39-F4B3-46C8-AF59-E5DA13F1D31F}" type="slidenum">
              <a:rPr lang="en-IE" smtClean="0"/>
              <a:t>‹#›</a:t>
            </a:fld>
            <a:endParaRPr lang="en-IE"/>
          </a:p>
        </p:txBody>
      </p:sp>
    </p:spTree>
    <p:extLst>
      <p:ext uri="{BB962C8B-B14F-4D97-AF65-F5344CB8AC3E}">
        <p14:creationId xmlns:p14="http://schemas.microsoft.com/office/powerpoint/2010/main" val="1529591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hyperlink" Target="https://www.bauer-power.net/2019/04/how-to-deleted-online-social-media.html" TargetMode="Externa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7.jpeg"/><Relationship Id="rId7" Type="http://schemas.openxmlformats.org/officeDocument/2006/relationships/image" Target="../media/image20.jpeg"/><Relationship Id="rId12" Type="http://schemas.openxmlformats.org/officeDocument/2006/relationships/image" Target="../media/image25.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4.jpe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3670B9-B3BB-4744-8E4B-4F58A919ED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1582723"/>
            <a:ext cx="10929788" cy="1311574"/>
          </a:xfrm>
          <a:prstGeom prst="rect">
            <a:avLst/>
          </a:prstGeom>
        </p:spPr>
      </p:pic>
      <p:sp>
        <p:nvSpPr>
          <p:cNvPr id="10" name="Rectangle 9">
            <a:extLst>
              <a:ext uri="{FF2B5EF4-FFF2-40B4-BE49-F238E27FC236}">
                <a16:creationId xmlns:a16="http://schemas.microsoft.com/office/drawing/2014/main" id="{72257994-BD97-4691-8B89-198A6D2BA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35F6B-34E7-41DE-A561-4B0B4AA450B1}"/>
              </a:ext>
            </a:extLst>
          </p:cNvPr>
          <p:cNvSpPr>
            <a:spLocks noGrp="1"/>
          </p:cNvSpPr>
          <p:nvPr>
            <p:ph type="ctrTitle"/>
          </p:nvPr>
        </p:nvSpPr>
        <p:spPr>
          <a:xfrm>
            <a:off x="1600200" y="4269282"/>
            <a:ext cx="8991600" cy="1264762"/>
          </a:xfrm>
          <a:solidFill>
            <a:srgbClr val="FFFFFF"/>
          </a:solidFill>
          <a:ln w="38100">
            <a:solidFill>
              <a:srgbClr val="404040"/>
            </a:solidFill>
            <a:miter lim="800000"/>
          </a:ln>
        </p:spPr>
        <p:txBody>
          <a:bodyPr anchor="ctr">
            <a:normAutofit/>
          </a:bodyPr>
          <a:lstStyle/>
          <a:p>
            <a:r>
              <a:rPr lang="en-GB" sz="4000">
                <a:solidFill>
                  <a:srgbClr val="404040"/>
                </a:solidFill>
                <a:latin typeface="Arial" panose="020B0604020202020204" pitchFamily="34" charset="0"/>
                <a:cs typeface="Arial" panose="020B0604020202020204" pitchFamily="34" charset="0"/>
              </a:rPr>
              <a:t>WAP/SICAP Annual Progress Report 2021</a:t>
            </a:r>
            <a:endParaRPr lang="en-IE" sz="4000">
              <a:solidFill>
                <a:srgbClr val="404040"/>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ABA528C-4BAA-47E9-B67E-5F4A93D23596}"/>
              </a:ext>
            </a:extLst>
          </p:cNvPr>
          <p:cNvSpPr>
            <a:spLocks noGrp="1"/>
          </p:cNvSpPr>
          <p:nvPr>
            <p:ph type="subTitle" idx="1"/>
          </p:nvPr>
        </p:nvSpPr>
        <p:spPr>
          <a:xfrm>
            <a:off x="2695194" y="5688535"/>
            <a:ext cx="6801612" cy="536125"/>
          </a:xfrm>
        </p:spPr>
        <p:txBody>
          <a:bodyPr>
            <a:normAutofit/>
          </a:bodyPr>
          <a:lstStyle/>
          <a:p>
            <a:r>
              <a:rPr lang="en-GB" sz="1800">
                <a:solidFill>
                  <a:srgbClr val="FFFFFF"/>
                </a:solidFill>
                <a:latin typeface="Arial" panose="020B0604020202020204" pitchFamily="34" charset="0"/>
                <a:cs typeface="Arial" panose="020B0604020202020204" pitchFamily="34" charset="0"/>
              </a:rPr>
              <a:t>Presentation to LCDC February 2022</a:t>
            </a:r>
            <a:endParaRPr lang="en-IE" sz="180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9831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34100BD-773A-4822-A05B-AEB7D41E9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ACE38C-5AE8-4950-9024-22C03BCD0370}"/>
              </a:ext>
            </a:extLst>
          </p:cNvPr>
          <p:cNvSpPr>
            <a:spLocks noGrp="1"/>
          </p:cNvSpPr>
          <p:nvPr>
            <p:ph type="title"/>
          </p:nvPr>
        </p:nvSpPr>
        <p:spPr>
          <a:xfrm>
            <a:off x="838200" y="365125"/>
            <a:ext cx="8755965" cy="1325563"/>
          </a:xfrm>
          <a:solidFill>
            <a:srgbClr val="00B0F0"/>
          </a:solidFill>
        </p:spPr>
        <p:txBody>
          <a:bodyPr vert="horz" lIns="91440" tIns="45720" rIns="91440" bIns="45720" rtlCol="0" anchor="ctr">
            <a:normAutofit/>
          </a:bodyPr>
          <a:lstStyle/>
          <a:p>
            <a:r>
              <a:rPr lang="en-US" kern="1200">
                <a:solidFill>
                  <a:schemeClr val="tx1"/>
                </a:solidFill>
                <a:latin typeface="Arial" panose="020B0604020202020204" pitchFamily="34" charset="0"/>
                <a:cs typeface="Arial" panose="020B0604020202020204" pitchFamily="34" charset="0"/>
              </a:rPr>
              <a:t>KPI Achievement &amp; Budget Spend</a:t>
            </a:r>
          </a:p>
        </p:txBody>
      </p:sp>
      <p:sp>
        <p:nvSpPr>
          <p:cNvPr id="13" name="Freeform: Shape 12">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338" y="2015168"/>
            <a:ext cx="5283866" cy="4210442"/>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pic>
        <p:nvPicPr>
          <p:cNvPr id="5" name="Content Placeholder 4" descr="Bullseye with solid fill">
            <a:extLst>
              <a:ext uri="{FF2B5EF4-FFF2-40B4-BE49-F238E27FC236}">
                <a16:creationId xmlns:a16="http://schemas.microsoft.com/office/drawing/2014/main" id="{F5C97FFF-9E4E-423A-AFDB-4260789874B1}"/>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5400" y="2482570"/>
            <a:ext cx="2446572" cy="2446572"/>
          </a:xfrm>
          <a:prstGeom prst="rect">
            <a:avLst/>
          </a:prstGeom>
        </p:spPr>
      </p:pic>
      <p:sp>
        <p:nvSpPr>
          <p:cNvPr id="6" name="TextBox 5">
            <a:extLst>
              <a:ext uri="{FF2B5EF4-FFF2-40B4-BE49-F238E27FC236}">
                <a16:creationId xmlns:a16="http://schemas.microsoft.com/office/drawing/2014/main" id="{0943577A-FAF6-4F40-934A-D8C467DB3F1B}"/>
              </a:ext>
            </a:extLst>
          </p:cNvPr>
          <p:cNvSpPr txBox="1"/>
          <p:nvPr/>
        </p:nvSpPr>
        <p:spPr>
          <a:xfrm>
            <a:off x="838200" y="2013625"/>
            <a:ext cx="8417199" cy="4163337"/>
          </a:xfrm>
          <a:prstGeom prst="rect">
            <a:avLst/>
          </a:prstGeom>
        </p:spPr>
        <p:txBody>
          <a:bodyPr vert="horz" lIns="91440" tIns="45720" rIns="91440" bIns="45720" rtlCol="0">
            <a:normAutofit/>
          </a:bodyPr>
          <a:lstStyle/>
          <a:p>
            <a:pPr>
              <a:lnSpc>
                <a:spcPct val="90000"/>
              </a:lnSpc>
              <a:spcAft>
                <a:spcPts val="600"/>
              </a:spcAft>
            </a:pPr>
            <a:r>
              <a:rPr lang="en-US" sz="2000">
                <a:latin typeface="Arial" panose="020B0604020202020204" pitchFamily="34" charset="0"/>
                <a:cs typeface="Arial" panose="020B0604020202020204" pitchFamily="34" charset="0"/>
              </a:rPr>
              <a:t>G1 KPI Target </a:t>
            </a:r>
            <a:r>
              <a:rPr lang="en-US" sz="2000">
                <a:highlight>
                  <a:srgbClr val="FFFF00"/>
                </a:highlight>
                <a:latin typeface="Arial" panose="020B0604020202020204" pitchFamily="34" charset="0"/>
                <a:cs typeface="Arial" panose="020B0604020202020204" pitchFamily="34" charset="0"/>
              </a:rPr>
              <a:t>67</a:t>
            </a:r>
            <a:r>
              <a:rPr lang="en-US" sz="2000">
                <a:latin typeface="Arial" panose="020B0604020202020204" pitchFamily="34" charset="0"/>
                <a:cs typeface="Arial" panose="020B0604020202020204" pitchFamily="34" charset="0"/>
              </a:rPr>
              <a:t> LCGs 				Actual </a:t>
            </a:r>
            <a:r>
              <a:rPr lang="en-US" sz="2000">
                <a:highlight>
                  <a:srgbClr val="FFFF00"/>
                </a:highlight>
                <a:latin typeface="Arial" panose="020B0604020202020204" pitchFamily="34" charset="0"/>
                <a:cs typeface="Arial" panose="020B0604020202020204" pitchFamily="34" charset="0"/>
              </a:rPr>
              <a:t>68</a:t>
            </a:r>
          </a:p>
          <a:p>
            <a:pPr>
              <a:lnSpc>
                <a:spcPct val="90000"/>
              </a:lnSpc>
              <a:spcAft>
                <a:spcPts val="600"/>
              </a:spcAft>
            </a:pPr>
            <a:endParaRPr lang="en-US" sz="2000">
              <a:latin typeface="Arial" panose="020B0604020202020204" pitchFamily="34" charset="0"/>
              <a:cs typeface="Arial" panose="020B0604020202020204" pitchFamily="34" charset="0"/>
            </a:endParaRPr>
          </a:p>
          <a:p>
            <a:pPr>
              <a:lnSpc>
                <a:spcPct val="90000"/>
              </a:lnSpc>
              <a:spcAft>
                <a:spcPts val="600"/>
              </a:spcAft>
            </a:pPr>
            <a:r>
              <a:rPr lang="en-US" sz="2000">
                <a:latin typeface="Arial" panose="020B0604020202020204" pitchFamily="34" charset="0"/>
                <a:cs typeface="Arial" panose="020B0604020202020204" pitchFamily="34" charset="0"/>
              </a:rPr>
              <a:t>G2 KPI Target </a:t>
            </a:r>
            <a:r>
              <a:rPr lang="en-US" sz="2000">
                <a:highlight>
                  <a:srgbClr val="FFFF00"/>
                </a:highlight>
                <a:latin typeface="Arial" panose="020B0604020202020204" pitchFamily="34" charset="0"/>
                <a:cs typeface="Arial" panose="020B0604020202020204" pitchFamily="34" charset="0"/>
              </a:rPr>
              <a:t>867</a:t>
            </a:r>
            <a:r>
              <a:rPr lang="en-US" sz="2000">
                <a:latin typeface="Arial" panose="020B0604020202020204" pitchFamily="34" charset="0"/>
                <a:cs typeface="Arial" panose="020B0604020202020204" pitchFamily="34" charset="0"/>
              </a:rPr>
              <a:t> Individuals			Actual </a:t>
            </a:r>
            <a:r>
              <a:rPr lang="en-US" sz="2000">
                <a:highlight>
                  <a:srgbClr val="FFFF00"/>
                </a:highlight>
                <a:latin typeface="Arial" panose="020B0604020202020204" pitchFamily="34" charset="0"/>
                <a:cs typeface="Arial" panose="020B0604020202020204" pitchFamily="34" charset="0"/>
              </a:rPr>
              <a:t>895</a:t>
            </a:r>
          </a:p>
          <a:p>
            <a:pPr>
              <a:lnSpc>
                <a:spcPct val="90000"/>
              </a:lnSpc>
              <a:spcAft>
                <a:spcPts val="600"/>
              </a:spcAft>
            </a:pPr>
            <a:endParaRPr lang="en-US" sz="2000">
              <a:latin typeface="Arial" panose="020B0604020202020204" pitchFamily="34" charset="0"/>
              <a:cs typeface="Arial" panose="020B0604020202020204" pitchFamily="34" charset="0"/>
            </a:endParaRPr>
          </a:p>
          <a:p>
            <a:pPr>
              <a:lnSpc>
                <a:spcPct val="90000"/>
              </a:lnSpc>
              <a:spcAft>
                <a:spcPts val="600"/>
              </a:spcAft>
            </a:pPr>
            <a:r>
              <a:rPr lang="en-US" sz="2000">
                <a:latin typeface="Arial" panose="020B0604020202020204" pitchFamily="34" charset="0"/>
                <a:cs typeface="Arial" panose="020B0604020202020204" pitchFamily="34" charset="0"/>
              </a:rPr>
              <a:t>G2 KPI Target </a:t>
            </a:r>
            <a:r>
              <a:rPr lang="en-US" sz="2000">
                <a:highlight>
                  <a:srgbClr val="FFFF00"/>
                </a:highlight>
                <a:latin typeface="Arial" panose="020B0604020202020204" pitchFamily="34" charset="0"/>
                <a:cs typeface="Arial" panose="020B0604020202020204" pitchFamily="34" charset="0"/>
              </a:rPr>
              <a:t>37%</a:t>
            </a:r>
            <a:r>
              <a:rPr lang="en-US" sz="2000">
                <a:latin typeface="Arial" panose="020B0604020202020204" pitchFamily="34" charset="0"/>
                <a:cs typeface="Arial" panose="020B0604020202020204" pitchFamily="34" charset="0"/>
              </a:rPr>
              <a:t> Disadvantage Area		Actual </a:t>
            </a:r>
            <a:r>
              <a:rPr lang="en-US" sz="2000">
                <a:highlight>
                  <a:srgbClr val="FFFF00"/>
                </a:highlight>
                <a:latin typeface="Arial" panose="020B0604020202020204" pitchFamily="34" charset="0"/>
                <a:cs typeface="Arial" panose="020B0604020202020204" pitchFamily="34" charset="0"/>
              </a:rPr>
              <a:t>32.3%</a:t>
            </a:r>
          </a:p>
          <a:p>
            <a:pPr>
              <a:lnSpc>
                <a:spcPct val="90000"/>
              </a:lnSpc>
              <a:spcAft>
                <a:spcPts val="600"/>
              </a:spcAft>
            </a:pPr>
            <a:endParaRPr lang="en-US" sz="2000">
              <a:latin typeface="Arial" panose="020B0604020202020204" pitchFamily="34" charset="0"/>
              <a:cs typeface="Arial" panose="020B0604020202020204" pitchFamily="34" charset="0"/>
            </a:endParaRPr>
          </a:p>
          <a:p>
            <a:pPr>
              <a:lnSpc>
                <a:spcPct val="90000"/>
              </a:lnSpc>
              <a:spcAft>
                <a:spcPts val="600"/>
              </a:spcAft>
            </a:pPr>
            <a:r>
              <a:rPr lang="en-US" sz="2000">
                <a:latin typeface="Arial" panose="020B0604020202020204" pitchFamily="34" charset="0"/>
                <a:cs typeface="Arial" panose="020B0604020202020204" pitchFamily="34" charset="0"/>
              </a:rPr>
              <a:t>Total Budget Spend				</a:t>
            </a:r>
            <a:r>
              <a:rPr lang="en-US" sz="2000">
                <a:highlight>
                  <a:srgbClr val="FFFF00"/>
                </a:highlight>
                <a:latin typeface="Arial" panose="020B0604020202020204" pitchFamily="34" charset="0"/>
                <a:cs typeface="Arial" panose="020B0604020202020204" pitchFamily="34" charset="0"/>
              </a:rPr>
              <a:t>€1,229,025.76</a:t>
            </a:r>
          </a:p>
          <a:p>
            <a:pPr indent="-228600">
              <a:lnSpc>
                <a:spcPct val="90000"/>
              </a:lnSpc>
              <a:spcAft>
                <a:spcPts val="600"/>
              </a:spcAft>
              <a:buFont typeface="Arial" panose="020B0604020202020204" pitchFamily="34" charset="0"/>
              <a:buChar char="•"/>
            </a:pPr>
            <a:endParaRPr lang="en-US" sz="200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sz="2000"/>
          </a:p>
        </p:txBody>
      </p:sp>
      <p:pic>
        <p:nvPicPr>
          <p:cNvPr id="4" name="Picture 3" descr="Logo, company name&#10;&#10;Description automatically generated">
            <a:extLst>
              <a:ext uri="{FF2B5EF4-FFF2-40B4-BE49-F238E27FC236}">
                <a16:creationId xmlns:a16="http://schemas.microsoft.com/office/drawing/2014/main" id="{9BB7E602-DF17-497F-8BC8-075DD1F20B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7375" y="419917"/>
            <a:ext cx="1162621" cy="1270771"/>
          </a:xfrm>
          <a:prstGeom prst="rect">
            <a:avLst/>
          </a:prstGeom>
        </p:spPr>
      </p:pic>
    </p:spTree>
    <p:extLst>
      <p:ext uri="{BB962C8B-B14F-4D97-AF65-F5344CB8AC3E}">
        <p14:creationId xmlns:p14="http://schemas.microsoft.com/office/powerpoint/2010/main" val="4085821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305-7207-4362-B468-3697D8FE27C1}"/>
              </a:ext>
            </a:extLst>
          </p:cNvPr>
          <p:cNvSpPr>
            <a:spLocks noGrp="1"/>
          </p:cNvSpPr>
          <p:nvPr>
            <p:ph type="title"/>
          </p:nvPr>
        </p:nvSpPr>
        <p:spPr>
          <a:xfrm>
            <a:off x="632792" y="365126"/>
            <a:ext cx="10926416" cy="798656"/>
          </a:xfrm>
          <a:solidFill>
            <a:srgbClr val="00B0F0"/>
          </a:solidFill>
        </p:spPr>
        <p:txBody>
          <a:bodyPr>
            <a:normAutofit/>
          </a:bodyPr>
          <a:lstStyle/>
          <a:p>
            <a:pPr algn="ctr"/>
            <a:r>
              <a:rPr lang="en-GB" sz="3600" b="1">
                <a:latin typeface="Arial" panose="020B0604020202020204" pitchFamily="34" charset="0"/>
                <a:cs typeface="Arial" panose="020B0604020202020204" pitchFamily="34" charset="0"/>
              </a:rPr>
              <a:t>Local Community Groups</a:t>
            </a:r>
            <a:endParaRPr lang="en-IE" sz="36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9BAF24-9A69-4F13-ADB6-92BF540B8FD8}"/>
              </a:ext>
            </a:extLst>
          </p:cNvPr>
          <p:cNvSpPr>
            <a:spLocks noGrp="1"/>
          </p:cNvSpPr>
          <p:nvPr>
            <p:ph sz="half" idx="1"/>
          </p:nvPr>
        </p:nvSpPr>
        <p:spPr>
          <a:xfrm>
            <a:off x="556592" y="1124989"/>
            <a:ext cx="5463209" cy="5367885"/>
          </a:xfrm>
        </p:spPr>
        <p:txBody>
          <a:bodyPr>
            <a:normAutofit fontScale="62500" lnSpcReduction="20000"/>
          </a:bodyPr>
          <a:lstStyle/>
          <a:p>
            <a:pPr marL="0" indent="0">
              <a:lnSpc>
                <a:spcPct val="170000"/>
              </a:lnSpc>
              <a:buNone/>
            </a:pPr>
            <a:r>
              <a:rPr lang="en-GB" b="1">
                <a:solidFill>
                  <a:srgbClr val="00B0F0"/>
                </a:solidFill>
                <a:latin typeface="Arial" panose="020B0604020202020204" pitchFamily="34" charset="0"/>
                <a:cs typeface="Arial" panose="020B0604020202020204" pitchFamily="34" charset="0"/>
              </a:rPr>
              <a:t>Needs identified:</a:t>
            </a:r>
          </a:p>
          <a:p>
            <a:pPr>
              <a:lnSpc>
                <a:spcPct val="170000"/>
              </a:lnSpc>
              <a:buBlip>
                <a:blip r:embed="rId2"/>
              </a:buBlip>
            </a:pPr>
            <a:r>
              <a:rPr lang="en-GB">
                <a:latin typeface="Arial" panose="020B0604020202020204" pitchFamily="34" charset="0"/>
                <a:cs typeface="Arial" panose="020B0604020202020204" pitchFamily="34" charset="0"/>
              </a:rPr>
              <a:t>Adapting to Covid-19 guidelines led to meetings and events being cancelled</a:t>
            </a:r>
          </a:p>
          <a:p>
            <a:pPr>
              <a:lnSpc>
                <a:spcPct val="170000"/>
              </a:lnSpc>
              <a:buBlip>
                <a:blip r:embed="rId2"/>
              </a:buBlip>
            </a:pPr>
            <a:r>
              <a:rPr lang="en-GB">
                <a:latin typeface="Arial" panose="020B0604020202020204" pitchFamily="34" charset="0"/>
                <a:cs typeface="Arial" panose="020B0604020202020204" pitchFamily="34" charset="0"/>
              </a:rPr>
              <a:t>Loss of volunteers and committee members due to age profile, personal circumstances and/or ‘burn out’</a:t>
            </a:r>
          </a:p>
          <a:p>
            <a:pPr>
              <a:lnSpc>
                <a:spcPct val="170000"/>
              </a:lnSpc>
              <a:buBlip>
                <a:blip r:embed="rId2"/>
              </a:buBlip>
            </a:pPr>
            <a:r>
              <a:rPr lang="en-GB">
                <a:latin typeface="Arial" panose="020B0604020202020204" pitchFamily="34" charset="0"/>
                <a:cs typeface="Arial" panose="020B0604020202020204" pitchFamily="34" charset="0"/>
              </a:rPr>
              <a:t>Digital connectivity barriers with lack of skills and equipment led to limited engagement of target groups</a:t>
            </a:r>
          </a:p>
          <a:p>
            <a:pPr>
              <a:lnSpc>
                <a:spcPct val="170000"/>
              </a:lnSpc>
              <a:buBlip>
                <a:blip r:embed="rId2"/>
              </a:buBlip>
            </a:pPr>
            <a:r>
              <a:rPr lang="en-GB">
                <a:latin typeface="Arial" panose="020B0604020202020204" pitchFamily="34" charset="0"/>
                <a:cs typeface="Arial" panose="020B0604020202020204" pitchFamily="34" charset="0"/>
              </a:rPr>
              <a:t>Annual Support Plans – low motivation and uncertainty impacted on annual planning </a:t>
            </a:r>
          </a:p>
          <a:p>
            <a:pPr>
              <a:lnSpc>
                <a:spcPct val="170000"/>
              </a:lnSpc>
              <a:buBlip>
                <a:blip r:embed="rId2"/>
              </a:buBlip>
            </a:pPr>
            <a:endParaRPr lang="en-IE">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BC20482-8308-45F3-B594-565D4015EFCA}"/>
              </a:ext>
            </a:extLst>
          </p:cNvPr>
          <p:cNvSpPr>
            <a:spLocks noGrp="1"/>
          </p:cNvSpPr>
          <p:nvPr>
            <p:ph sz="half" idx="2"/>
          </p:nvPr>
        </p:nvSpPr>
        <p:spPr>
          <a:xfrm>
            <a:off x="6095999" y="1124989"/>
            <a:ext cx="5463209" cy="5367885"/>
          </a:xfrm>
        </p:spPr>
        <p:txBody>
          <a:bodyPr>
            <a:normAutofit fontScale="62500" lnSpcReduction="20000"/>
          </a:bodyPr>
          <a:lstStyle/>
          <a:p>
            <a:pPr marL="0" indent="0">
              <a:lnSpc>
                <a:spcPct val="170000"/>
              </a:lnSpc>
              <a:buNone/>
            </a:pPr>
            <a:r>
              <a:rPr lang="en-GB" b="1">
                <a:solidFill>
                  <a:srgbClr val="00B0F0"/>
                </a:solidFill>
                <a:latin typeface="Arial" panose="020B0604020202020204" pitchFamily="34" charset="0"/>
                <a:cs typeface="Arial" panose="020B0604020202020204" pitchFamily="34" charset="0"/>
              </a:rPr>
              <a:t>Responses included</a:t>
            </a:r>
          </a:p>
          <a:p>
            <a:pPr>
              <a:lnSpc>
                <a:spcPct val="170000"/>
              </a:lnSpc>
              <a:buBlip>
                <a:blip r:embed="rId2"/>
              </a:buBlip>
            </a:pPr>
            <a:r>
              <a:rPr lang="en-GB">
                <a:latin typeface="Arial" panose="020B0604020202020204" pitchFamily="34" charset="0"/>
                <a:cs typeface="Arial" panose="020B0604020202020204" pitchFamily="34" charset="0"/>
              </a:rPr>
              <a:t>Staff communication and mentoring support critical for LCGs/community leaders (critical for motivation but hard to capture on IRIS)</a:t>
            </a:r>
          </a:p>
          <a:p>
            <a:pPr>
              <a:lnSpc>
                <a:spcPct val="170000"/>
              </a:lnSpc>
              <a:buBlip>
                <a:blip r:embed="rId2"/>
              </a:buBlip>
            </a:pPr>
            <a:r>
              <a:rPr lang="en-GB">
                <a:latin typeface="Arial" panose="020B0604020202020204" pitchFamily="34" charset="0"/>
                <a:cs typeface="Arial" panose="020B0604020202020204" pitchFamily="34" charset="0"/>
              </a:rPr>
              <a:t>SICAP Grants plus other applications to adapt facilities in line with Covid-19</a:t>
            </a:r>
          </a:p>
          <a:p>
            <a:pPr>
              <a:lnSpc>
                <a:spcPct val="170000"/>
              </a:lnSpc>
              <a:buBlip>
                <a:blip r:embed="rId2"/>
              </a:buBlip>
            </a:pPr>
            <a:r>
              <a:rPr lang="en-GB">
                <a:latin typeface="Arial" panose="020B0604020202020204" pitchFamily="34" charset="0"/>
                <a:cs typeface="Arial" panose="020B0604020202020204" pitchFamily="34" charset="0"/>
              </a:rPr>
              <a:t>Governance supports &amp; Charities Governance Code; information on Covid-19 guidelines</a:t>
            </a:r>
          </a:p>
          <a:p>
            <a:pPr>
              <a:lnSpc>
                <a:spcPct val="170000"/>
              </a:lnSpc>
              <a:buBlip>
                <a:blip r:embed="rId2"/>
              </a:buBlip>
            </a:pPr>
            <a:r>
              <a:rPr lang="en-GB">
                <a:latin typeface="Arial" panose="020B0604020202020204" pitchFamily="34" charset="0"/>
                <a:cs typeface="Arial" panose="020B0604020202020204" pitchFamily="34" charset="0"/>
              </a:rPr>
              <a:t>SICAP actions adapted and supported target groups to link with supports </a:t>
            </a:r>
            <a:r>
              <a:rPr lang="en-GB" err="1">
                <a:latin typeface="Arial" panose="020B0604020202020204" pitchFamily="34" charset="0"/>
                <a:cs typeface="Arial" panose="020B0604020202020204" pitchFamily="34" charset="0"/>
              </a:rPr>
              <a:t>e,g</a:t>
            </a:r>
            <a:r>
              <a:rPr lang="en-GB">
                <a:latin typeface="Arial" panose="020B0604020202020204" pitchFamily="34" charset="0"/>
                <a:cs typeface="Arial" panose="020B0604020202020204" pitchFamily="34" charset="0"/>
              </a:rPr>
              <a:t>, Waterford Foodbank, school kits etc.</a:t>
            </a:r>
            <a:endParaRPr lang="en-IE">
              <a:latin typeface="Arial" panose="020B0604020202020204" pitchFamily="34" charset="0"/>
              <a:cs typeface="Arial" panose="020B0604020202020204" pitchFamily="34" charset="0"/>
            </a:endParaRPr>
          </a:p>
        </p:txBody>
      </p:sp>
      <p:pic>
        <p:nvPicPr>
          <p:cNvPr id="6" name="Graphic 5" descr="Comment Heart with solid fill">
            <a:extLst>
              <a:ext uri="{FF2B5EF4-FFF2-40B4-BE49-F238E27FC236}">
                <a16:creationId xmlns:a16="http://schemas.microsoft.com/office/drawing/2014/main" id="{DC4AD062-06C2-4323-A692-709671BB6E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00721" y="307254"/>
            <a:ext cx="914400" cy="914400"/>
          </a:xfrm>
          <a:prstGeom prst="rect">
            <a:avLst/>
          </a:prstGeom>
        </p:spPr>
      </p:pic>
    </p:spTree>
    <p:extLst>
      <p:ext uri="{BB962C8B-B14F-4D97-AF65-F5344CB8AC3E}">
        <p14:creationId xmlns:p14="http://schemas.microsoft.com/office/powerpoint/2010/main" val="2090458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A6637-E68C-4EE1-B0BA-FDF9E845C6E9}"/>
              </a:ext>
            </a:extLst>
          </p:cNvPr>
          <p:cNvSpPr>
            <a:spLocks noGrp="1"/>
          </p:cNvSpPr>
          <p:nvPr>
            <p:ph type="title"/>
          </p:nvPr>
        </p:nvSpPr>
        <p:spPr>
          <a:xfrm>
            <a:off x="838200" y="365125"/>
            <a:ext cx="10515600" cy="863425"/>
          </a:xfrm>
          <a:solidFill>
            <a:srgbClr val="00B0F0"/>
          </a:solidFill>
        </p:spPr>
        <p:txBody>
          <a:bodyPr/>
          <a:lstStyle/>
          <a:p>
            <a:pPr algn="ctr"/>
            <a:r>
              <a:rPr kumimoji="0" lang="en-GB" sz="3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Key actions included (ongoing)</a:t>
            </a:r>
            <a:endParaRPr lang="en-IE"/>
          </a:p>
        </p:txBody>
      </p:sp>
      <p:sp>
        <p:nvSpPr>
          <p:cNvPr id="3" name="Content Placeholder 2">
            <a:extLst>
              <a:ext uri="{FF2B5EF4-FFF2-40B4-BE49-F238E27FC236}">
                <a16:creationId xmlns:a16="http://schemas.microsoft.com/office/drawing/2014/main" id="{5ABDE9A3-4E9C-44C7-837B-7FD12F84BAEA}"/>
              </a:ext>
            </a:extLst>
          </p:cNvPr>
          <p:cNvSpPr>
            <a:spLocks noGrp="1"/>
          </p:cNvSpPr>
          <p:nvPr>
            <p:ph sz="half" idx="1"/>
          </p:nvPr>
        </p:nvSpPr>
        <p:spPr>
          <a:xfrm>
            <a:off x="838199" y="1402454"/>
            <a:ext cx="6622855" cy="4774509"/>
          </a:xfrm>
        </p:spPr>
        <p:txBody>
          <a:bodyPr/>
          <a:lstStyle/>
          <a:p>
            <a:pPr marL="0" marR="0" lvl="0" indent="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SICAP Community Stories Project</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 30 groups engaged in project, reflecting on why they came together and their achievements. Positive outcomes with booklet to launch in March/April with strong social media &amp; PR campaign #CommunityWorks!</a:t>
            </a:r>
          </a:p>
          <a:p>
            <a:pPr marL="0" marR="0" lvl="0" indent="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Roma Community</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 through links with Atelier Roma Project outreach work, supported families with food and care parcels. Outreach work led to new families emerging (in March 2020 and increased to 67 by June 2021). Evaluation report being undertaken to capture learning including focus groups with Roma Community</a:t>
            </a:r>
          </a:p>
          <a:p>
            <a:pPr marL="0" marR="0" lvl="0" indent="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Community Gardens</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 new projects emerged in city and rural communities with 2 successful under CLAR funding. Open spaces for social interaction with G2 providing horticulture courses</a:t>
            </a:r>
            <a:endParaRPr lang="en-IE"/>
          </a:p>
        </p:txBody>
      </p:sp>
      <p:pic>
        <p:nvPicPr>
          <p:cNvPr id="5" name="Content Placeholder 4">
            <a:extLst>
              <a:ext uri="{FF2B5EF4-FFF2-40B4-BE49-F238E27FC236}">
                <a16:creationId xmlns:a16="http://schemas.microsoft.com/office/drawing/2014/main" id="{726C1CE8-E3DE-4C10-9BEE-941DF7AFEB8B}"/>
              </a:ext>
            </a:extLst>
          </p:cNvPr>
          <p:cNvPicPr>
            <a:picLocks noGrp="1" noChangeAspect="1"/>
          </p:cNvPicPr>
          <p:nvPr>
            <p:ph sz="half" idx="2"/>
          </p:nvPr>
        </p:nvPicPr>
        <p:blipFill>
          <a:blip r:embed="rId2"/>
          <a:stretch>
            <a:fillRect/>
          </a:stretch>
        </p:blipFill>
        <p:spPr>
          <a:xfrm>
            <a:off x="8169877" y="1509261"/>
            <a:ext cx="2969009" cy="4560203"/>
          </a:xfrm>
          <a:prstGeom prst="rect">
            <a:avLst/>
          </a:prstGeom>
        </p:spPr>
      </p:pic>
    </p:spTree>
    <p:extLst>
      <p:ext uri="{BB962C8B-B14F-4D97-AF65-F5344CB8AC3E}">
        <p14:creationId xmlns:p14="http://schemas.microsoft.com/office/powerpoint/2010/main" val="224876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7E44-8BB1-49E0-9CFB-A030E32FE2ED}"/>
              </a:ext>
            </a:extLst>
          </p:cNvPr>
          <p:cNvSpPr>
            <a:spLocks noGrp="1"/>
          </p:cNvSpPr>
          <p:nvPr>
            <p:ph type="title"/>
          </p:nvPr>
        </p:nvSpPr>
        <p:spPr>
          <a:xfrm>
            <a:off x="838200" y="365125"/>
            <a:ext cx="10515600" cy="869035"/>
          </a:xfrm>
          <a:solidFill>
            <a:srgbClr val="00B0F0"/>
          </a:solidFill>
        </p:spPr>
        <p:txBody>
          <a:bodyPr>
            <a:normAutofit/>
          </a:bodyPr>
          <a:lstStyle/>
          <a:p>
            <a:r>
              <a:rPr lang="en-GB" sz="3600" b="1">
                <a:latin typeface="Arial" panose="020B0604020202020204" pitchFamily="34" charset="0"/>
                <a:cs typeface="Arial" panose="020B0604020202020204" pitchFamily="34" charset="0"/>
              </a:rPr>
              <a:t>G1 Collaborations &amp; Structures Included:</a:t>
            </a:r>
            <a:endParaRPr lang="en-IE" sz="36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B0793B8-EC8A-42E7-B11E-D62AD70FEA46}"/>
              </a:ext>
            </a:extLst>
          </p:cNvPr>
          <p:cNvSpPr>
            <a:spLocks noGrp="1"/>
          </p:cNvSpPr>
          <p:nvPr>
            <p:ph idx="1"/>
          </p:nvPr>
        </p:nvSpPr>
        <p:spPr>
          <a:xfrm>
            <a:off x="838200" y="1178061"/>
            <a:ext cx="10515600" cy="4998902"/>
          </a:xfrm>
        </p:spPr>
        <p:txBody>
          <a:bodyPr>
            <a:normAutofit fontScale="62500" lnSpcReduction="20000"/>
          </a:bodyPr>
          <a:lstStyle/>
          <a:p>
            <a:pPr>
              <a:lnSpc>
                <a:spcPct val="150000"/>
              </a:lnSpc>
              <a:buBlip>
                <a:blip r:embed="rId2"/>
              </a:buBlip>
            </a:pPr>
            <a:r>
              <a:rPr lang="en-GB">
                <a:latin typeface="Arial" panose="020B0604020202020204" pitchFamily="34" charset="0"/>
                <a:cs typeface="Arial" panose="020B0604020202020204" pitchFamily="34" charset="0"/>
              </a:rPr>
              <a:t>Waterford LCDC Migrant Integration Strategy 2021-24 – funding allocated to support delivery of strategy </a:t>
            </a:r>
          </a:p>
          <a:p>
            <a:pPr>
              <a:lnSpc>
                <a:spcPct val="150000"/>
              </a:lnSpc>
              <a:buBlip>
                <a:blip r:embed="rId2"/>
              </a:buBlip>
            </a:pPr>
            <a:r>
              <a:rPr lang="en-GB">
                <a:latin typeface="Arial" panose="020B0604020202020204" pitchFamily="34" charset="0"/>
                <a:cs typeface="Arial" panose="020B0604020202020204" pitchFamily="34" charset="0"/>
              </a:rPr>
              <a:t>Traveller Interagency Group – Needs Analysis &amp; Strategic Plan led to G1 &amp; G2 collaborative action with Traveller CDP</a:t>
            </a:r>
          </a:p>
          <a:p>
            <a:pPr>
              <a:lnSpc>
                <a:spcPct val="150000"/>
              </a:lnSpc>
              <a:buBlip>
                <a:blip r:embed="rId2"/>
              </a:buBlip>
            </a:pPr>
            <a:r>
              <a:rPr lang="en-GB">
                <a:latin typeface="Arial" panose="020B0604020202020204" pitchFamily="34" charset="0"/>
                <a:cs typeface="Arial" panose="020B0604020202020204" pitchFamily="34" charset="0"/>
              </a:rPr>
              <a:t>West Waterford Sports Hub – supported LCGs to engage &amp; promotion of community sports activities</a:t>
            </a:r>
          </a:p>
          <a:p>
            <a:pPr>
              <a:lnSpc>
                <a:spcPct val="150000"/>
              </a:lnSpc>
              <a:buBlip>
                <a:blip r:embed="rId2"/>
              </a:buBlip>
            </a:pPr>
            <a:r>
              <a:rPr lang="en-GB">
                <a:latin typeface="Arial" panose="020B0604020202020204" pitchFamily="34" charset="0"/>
                <a:cs typeface="Arial" panose="020B0604020202020204" pitchFamily="34" charset="0"/>
              </a:rPr>
              <a:t>West Waterford Family Support Network – pilot project developed in </a:t>
            </a:r>
            <a:r>
              <a:rPr lang="en-GB" err="1">
                <a:latin typeface="Arial" panose="020B0604020202020204" pitchFamily="34" charset="0"/>
                <a:cs typeface="Arial" panose="020B0604020202020204" pitchFamily="34" charset="0"/>
              </a:rPr>
              <a:t>Cappoquin</a:t>
            </a:r>
            <a:r>
              <a:rPr lang="en-GB">
                <a:latin typeface="Arial" panose="020B0604020202020204" pitchFamily="34" charset="0"/>
                <a:cs typeface="Arial" panose="020B0604020202020204" pitchFamily="34" charset="0"/>
              </a:rPr>
              <a:t> by </a:t>
            </a:r>
            <a:r>
              <a:rPr lang="en-GB" err="1">
                <a:latin typeface="Arial" panose="020B0604020202020204" pitchFamily="34" charset="0"/>
                <a:cs typeface="Arial" panose="020B0604020202020204" pitchFamily="34" charset="0"/>
              </a:rPr>
              <a:t>Tusla</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Barnardos</a:t>
            </a:r>
            <a:r>
              <a:rPr lang="en-GB">
                <a:latin typeface="Arial" panose="020B0604020202020204" pitchFamily="34" charset="0"/>
                <a:cs typeface="Arial" panose="020B0604020202020204" pitchFamily="34" charset="0"/>
              </a:rPr>
              <a:t> &amp; CYPSC</a:t>
            </a:r>
          </a:p>
          <a:p>
            <a:pPr>
              <a:lnSpc>
                <a:spcPct val="150000"/>
              </a:lnSpc>
              <a:buBlip>
                <a:blip r:embed="rId2"/>
              </a:buBlip>
            </a:pPr>
            <a:r>
              <a:rPr lang="en-GB">
                <a:latin typeface="Arial" panose="020B0604020202020204" pitchFamily="34" charset="0"/>
                <a:cs typeface="Arial" panose="020B0604020202020204" pitchFamily="34" charset="0"/>
              </a:rPr>
              <a:t>Social Enterprise – Local (WSEN), National (SERI/ILDN) &amp; European Networks (REVES)</a:t>
            </a:r>
          </a:p>
          <a:p>
            <a:pPr>
              <a:lnSpc>
                <a:spcPct val="150000"/>
              </a:lnSpc>
              <a:buBlip>
                <a:blip r:embed="rId2"/>
              </a:buBlip>
            </a:pPr>
            <a:r>
              <a:rPr lang="en-GB">
                <a:latin typeface="Arial" panose="020B0604020202020204" pitchFamily="34" charset="0"/>
                <a:cs typeface="Arial" panose="020B0604020202020204" pitchFamily="34" charset="0"/>
              </a:rPr>
              <a:t>Digital Connectivity Sub-Group – emerged from Community Response Forum and led by Waterford libraries with focus on rural community engagement</a:t>
            </a:r>
            <a:endParaRPr lang="en-I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7854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12F12-3DFD-4AB1-96D8-3394421C8CB8}"/>
              </a:ext>
            </a:extLst>
          </p:cNvPr>
          <p:cNvSpPr>
            <a:spLocks noGrp="1"/>
          </p:cNvSpPr>
          <p:nvPr>
            <p:ph type="title"/>
          </p:nvPr>
        </p:nvSpPr>
        <p:spPr/>
        <p:txBody>
          <a:bodyPr/>
          <a:lstStyle/>
          <a:p>
            <a:r>
              <a:rPr lang="en-GB" b="1">
                <a:solidFill>
                  <a:srgbClr val="FFFF00"/>
                </a:solidFill>
                <a:latin typeface="Arial" panose="020B0604020202020204" pitchFamily="34" charset="0"/>
                <a:cs typeface="Arial" panose="020B0604020202020204" pitchFamily="34" charset="0"/>
              </a:rPr>
              <a:t>How</a:t>
            </a:r>
            <a:r>
              <a:rPr lang="en-GB">
                <a:latin typeface="Arial" panose="020B0604020202020204" pitchFamily="34" charset="0"/>
                <a:cs typeface="Arial" panose="020B0604020202020204" pitchFamily="34" charset="0"/>
              </a:rPr>
              <a:t> Individual Needs Are Identified</a:t>
            </a:r>
            <a:endParaRPr lang="en-IE">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98ECF01-B277-4968-AAD0-73E85A8A0172}"/>
              </a:ext>
            </a:extLst>
          </p:cNvPr>
          <p:cNvSpPr>
            <a:spLocks noGrp="1"/>
          </p:cNvSpPr>
          <p:nvPr>
            <p:ph sz="half" idx="1"/>
          </p:nvPr>
        </p:nvSpPr>
        <p:spPr>
          <a:xfrm>
            <a:off x="437322" y="1443254"/>
            <a:ext cx="5758067" cy="4891285"/>
          </a:xfrm>
        </p:spPr>
        <p:txBody>
          <a:bodyPr>
            <a:normAutofit fontScale="62500" lnSpcReduction="20000"/>
          </a:bodyPr>
          <a:lstStyle/>
          <a:p>
            <a:pPr marL="0" indent="0" algn="ctr">
              <a:lnSpc>
                <a:spcPct val="170000"/>
              </a:lnSpc>
              <a:buNone/>
            </a:pPr>
            <a:r>
              <a:rPr lang="en-GB">
                <a:latin typeface="Arial" panose="020B0604020202020204" pitchFamily="34" charset="0"/>
                <a:cs typeface="Arial" panose="020B0604020202020204" pitchFamily="34" charset="0"/>
              </a:rPr>
              <a:t>Consultation with G1 / LCGs / Statutory Agencies / Tus / DEASP/ LES </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Identification of Need</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Identification of Gaps in Services &amp; Supports</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Collaboration to Provide Additionality</a:t>
            </a:r>
          </a:p>
          <a:p>
            <a:pPr marL="0" indent="0" algn="ctr">
              <a:buNone/>
            </a:pPr>
            <a:endParaRPr lang="en-GB">
              <a:latin typeface="Arial" panose="020B0604020202020204" pitchFamily="34" charset="0"/>
              <a:cs typeface="Arial" panose="020B0604020202020204" pitchFamily="34" charset="0"/>
            </a:endParaRP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Programme Development </a:t>
            </a:r>
          </a:p>
          <a:p>
            <a:pPr marL="0" indent="0" algn="ctr">
              <a:buNone/>
            </a:pPr>
            <a:endParaRPr lang="en-IE">
              <a:latin typeface="Arial" panose="020B0604020202020204" pitchFamily="34" charset="0"/>
              <a:cs typeface="Arial" panose="020B0604020202020204" pitchFamily="34" charset="0"/>
            </a:endParaRPr>
          </a:p>
          <a:p>
            <a:pPr marL="0" indent="0">
              <a:buNone/>
            </a:pPr>
            <a:endParaRPr lang="en-IE">
              <a:latin typeface="Arial" panose="020B0604020202020204" pitchFamily="34" charset="0"/>
              <a:cs typeface="Arial" panose="020B0604020202020204" pitchFamily="34" charset="0"/>
            </a:endParaRPr>
          </a:p>
          <a:p>
            <a:pPr marL="0" indent="0">
              <a:buNone/>
            </a:pPr>
            <a:endParaRPr lang="en-IE"/>
          </a:p>
        </p:txBody>
      </p:sp>
      <p:sp>
        <p:nvSpPr>
          <p:cNvPr id="4" name="Content Placeholder 3">
            <a:extLst>
              <a:ext uri="{FF2B5EF4-FFF2-40B4-BE49-F238E27FC236}">
                <a16:creationId xmlns:a16="http://schemas.microsoft.com/office/drawing/2014/main" id="{D586FE78-C0BC-4FCC-B608-3D7789AFA23C}"/>
              </a:ext>
            </a:extLst>
          </p:cNvPr>
          <p:cNvSpPr>
            <a:spLocks noGrp="1"/>
          </p:cNvSpPr>
          <p:nvPr>
            <p:ph sz="half" idx="2"/>
          </p:nvPr>
        </p:nvSpPr>
        <p:spPr>
          <a:xfrm>
            <a:off x="6215825" y="1640717"/>
            <a:ext cx="5455079" cy="4351338"/>
          </a:xfrm>
        </p:spPr>
        <p:txBody>
          <a:bodyPr>
            <a:normAutofit fontScale="62500" lnSpcReduction="20000"/>
          </a:bodyPr>
          <a:lstStyle/>
          <a:p>
            <a:pPr marL="0" indent="0" algn="ctr">
              <a:buNone/>
            </a:pPr>
            <a:r>
              <a:rPr lang="en-GB">
                <a:latin typeface="Arial" panose="020B0604020202020204" pitchFamily="34" charset="0"/>
                <a:cs typeface="Arial" panose="020B0604020202020204" pitchFamily="34" charset="0"/>
              </a:rPr>
              <a:t>Individual Registration</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Personal Action Plan for SICAP Support</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SICAP Intervention or Output</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Evaluation</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Call Back</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Additional Interventions / Outputs or Referral</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File Dormant or File Closed</a:t>
            </a:r>
          </a:p>
          <a:p>
            <a:pPr marL="0" indent="0">
              <a:buNone/>
            </a:pPr>
            <a:endParaRPr lang="en-GB"/>
          </a:p>
          <a:p>
            <a:pPr marL="0" indent="0">
              <a:buNone/>
            </a:pPr>
            <a:endParaRPr lang="en-GB"/>
          </a:p>
          <a:p>
            <a:pPr marL="514350" indent="-514350">
              <a:buAutoNum type="alphaUcPeriod"/>
            </a:pPr>
            <a:endParaRPr lang="en-IE"/>
          </a:p>
        </p:txBody>
      </p:sp>
      <p:sp>
        <p:nvSpPr>
          <p:cNvPr id="5" name="Arrow: Down 4">
            <a:extLst>
              <a:ext uri="{FF2B5EF4-FFF2-40B4-BE49-F238E27FC236}">
                <a16:creationId xmlns:a16="http://schemas.microsoft.com/office/drawing/2014/main" id="{116E7B28-69E0-4DFF-9BFF-29A9C55C9CDC}"/>
              </a:ext>
            </a:extLst>
          </p:cNvPr>
          <p:cNvSpPr/>
          <p:nvPr/>
        </p:nvSpPr>
        <p:spPr>
          <a:xfrm>
            <a:off x="3193774" y="2412942"/>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Down 5">
            <a:extLst>
              <a:ext uri="{FF2B5EF4-FFF2-40B4-BE49-F238E27FC236}">
                <a16:creationId xmlns:a16="http://schemas.microsoft.com/office/drawing/2014/main" id="{B5E05FEA-E3AF-40DD-80D0-0D948DB6DC34}"/>
              </a:ext>
            </a:extLst>
          </p:cNvPr>
          <p:cNvSpPr/>
          <p:nvPr/>
        </p:nvSpPr>
        <p:spPr>
          <a:xfrm>
            <a:off x="3196813" y="2996550"/>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77D9C094-968D-4356-A111-410013064A24}"/>
              </a:ext>
            </a:extLst>
          </p:cNvPr>
          <p:cNvSpPr/>
          <p:nvPr/>
        </p:nvSpPr>
        <p:spPr>
          <a:xfrm>
            <a:off x="3198758" y="3663986"/>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rrow: Down 8">
            <a:extLst>
              <a:ext uri="{FF2B5EF4-FFF2-40B4-BE49-F238E27FC236}">
                <a16:creationId xmlns:a16="http://schemas.microsoft.com/office/drawing/2014/main" id="{E84898F5-2DDF-47C6-8789-222471E580B7}"/>
              </a:ext>
            </a:extLst>
          </p:cNvPr>
          <p:cNvSpPr/>
          <p:nvPr/>
        </p:nvSpPr>
        <p:spPr>
          <a:xfrm>
            <a:off x="8584651" y="1948398"/>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3D9A8663-4FE3-4DB6-B9D4-7E96537198DD}"/>
              </a:ext>
            </a:extLst>
          </p:cNvPr>
          <p:cNvSpPr/>
          <p:nvPr/>
        </p:nvSpPr>
        <p:spPr>
          <a:xfrm>
            <a:off x="8584651" y="2610404"/>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Down 10">
            <a:extLst>
              <a:ext uri="{FF2B5EF4-FFF2-40B4-BE49-F238E27FC236}">
                <a16:creationId xmlns:a16="http://schemas.microsoft.com/office/drawing/2014/main" id="{A1759CF5-D4ED-4E16-BC22-61B1BE02712C}"/>
              </a:ext>
            </a:extLst>
          </p:cNvPr>
          <p:cNvSpPr/>
          <p:nvPr/>
        </p:nvSpPr>
        <p:spPr>
          <a:xfrm>
            <a:off x="8617224" y="3223990"/>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Down 11">
            <a:extLst>
              <a:ext uri="{FF2B5EF4-FFF2-40B4-BE49-F238E27FC236}">
                <a16:creationId xmlns:a16="http://schemas.microsoft.com/office/drawing/2014/main" id="{88A373D7-51E6-414D-AE8B-61E5A64ECCB1}"/>
              </a:ext>
            </a:extLst>
          </p:cNvPr>
          <p:cNvSpPr/>
          <p:nvPr/>
        </p:nvSpPr>
        <p:spPr>
          <a:xfrm>
            <a:off x="8613912" y="3848895"/>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B1603BD5-A309-443E-9888-FCB9FB6278AE}"/>
              </a:ext>
            </a:extLst>
          </p:cNvPr>
          <p:cNvSpPr/>
          <p:nvPr/>
        </p:nvSpPr>
        <p:spPr>
          <a:xfrm>
            <a:off x="8613912" y="4520399"/>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FD43E026-3FFE-4B3C-9813-0AACD09EAEE9}"/>
              </a:ext>
            </a:extLst>
          </p:cNvPr>
          <p:cNvSpPr/>
          <p:nvPr/>
        </p:nvSpPr>
        <p:spPr>
          <a:xfrm>
            <a:off x="8627163" y="5124487"/>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row: Curved Right 15">
            <a:extLst>
              <a:ext uri="{FF2B5EF4-FFF2-40B4-BE49-F238E27FC236}">
                <a16:creationId xmlns:a16="http://schemas.microsoft.com/office/drawing/2014/main" id="{1B2AA010-70E3-491D-8DCB-915BCE2C7687}"/>
              </a:ext>
            </a:extLst>
          </p:cNvPr>
          <p:cNvSpPr/>
          <p:nvPr/>
        </p:nvSpPr>
        <p:spPr>
          <a:xfrm rot="10800000">
            <a:off x="9635316" y="4283750"/>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Arrow: Curved Right 16">
            <a:extLst>
              <a:ext uri="{FF2B5EF4-FFF2-40B4-BE49-F238E27FC236}">
                <a16:creationId xmlns:a16="http://schemas.microsoft.com/office/drawing/2014/main" id="{993B9B36-CA91-4607-B827-C05B51F6F27F}"/>
              </a:ext>
            </a:extLst>
          </p:cNvPr>
          <p:cNvSpPr/>
          <p:nvPr/>
        </p:nvSpPr>
        <p:spPr>
          <a:xfrm>
            <a:off x="7191477" y="4321004"/>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Arrow: Curved Right 17">
            <a:extLst>
              <a:ext uri="{FF2B5EF4-FFF2-40B4-BE49-F238E27FC236}">
                <a16:creationId xmlns:a16="http://schemas.microsoft.com/office/drawing/2014/main" id="{DEBD658B-84E6-43A9-B80E-47796BE1DA66}"/>
              </a:ext>
            </a:extLst>
          </p:cNvPr>
          <p:cNvSpPr/>
          <p:nvPr/>
        </p:nvSpPr>
        <p:spPr>
          <a:xfrm>
            <a:off x="1464966" y="2344349"/>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Arrow: Curved Right 20">
            <a:extLst>
              <a:ext uri="{FF2B5EF4-FFF2-40B4-BE49-F238E27FC236}">
                <a16:creationId xmlns:a16="http://schemas.microsoft.com/office/drawing/2014/main" id="{23128683-9E52-4B0A-B679-149842DAC56B}"/>
              </a:ext>
            </a:extLst>
          </p:cNvPr>
          <p:cNvSpPr/>
          <p:nvPr/>
        </p:nvSpPr>
        <p:spPr>
          <a:xfrm rot="10800000">
            <a:off x="5274214" y="3696494"/>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Graphic 21" descr="Arrow circle with solid fill">
            <a:extLst>
              <a:ext uri="{FF2B5EF4-FFF2-40B4-BE49-F238E27FC236}">
                <a16:creationId xmlns:a16="http://schemas.microsoft.com/office/drawing/2014/main" id="{1012AABE-34BB-46A3-8CE0-6980BB4BDA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56569" y="573701"/>
            <a:ext cx="914400" cy="914400"/>
          </a:xfrm>
          <a:prstGeom prst="rect">
            <a:avLst/>
          </a:prstGeom>
        </p:spPr>
      </p:pic>
      <p:pic>
        <p:nvPicPr>
          <p:cNvPr id="25" name="Graphic 24" descr="Internet with solid fill">
            <a:extLst>
              <a:ext uri="{FF2B5EF4-FFF2-40B4-BE49-F238E27FC236}">
                <a16:creationId xmlns:a16="http://schemas.microsoft.com/office/drawing/2014/main" id="{B213C2AB-22C8-495B-AA24-F3BF6C8103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04565" y="5096488"/>
            <a:ext cx="1134583" cy="1134583"/>
          </a:xfrm>
          <a:prstGeom prst="rect">
            <a:avLst/>
          </a:prstGeom>
        </p:spPr>
      </p:pic>
      <p:pic>
        <p:nvPicPr>
          <p:cNvPr id="27" name="Picture 26" descr="A picture containing text, screen&#10;&#10;Description automatically generated">
            <a:extLst>
              <a:ext uri="{FF2B5EF4-FFF2-40B4-BE49-F238E27FC236}">
                <a16:creationId xmlns:a16="http://schemas.microsoft.com/office/drawing/2014/main" id="{84E2C256-99B0-4984-A81F-293BBB43935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49520" y="5316488"/>
            <a:ext cx="1134583" cy="757152"/>
          </a:xfrm>
          <a:prstGeom prst="rect">
            <a:avLst/>
          </a:prstGeom>
        </p:spPr>
      </p:pic>
      <p:sp>
        <p:nvSpPr>
          <p:cNvPr id="29" name="Arrow: Up-Down 28">
            <a:extLst>
              <a:ext uri="{FF2B5EF4-FFF2-40B4-BE49-F238E27FC236}">
                <a16:creationId xmlns:a16="http://schemas.microsoft.com/office/drawing/2014/main" id="{F272B829-83F1-4710-AFF1-3D2B8299887E}"/>
              </a:ext>
            </a:extLst>
          </p:cNvPr>
          <p:cNvSpPr/>
          <p:nvPr/>
        </p:nvSpPr>
        <p:spPr>
          <a:xfrm>
            <a:off x="3173105" y="5181503"/>
            <a:ext cx="484632" cy="9271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1" name="Straight Arrow Connector 30">
            <a:extLst>
              <a:ext uri="{FF2B5EF4-FFF2-40B4-BE49-F238E27FC236}">
                <a16:creationId xmlns:a16="http://schemas.microsoft.com/office/drawing/2014/main" id="{B0183B42-F1CB-4CA4-9E73-126CC0EF0962}"/>
              </a:ext>
            </a:extLst>
          </p:cNvPr>
          <p:cNvCxnSpPr>
            <a:cxnSpLocks/>
          </p:cNvCxnSpPr>
          <p:nvPr/>
        </p:nvCxnSpPr>
        <p:spPr>
          <a:xfrm flipV="1">
            <a:off x="5550486" y="1855304"/>
            <a:ext cx="1314140" cy="380847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A659D4E-26EE-4BD0-92C8-9734B354F5DE}"/>
              </a:ext>
            </a:extLst>
          </p:cNvPr>
          <p:cNvCxnSpPr/>
          <p:nvPr/>
        </p:nvCxnSpPr>
        <p:spPr>
          <a:xfrm flipV="1">
            <a:off x="4598995" y="1835480"/>
            <a:ext cx="1987826" cy="96680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0" name="Arrow: Up-Down 29">
            <a:extLst>
              <a:ext uri="{FF2B5EF4-FFF2-40B4-BE49-F238E27FC236}">
                <a16:creationId xmlns:a16="http://schemas.microsoft.com/office/drawing/2014/main" id="{395B61E7-6D02-45E9-9351-89D4D897DB8D}"/>
              </a:ext>
            </a:extLst>
          </p:cNvPr>
          <p:cNvSpPr/>
          <p:nvPr/>
        </p:nvSpPr>
        <p:spPr>
          <a:xfrm>
            <a:off x="3139148" y="4259583"/>
            <a:ext cx="484632" cy="65544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7899A619-D1B9-4203-AE1B-69ED1589A690}"/>
              </a:ext>
            </a:extLst>
          </p:cNvPr>
          <p:cNvSpPr txBox="1"/>
          <p:nvPr/>
        </p:nvSpPr>
        <p:spPr>
          <a:xfrm>
            <a:off x="6019801" y="5867865"/>
            <a:ext cx="5920408" cy="923330"/>
          </a:xfrm>
          <a:prstGeom prst="rect">
            <a:avLst/>
          </a:prstGeom>
          <a:noFill/>
        </p:spPr>
        <p:txBody>
          <a:bodyPr wrap="square" rtlCol="0">
            <a:spAutoFit/>
          </a:bodyPr>
          <a:lstStyle/>
          <a:p>
            <a:pPr algn="ctr"/>
            <a:r>
              <a:rPr lang="en-GB" b="1">
                <a:solidFill>
                  <a:srgbClr val="FF0000"/>
                </a:solidFill>
                <a:latin typeface="Arial" panose="020B0604020202020204" pitchFamily="34" charset="0"/>
                <a:cs typeface="Arial" panose="020B0604020202020204" pitchFamily="34" charset="0"/>
              </a:rPr>
              <a:t>No matter how many interventions, outputs &amp; time is associated with an individual they will only count once towards the KPI (2)</a:t>
            </a:r>
            <a:endParaRPr lang="en-IE"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5223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305-7207-4362-B468-3697D8FE27C1}"/>
              </a:ext>
            </a:extLst>
          </p:cNvPr>
          <p:cNvSpPr>
            <a:spLocks noGrp="1"/>
          </p:cNvSpPr>
          <p:nvPr>
            <p:ph type="title"/>
          </p:nvPr>
        </p:nvSpPr>
        <p:spPr/>
        <p:txBody>
          <a:bodyPr/>
          <a:lstStyle/>
          <a:p>
            <a:r>
              <a:rPr lang="en-GB"/>
              <a:t> </a:t>
            </a:r>
            <a:r>
              <a:rPr lang="en-GB" b="1">
                <a:solidFill>
                  <a:srgbClr val="FFFF00"/>
                </a:solidFill>
                <a:latin typeface="Arial" panose="020B0604020202020204" pitchFamily="34" charset="0"/>
                <a:cs typeface="Arial" panose="020B0604020202020204" pitchFamily="34" charset="0"/>
              </a:rPr>
              <a:t>What</a:t>
            </a:r>
            <a:r>
              <a:rPr lang="en-GB">
                <a:latin typeface="Arial" panose="020B0604020202020204" pitchFamily="34" charset="0"/>
                <a:cs typeface="Arial" panose="020B0604020202020204" pitchFamily="34" charset="0"/>
              </a:rPr>
              <a:t> Individual Needs Were Identified</a:t>
            </a:r>
            <a:endParaRPr lang="en-IE">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9BAF24-9A69-4F13-ADB6-92BF540B8FD8}"/>
              </a:ext>
            </a:extLst>
          </p:cNvPr>
          <p:cNvSpPr>
            <a:spLocks noGrp="1"/>
          </p:cNvSpPr>
          <p:nvPr>
            <p:ph sz="half" idx="1"/>
          </p:nvPr>
        </p:nvSpPr>
        <p:spPr>
          <a:xfrm>
            <a:off x="556592" y="1485105"/>
            <a:ext cx="5463209" cy="5007769"/>
          </a:xfrm>
        </p:spPr>
        <p:txBody>
          <a:bodyPr>
            <a:normAutofit fontScale="62500" lnSpcReduction="20000"/>
          </a:bodyPr>
          <a:lstStyle/>
          <a:p>
            <a:pPr>
              <a:lnSpc>
                <a:spcPct val="170000"/>
              </a:lnSpc>
              <a:buBlip>
                <a:blip r:embed="rId2"/>
              </a:buBlip>
            </a:pPr>
            <a:r>
              <a:rPr lang="en-GB">
                <a:latin typeface="Arial" panose="020B0604020202020204" pitchFamily="34" charset="0"/>
                <a:cs typeface="Arial" panose="020B0604020202020204" pitchFamily="34" charset="0"/>
              </a:rPr>
              <a:t>English language conversation/practise</a:t>
            </a:r>
          </a:p>
          <a:p>
            <a:pPr>
              <a:lnSpc>
                <a:spcPct val="170000"/>
              </a:lnSpc>
              <a:buBlip>
                <a:blip r:embed="rId2"/>
              </a:buBlip>
            </a:pPr>
            <a:r>
              <a:rPr lang="en-GB">
                <a:latin typeface="Arial" panose="020B0604020202020204" pitchFamily="34" charset="0"/>
                <a:cs typeface="Arial" panose="020B0604020202020204" pitchFamily="34" charset="0"/>
              </a:rPr>
              <a:t>Digital hardware &amp; connectivity</a:t>
            </a:r>
          </a:p>
          <a:p>
            <a:pPr>
              <a:lnSpc>
                <a:spcPct val="170000"/>
              </a:lnSpc>
              <a:buBlip>
                <a:blip r:embed="rId2"/>
              </a:buBlip>
            </a:pPr>
            <a:r>
              <a:rPr lang="en-GB">
                <a:latin typeface="Arial" panose="020B0604020202020204" pitchFamily="34" charset="0"/>
                <a:cs typeface="Arial" panose="020B0604020202020204" pitchFamily="34" charset="0"/>
              </a:rPr>
              <a:t>Social isolation/anxiety</a:t>
            </a:r>
          </a:p>
          <a:p>
            <a:pPr>
              <a:lnSpc>
                <a:spcPct val="170000"/>
              </a:lnSpc>
              <a:buBlip>
                <a:blip r:embed="rId2"/>
              </a:buBlip>
            </a:pPr>
            <a:r>
              <a:rPr lang="en-GB">
                <a:latin typeface="Arial" panose="020B0604020202020204" pitchFamily="34" charset="0"/>
                <a:cs typeface="Arial" panose="020B0604020202020204" pitchFamily="34" charset="0"/>
              </a:rPr>
              <a:t>Low threshold &amp; non directive engagement programmes</a:t>
            </a:r>
          </a:p>
          <a:p>
            <a:pPr>
              <a:lnSpc>
                <a:spcPct val="170000"/>
              </a:lnSpc>
              <a:buBlip>
                <a:blip r:embed="rId2"/>
              </a:buBlip>
            </a:pPr>
            <a:r>
              <a:rPr lang="en-GB">
                <a:latin typeface="Arial" panose="020B0604020202020204" pitchFamily="34" charset="0"/>
                <a:cs typeface="Arial" panose="020B0604020202020204" pitchFamily="34" charset="0"/>
              </a:rPr>
              <a:t>Non duplication – difference/proliferation (y/p)</a:t>
            </a:r>
          </a:p>
          <a:p>
            <a:pPr>
              <a:lnSpc>
                <a:spcPct val="170000"/>
              </a:lnSpc>
              <a:buBlip>
                <a:blip r:embed="rId2"/>
              </a:buBlip>
            </a:pPr>
            <a:r>
              <a:rPr lang="en-GB">
                <a:latin typeface="Arial" panose="020B0604020202020204" pitchFamily="34" charset="0"/>
                <a:cs typeface="Arial" panose="020B0604020202020204" pitchFamily="34" charset="0"/>
              </a:rPr>
              <a:t>Career planning/anxiety/overcoming prejudice</a:t>
            </a:r>
          </a:p>
          <a:p>
            <a:pPr>
              <a:lnSpc>
                <a:spcPct val="170000"/>
              </a:lnSpc>
              <a:buBlip>
                <a:blip r:embed="rId2"/>
              </a:buBlip>
            </a:pPr>
            <a:r>
              <a:rPr lang="en-GB">
                <a:latin typeface="Arial" panose="020B0604020202020204" pitchFamily="34" charset="0"/>
                <a:cs typeface="Arial" panose="020B0604020202020204" pitchFamily="34" charset="0"/>
              </a:rPr>
              <a:t>Entry level industry standard training</a:t>
            </a:r>
          </a:p>
          <a:p>
            <a:pPr>
              <a:lnSpc>
                <a:spcPct val="170000"/>
              </a:lnSpc>
              <a:buBlip>
                <a:blip r:embed="rId2"/>
              </a:buBlip>
            </a:pPr>
            <a:r>
              <a:rPr lang="en-GB">
                <a:latin typeface="Arial" panose="020B0604020202020204" pitchFamily="34" charset="0"/>
                <a:cs typeface="Arial" panose="020B0604020202020204" pitchFamily="34" charset="0"/>
              </a:rPr>
              <a:t>Work placements</a:t>
            </a:r>
            <a:endParaRPr lang="en-IE">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BC20482-8308-45F3-B594-565D4015EFCA}"/>
              </a:ext>
            </a:extLst>
          </p:cNvPr>
          <p:cNvSpPr>
            <a:spLocks noGrp="1"/>
          </p:cNvSpPr>
          <p:nvPr>
            <p:ph sz="half" idx="2"/>
          </p:nvPr>
        </p:nvSpPr>
        <p:spPr>
          <a:xfrm>
            <a:off x="6095999" y="1485106"/>
            <a:ext cx="5463209" cy="5007768"/>
          </a:xfrm>
        </p:spPr>
        <p:txBody>
          <a:bodyPr>
            <a:normAutofit fontScale="62500" lnSpcReduction="20000"/>
          </a:bodyPr>
          <a:lstStyle/>
          <a:p>
            <a:pPr>
              <a:lnSpc>
                <a:spcPct val="170000"/>
              </a:lnSpc>
              <a:buBlip>
                <a:blip r:embed="rId2"/>
              </a:buBlip>
            </a:pPr>
            <a:r>
              <a:rPr lang="en-GB">
                <a:latin typeface="Arial" panose="020B0604020202020204" pitchFamily="34" charset="0"/>
                <a:cs typeface="Arial" panose="020B0604020202020204" pitchFamily="34" charset="0"/>
              </a:rPr>
              <a:t>Employability programmes for young people with a disability</a:t>
            </a:r>
          </a:p>
          <a:p>
            <a:pPr>
              <a:lnSpc>
                <a:spcPct val="170000"/>
              </a:lnSpc>
              <a:buBlip>
                <a:blip r:embed="rId2"/>
              </a:buBlip>
            </a:pPr>
            <a:r>
              <a:rPr lang="en-GB">
                <a:latin typeface="Arial" panose="020B0604020202020204" pitchFamily="34" charset="0"/>
                <a:cs typeface="Arial" panose="020B0604020202020204" pitchFamily="34" charset="0"/>
              </a:rPr>
              <a:t>Finance to support access to education &amp; work</a:t>
            </a:r>
          </a:p>
          <a:p>
            <a:pPr>
              <a:lnSpc>
                <a:spcPct val="170000"/>
              </a:lnSpc>
              <a:buBlip>
                <a:blip r:embed="rId2"/>
              </a:buBlip>
            </a:pPr>
            <a:r>
              <a:rPr lang="en-GB">
                <a:latin typeface="Arial" panose="020B0604020202020204" pitchFamily="34" charset="0"/>
                <a:cs typeface="Arial" panose="020B0604020202020204" pitchFamily="34" charset="0"/>
              </a:rPr>
              <a:t>SYOB Training</a:t>
            </a:r>
          </a:p>
          <a:p>
            <a:pPr>
              <a:lnSpc>
                <a:spcPct val="170000"/>
              </a:lnSpc>
              <a:buBlip>
                <a:blip r:embed="rId2"/>
              </a:buBlip>
            </a:pPr>
            <a:r>
              <a:rPr lang="en-GB">
                <a:latin typeface="Arial" panose="020B0604020202020204" pitchFamily="34" charset="0"/>
                <a:cs typeface="Arial" panose="020B0604020202020204" pitchFamily="34" charset="0"/>
              </a:rPr>
              <a:t>Business Mentoring</a:t>
            </a:r>
          </a:p>
          <a:p>
            <a:pPr>
              <a:lnSpc>
                <a:spcPct val="170000"/>
              </a:lnSpc>
              <a:buBlip>
                <a:blip r:embed="rId2"/>
              </a:buBlip>
            </a:pPr>
            <a:r>
              <a:rPr lang="en-GB">
                <a:latin typeface="Arial" panose="020B0604020202020204" pitchFamily="34" charset="0"/>
                <a:cs typeface="Arial" panose="020B0604020202020204" pitchFamily="34" charset="0"/>
              </a:rPr>
              <a:t>Financial planning for business</a:t>
            </a:r>
          </a:p>
          <a:p>
            <a:pPr>
              <a:lnSpc>
                <a:spcPct val="170000"/>
              </a:lnSpc>
              <a:buBlip>
                <a:blip r:embed="rId2"/>
              </a:buBlip>
            </a:pPr>
            <a:r>
              <a:rPr lang="en-GB">
                <a:latin typeface="Arial" panose="020B0604020202020204" pitchFamily="34" charset="0"/>
                <a:cs typeface="Arial" panose="020B0604020202020204" pitchFamily="34" charset="0"/>
              </a:rPr>
              <a:t>Pivoting business model to respond to Covid</a:t>
            </a:r>
          </a:p>
          <a:p>
            <a:pPr>
              <a:lnSpc>
                <a:spcPct val="170000"/>
              </a:lnSpc>
              <a:buBlip>
                <a:blip r:embed="rId2"/>
              </a:buBlip>
            </a:pPr>
            <a:r>
              <a:rPr lang="en-GB">
                <a:latin typeface="Arial" panose="020B0604020202020204" pitchFamily="34" charset="0"/>
                <a:cs typeface="Arial" panose="020B0604020202020204" pitchFamily="34" charset="0"/>
              </a:rPr>
              <a:t>Therapeutic and creative family activities connected to their known support agencies (2.3 N/C)</a:t>
            </a:r>
            <a:endParaRPr lang="en-IE">
              <a:latin typeface="Arial" panose="020B0604020202020204" pitchFamily="34" charset="0"/>
              <a:cs typeface="Arial" panose="020B0604020202020204" pitchFamily="34" charset="0"/>
            </a:endParaRPr>
          </a:p>
        </p:txBody>
      </p:sp>
      <p:pic>
        <p:nvPicPr>
          <p:cNvPr id="6" name="Graphic 5" descr="Comment Heart with solid fill">
            <a:extLst>
              <a:ext uri="{FF2B5EF4-FFF2-40B4-BE49-F238E27FC236}">
                <a16:creationId xmlns:a16="http://schemas.microsoft.com/office/drawing/2014/main" id="{DC4AD062-06C2-4323-A692-709671BB6E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4808" y="570705"/>
            <a:ext cx="914400" cy="914400"/>
          </a:xfrm>
          <a:prstGeom prst="rect">
            <a:avLst/>
          </a:prstGeom>
        </p:spPr>
      </p:pic>
    </p:spTree>
    <p:extLst>
      <p:ext uri="{BB962C8B-B14F-4D97-AF65-F5344CB8AC3E}">
        <p14:creationId xmlns:p14="http://schemas.microsoft.com/office/powerpoint/2010/main" val="3201837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974D-FB0D-478F-8A64-BE283495ACC1}"/>
              </a:ext>
            </a:extLst>
          </p:cNvPr>
          <p:cNvSpPr>
            <a:spLocks noGrp="1"/>
          </p:cNvSpPr>
          <p:nvPr>
            <p:ph type="title"/>
          </p:nvPr>
        </p:nvSpPr>
        <p:spPr>
          <a:xfrm>
            <a:off x="583095" y="365126"/>
            <a:ext cx="11092069" cy="933588"/>
          </a:xfrm>
        </p:spPr>
        <p:txBody>
          <a:bodyPr>
            <a:normAutofit/>
          </a:bodyPr>
          <a:lstStyle/>
          <a:p>
            <a:r>
              <a:rPr lang="en-GB" sz="4000" b="1">
                <a:solidFill>
                  <a:srgbClr val="FFFF00"/>
                </a:solidFill>
                <a:latin typeface="Arial" panose="020B0604020202020204" pitchFamily="34" charset="0"/>
                <a:cs typeface="Arial" panose="020B0604020202020204" pitchFamily="34" charset="0"/>
              </a:rPr>
              <a:t>HOW</a:t>
            </a:r>
            <a:r>
              <a:rPr lang="en-GB" sz="4000">
                <a:latin typeface="Arial" panose="020B0604020202020204" pitchFamily="34" charset="0"/>
                <a:cs typeface="Arial" panose="020B0604020202020204" pitchFamily="34" charset="0"/>
              </a:rPr>
              <a:t> SICAP Responded to Individual Needs</a:t>
            </a:r>
            <a:endParaRPr lang="en-IE" sz="4000"/>
          </a:p>
        </p:txBody>
      </p:sp>
      <p:sp>
        <p:nvSpPr>
          <p:cNvPr id="3" name="Content Placeholder 2">
            <a:extLst>
              <a:ext uri="{FF2B5EF4-FFF2-40B4-BE49-F238E27FC236}">
                <a16:creationId xmlns:a16="http://schemas.microsoft.com/office/drawing/2014/main" id="{322FDA4F-7169-4403-88DE-B68D94D56A39}"/>
              </a:ext>
            </a:extLst>
          </p:cNvPr>
          <p:cNvSpPr>
            <a:spLocks noGrp="1"/>
          </p:cNvSpPr>
          <p:nvPr>
            <p:ph sz="half" idx="1"/>
          </p:nvPr>
        </p:nvSpPr>
        <p:spPr>
          <a:xfrm>
            <a:off x="583095" y="1298714"/>
            <a:ext cx="5436705" cy="4351338"/>
          </a:xfrm>
        </p:spPr>
        <p:txBody>
          <a:bodyPr>
            <a:normAutofit fontScale="40000" lnSpcReduction="20000"/>
          </a:bodyPr>
          <a:lstStyle/>
          <a:p>
            <a:pPr>
              <a:lnSpc>
                <a:spcPct val="170000"/>
              </a:lnSpc>
              <a:buBlip>
                <a:blip r:embed="rId2"/>
              </a:buBlip>
            </a:pPr>
            <a:r>
              <a:rPr lang="en-GB" sz="3500">
                <a:latin typeface="Arial" panose="020B0604020202020204" pitchFamily="34" charset="0"/>
                <a:cs typeface="Arial" panose="020B0604020202020204" pitchFamily="34" charset="0"/>
              </a:rPr>
              <a:t>Phone registration/pap/follow up supports - </a:t>
            </a:r>
            <a:r>
              <a:rPr lang="en-GB" sz="3500" b="1">
                <a:solidFill>
                  <a:srgbClr val="FF0000"/>
                </a:solidFill>
                <a:latin typeface="Arial" panose="020B0604020202020204" pitchFamily="34" charset="0"/>
                <a:cs typeface="Arial" panose="020B0604020202020204" pitchFamily="34" charset="0"/>
              </a:rPr>
              <a:t>audit</a:t>
            </a:r>
          </a:p>
          <a:p>
            <a:pPr>
              <a:lnSpc>
                <a:spcPct val="170000"/>
              </a:lnSpc>
              <a:buBlip>
                <a:blip r:embed="rId2"/>
              </a:buBlip>
            </a:pPr>
            <a:r>
              <a:rPr lang="en-GB" sz="3500">
                <a:latin typeface="Arial" panose="020B0604020202020204" pitchFamily="34" charset="0"/>
                <a:cs typeface="Arial" panose="020B0604020202020204" pitchFamily="34" charset="0"/>
              </a:rPr>
              <a:t>Therapeutic / health &amp; well being programmes</a:t>
            </a:r>
          </a:p>
          <a:p>
            <a:pPr>
              <a:lnSpc>
                <a:spcPct val="170000"/>
              </a:lnSpc>
              <a:buBlip>
                <a:blip r:embed="rId2"/>
              </a:buBlip>
            </a:pPr>
            <a:r>
              <a:rPr lang="en-GB" sz="3500">
                <a:latin typeface="Arial" panose="020B0604020202020204" pitchFamily="34" charset="0"/>
                <a:cs typeface="Arial" panose="020B0604020202020204" pitchFamily="34" charset="0"/>
              </a:rPr>
              <a:t>Online programmes – career planning/SYOB</a:t>
            </a:r>
          </a:p>
          <a:p>
            <a:pPr>
              <a:lnSpc>
                <a:spcPct val="170000"/>
              </a:lnSpc>
              <a:buBlip>
                <a:blip r:embed="rId2"/>
              </a:buBlip>
            </a:pPr>
            <a:r>
              <a:rPr lang="en-GB" sz="3500">
                <a:latin typeface="Arial" panose="020B0604020202020204" pitchFamily="34" charset="0"/>
                <a:cs typeface="Arial" panose="020B0604020202020204" pitchFamily="34" charset="0"/>
              </a:rPr>
              <a:t>Face to face programmes when/where possible – Manual Handling</a:t>
            </a:r>
          </a:p>
          <a:p>
            <a:pPr>
              <a:lnSpc>
                <a:spcPct val="170000"/>
              </a:lnSpc>
              <a:buBlip>
                <a:blip r:embed="rId2"/>
              </a:buBlip>
            </a:pPr>
            <a:r>
              <a:rPr lang="en-GB" sz="3500">
                <a:latin typeface="Arial" panose="020B0604020202020204" pitchFamily="34" charset="0"/>
                <a:cs typeface="Arial" panose="020B0604020202020204" pitchFamily="34" charset="0"/>
              </a:rPr>
              <a:t>Tailored responses to those impacted by Covid; older women / WTCDP</a:t>
            </a:r>
          </a:p>
          <a:p>
            <a:pPr>
              <a:lnSpc>
                <a:spcPct val="170000"/>
              </a:lnSpc>
              <a:buBlip>
                <a:blip r:embed="rId2"/>
              </a:buBlip>
            </a:pPr>
            <a:r>
              <a:rPr lang="en-GB" sz="3500">
                <a:latin typeface="Arial" panose="020B0604020202020204" pitchFamily="34" charset="0"/>
                <a:cs typeface="Arial" panose="020B0604020202020204" pitchFamily="34" charset="0"/>
              </a:rPr>
              <a:t>Engagement programmes – Driving Ambition/creative programmes</a:t>
            </a:r>
          </a:p>
          <a:p>
            <a:pPr>
              <a:lnSpc>
                <a:spcPct val="170000"/>
              </a:lnSpc>
              <a:buBlip>
                <a:blip r:embed="rId2"/>
              </a:buBlip>
            </a:pPr>
            <a:r>
              <a:rPr lang="en-GB" sz="3500">
                <a:latin typeface="Arial" panose="020B0604020202020204" pitchFamily="34" charset="0"/>
                <a:cs typeface="Arial" panose="020B0604020202020204" pitchFamily="34" charset="0"/>
              </a:rPr>
              <a:t>Continuing what works – employment /self-employment training</a:t>
            </a:r>
          </a:p>
          <a:p>
            <a:pPr marL="0" indent="0">
              <a:buNone/>
            </a:pPr>
            <a:endParaRPr lang="en-IE"/>
          </a:p>
        </p:txBody>
      </p:sp>
      <p:sp>
        <p:nvSpPr>
          <p:cNvPr id="4" name="Content Placeholder 3">
            <a:extLst>
              <a:ext uri="{FF2B5EF4-FFF2-40B4-BE49-F238E27FC236}">
                <a16:creationId xmlns:a16="http://schemas.microsoft.com/office/drawing/2014/main" id="{B70028E6-12BF-4BE8-B382-D0A6AB90AA7D}"/>
              </a:ext>
            </a:extLst>
          </p:cNvPr>
          <p:cNvSpPr>
            <a:spLocks noGrp="1"/>
          </p:cNvSpPr>
          <p:nvPr>
            <p:ph sz="half" idx="2"/>
          </p:nvPr>
        </p:nvSpPr>
        <p:spPr>
          <a:xfrm>
            <a:off x="6129129" y="1298714"/>
            <a:ext cx="5181600" cy="4351338"/>
          </a:xfrm>
        </p:spPr>
        <p:txBody>
          <a:bodyPr>
            <a:normAutofit fontScale="40000" lnSpcReduction="20000"/>
          </a:bodyPr>
          <a:lstStyle/>
          <a:p>
            <a:pPr>
              <a:lnSpc>
                <a:spcPct val="170000"/>
              </a:lnSpc>
              <a:buBlip>
                <a:blip r:embed="rId2"/>
              </a:buBlip>
            </a:pPr>
            <a:r>
              <a:rPr lang="en-GB" sz="3500">
                <a:latin typeface="Arial" panose="020B0604020202020204" pitchFamily="34" charset="0"/>
                <a:cs typeface="Arial" panose="020B0604020202020204" pitchFamily="34" charset="0"/>
              </a:rPr>
              <a:t>Enso – new programme, new branding, tablet loan</a:t>
            </a:r>
          </a:p>
          <a:p>
            <a:pPr>
              <a:lnSpc>
                <a:spcPct val="170000"/>
              </a:lnSpc>
              <a:buBlip>
                <a:blip r:embed="rId2"/>
              </a:buBlip>
            </a:pPr>
            <a:r>
              <a:rPr lang="en-GB" sz="3500">
                <a:latin typeface="Arial" panose="020B0604020202020204" pitchFamily="34" charset="0"/>
                <a:cs typeface="Arial" panose="020B0604020202020204" pitchFamily="34" charset="0"/>
              </a:rPr>
              <a:t>Financial supports for education &amp; employment training access</a:t>
            </a:r>
          </a:p>
          <a:p>
            <a:pPr>
              <a:lnSpc>
                <a:spcPct val="170000"/>
              </a:lnSpc>
              <a:buBlip>
                <a:blip r:embed="rId2"/>
              </a:buBlip>
            </a:pPr>
            <a:r>
              <a:rPr lang="en-GB" sz="3500">
                <a:latin typeface="Arial" panose="020B0604020202020204" pitchFamily="34" charset="0"/>
                <a:cs typeface="Arial" panose="020B0604020202020204" pitchFamily="34" charset="0"/>
              </a:rPr>
              <a:t>Confidence re-building – pre PLC programme</a:t>
            </a:r>
          </a:p>
          <a:p>
            <a:pPr>
              <a:lnSpc>
                <a:spcPct val="170000"/>
              </a:lnSpc>
              <a:buBlip>
                <a:blip r:embed="rId2"/>
              </a:buBlip>
            </a:pPr>
            <a:r>
              <a:rPr lang="en-GB" sz="3500">
                <a:latin typeface="Arial" panose="020B0604020202020204" pitchFamily="34" charset="0"/>
                <a:cs typeface="Arial" panose="020B0604020202020204" pitchFamily="34" charset="0"/>
              </a:rPr>
              <a:t>Multiple phone mentoring supports, listening, taking time</a:t>
            </a:r>
          </a:p>
          <a:p>
            <a:pPr>
              <a:lnSpc>
                <a:spcPct val="170000"/>
              </a:lnSpc>
              <a:buBlip>
                <a:blip r:embed="rId2"/>
              </a:buBlip>
            </a:pPr>
            <a:r>
              <a:rPr lang="en-GB" sz="3500">
                <a:latin typeface="Arial" panose="020B0604020202020204" pitchFamily="34" charset="0"/>
                <a:cs typeface="Arial" panose="020B0604020202020204" pitchFamily="34" charset="0"/>
              </a:rPr>
              <a:t>Home family fun packs, art packs, health activities, science kits with trusted stakeholders (2.3) </a:t>
            </a:r>
            <a:r>
              <a:rPr lang="en-GB" sz="3500" err="1">
                <a:latin typeface="Arial" panose="020B0604020202020204" pitchFamily="34" charset="0"/>
                <a:cs typeface="Arial" panose="020B0604020202020204" pitchFamily="34" charset="0"/>
              </a:rPr>
              <a:t>eg</a:t>
            </a:r>
            <a:r>
              <a:rPr lang="en-GB" sz="3500">
                <a:latin typeface="Arial" panose="020B0604020202020204" pitchFamily="34" charset="0"/>
                <a:cs typeface="Arial" panose="020B0604020202020204" pitchFamily="34" charset="0"/>
              </a:rPr>
              <a:t> Respond</a:t>
            </a:r>
          </a:p>
          <a:p>
            <a:pPr marL="0" indent="0">
              <a:buNone/>
            </a:pPr>
            <a:endParaRPr lang="en-IE"/>
          </a:p>
        </p:txBody>
      </p:sp>
      <p:sp>
        <p:nvSpPr>
          <p:cNvPr id="5" name="Rectangle 4">
            <a:extLst>
              <a:ext uri="{FF2B5EF4-FFF2-40B4-BE49-F238E27FC236}">
                <a16:creationId xmlns:a16="http://schemas.microsoft.com/office/drawing/2014/main" id="{B79E5FBE-EEBE-49D5-80EC-7DAC669F4E73}"/>
              </a:ext>
            </a:extLst>
          </p:cNvPr>
          <p:cNvSpPr/>
          <p:nvPr/>
        </p:nvSpPr>
        <p:spPr>
          <a:xfrm>
            <a:off x="7539328" y="5504134"/>
            <a:ext cx="4069577"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Collaboration</a:t>
            </a:r>
          </a:p>
        </p:txBody>
      </p:sp>
      <p:sp>
        <p:nvSpPr>
          <p:cNvPr id="6" name="Rectangle 5">
            <a:extLst>
              <a:ext uri="{FF2B5EF4-FFF2-40B4-BE49-F238E27FC236}">
                <a16:creationId xmlns:a16="http://schemas.microsoft.com/office/drawing/2014/main" id="{2B31A9F0-3C87-420F-BCCB-2F4618B64470}"/>
              </a:ext>
            </a:extLst>
          </p:cNvPr>
          <p:cNvSpPr/>
          <p:nvPr/>
        </p:nvSpPr>
        <p:spPr>
          <a:xfrm>
            <a:off x="612934" y="5559286"/>
            <a:ext cx="6744154" cy="830997"/>
          </a:xfrm>
          <a:prstGeom prst="rect">
            <a:avLst/>
          </a:prstGeom>
          <a:noFill/>
        </p:spPr>
        <p:txBody>
          <a:bodyPr wrap="none" lIns="91440" tIns="45720" rIns="91440" bIns="45720">
            <a:spAutoFit/>
          </a:bodyPr>
          <a:lstStyle/>
          <a:p>
            <a:pPr algn="ctr"/>
            <a:r>
              <a:rPr lang="en-US" sz="4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Community Development</a:t>
            </a:r>
          </a:p>
        </p:txBody>
      </p:sp>
      <p:sp>
        <p:nvSpPr>
          <p:cNvPr id="7" name="Rectangle 6">
            <a:extLst>
              <a:ext uri="{FF2B5EF4-FFF2-40B4-BE49-F238E27FC236}">
                <a16:creationId xmlns:a16="http://schemas.microsoft.com/office/drawing/2014/main" id="{C00C88B4-297A-4FA4-930E-3060AEEAE1E3}"/>
              </a:ext>
            </a:extLst>
          </p:cNvPr>
          <p:cNvSpPr/>
          <p:nvPr/>
        </p:nvSpPr>
        <p:spPr>
          <a:xfrm>
            <a:off x="8320663" y="4828047"/>
            <a:ext cx="2506905"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Equality</a:t>
            </a:r>
          </a:p>
        </p:txBody>
      </p:sp>
    </p:spTree>
    <p:extLst>
      <p:ext uri="{BB962C8B-B14F-4D97-AF65-F5344CB8AC3E}">
        <p14:creationId xmlns:p14="http://schemas.microsoft.com/office/powerpoint/2010/main" val="2978930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F4E85A-BF27-4F4E-AED8-97C56515318C}"/>
              </a:ext>
            </a:extLst>
          </p:cNvPr>
          <p:cNvSpPr>
            <a:spLocks noGrp="1"/>
          </p:cNvSpPr>
          <p:nvPr>
            <p:ph type="title"/>
          </p:nvPr>
        </p:nvSpPr>
        <p:spPr>
          <a:xfrm>
            <a:off x="562707" y="362910"/>
            <a:ext cx="11169747" cy="870128"/>
          </a:xfrm>
        </p:spPr>
        <p:txBody>
          <a:bodyPr anchor="b">
            <a:normAutofit fontScale="90000"/>
          </a:bodyPr>
          <a:lstStyle/>
          <a:p>
            <a:r>
              <a:rPr lang="en-GB" sz="4000" b="1">
                <a:solidFill>
                  <a:srgbClr val="FFFF00"/>
                </a:solidFill>
              </a:rPr>
              <a:t>Barriers</a:t>
            </a:r>
            <a:r>
              <a:rPr lang="en-GB" sz="4000"/>
              <a:t> to SICAP Delivery / LCG &amp; Individual Engagement </a:t>
            </a:r>
            <a:endParaRPr lang="en-IE" sz="4000"/>
          </a:p>
        </p:txBody>
      </p:sp>
      <p:pic>
        <p:nvPicPr>
          <p:cNvPr id="5" name="Graphic 4" descr="Construction Barricade with solid fill">
            <a:extLst>
              <a:ext uri="{FF2B5EF4-FFF2-40B4-BE49-F238E27FC236}">
                <a16:creationId xmlns:a16="http://schemas.microsoft.com/office/drawing/2014/main" id="{68F1E1CE-3AE9-4B16-9CF7-E4E2DFE7BA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9064" y="2063277"/>
            <a:ext cx="2274246" cy="2274246"/>
          </a:xfrm>
          <a:prstGeom prst="rect">
            <a:avLst/>
          </a:prstGeom>
        </p:spPr>
      </p:pic>
      <p:sp>
        <p:nvSpPr>
          <p:cNvPr id="3" name="Content Placeholder 2">
            <a:extLst>
              <a:ext uri="{FF2B5EF4-FFF2-40B4-BE49-F238E27FC236}">
                <a16:creationId xmlns:a16="http://schemas.microsoft.com/office/drawing/2014/main" id="{8ADCD0A5-5747-4F03-9C8C-26CA1B19EE81}"/>
              </a:ext>
            </a:extLst>
          </p:cNvPr>
          <p:cNvSpPr>
            <a:spLocks noGrp="1"/>
          </p:cNvSpPr>
          <p:nvPr>
            <p:ph idx="1"/>
          </p:nvPr>
        </p:nvSpPr>
        <p:spPr>
          <a:xfrm>
            <a:off x="3165231" y="1411669"/>
            <a:ext cx="8567224" cy="4766824"/>
          </a:xfrm>
        </p:spPr>
        <p:txBody>
          <a:bodyPr anchor="t">
            <a:normAutofit fontScale="77500" lnSpcReduction="20000"/>
          </a:bodyPr>
          <a:lstStyle/>
          <a:p>
            <a:pPr>
              <a:lnSpc>
                <a:spcPct val="160000"/>
              </a:lnSpc>
              <a:buBlip>
                <a:blip r:embed="rId4"/>
              </a:buBlip>
            </a:pPr>
            <a:r>
              <a:rPr lang="en-GB" sz="2400">
                <a:latin typeface="Arial" panose="020B0604020202020204" pitchFamily="34" charset="0"/>
                <a:cs typeface="Arial" panose="020B0604020202020204" pitchFamily="34" charset="0"/>
              </a:rPr>
              <a:t>WAP Governance Issues / Negative Publicity / S.M Harassment / KPI reach</a:t>
            </a:r>
          </a:p>
          <a:p>
            <a:pPr>
              <a:lnSpc>
                <a:spcPct val="160000"/>
              </a:lnSpc>
              <a:buBlip>
                <a:blip r:embed="rId4"/>
              </a:buBlip>
            </a:pPr>
            <a:r>
              <a:rPr lang="en-GB" sz="2400">
                <a:latin typeface="Arial" panose="020B0604020202020204" pitchFamily="34" charset="0"/>
                <a:cs typeface="Arial" panose="020B0604020202020204" pitchFamily="34" charset="0"/>
              </a:rPr>
              <a:t>Individual’s Finance for online engagement (devices/phone credit/</a:t>
            </a:r>
            <a:r>
              <a:rPr lang="en-GB" sz="2400" err="1">
                <a:latin typeface="Arial" panose="020B0604020202020204" pitchFamily="34" charset="0"/>
                <a:cs typeface="Arial" panose="020B0604020202020204" pitchFamily="34" charset="0"/>
              </a:rPr>
              <a:t>wifi</a:t>
            </a:r>
            <a:r>
              <a:rPr lang="en-GB" sz="2400">
                <a:latin typeface="Arial" panose="020B0604020202020204" pitchFamily="34" charset="0"/>
                <a:cs typeface="Arial" panose="020B0604020202020204" pitchFamily="34" charset="0"/>
              </a:rPr>
              <a:t>)</a:t>
            </a:r>
          </a:p>
          <a:p>
            <a:pPr>
              <a:lnSpc>
                <a:spcPct val="160000"/>
              </a:lnSpc>
              <a:buBlip>
                <a:blip r:embed="rId4"/>
              </a:buBlip>
            </a:pPr>
            <a:r>
              <a:rPr lang="en-GB" sz="2400">
                <a:latin typeface="Arial" panose="020B0604020202020204" pitchFamily="34" charset="0"/>
                <a:cs typeface="Arial" panose="020B0604020202020204" pitchFamily="34" charset="0"/>
              </a:rPr>
              <a:t>Mental &amp; physical well being (anxiety/covid)</a:t>
            </a:r>
          </a:p>
          <a:p>
            <a:pPr>
              <a:lnSpc>
                <a:spcPct val="160000"/>
              </a:lnSpc>
              <a:buBlip>
                <a:blip r:embed="rId4"/>
              </a:buBlip>
            </a:pPr>
            <a:r>
              <a:rPr lang="en-GB" sz="2400">
                <a:latin typeface="Arial" panose="020B0604020202020204" pitchFamily="34" charset="0"/>
                <a:cs typeface="Arial" panose="020B0604020202020204" pitchFamily="34" charset="0"/>
              </a:rPr>
              <a:t>Closure of venues / Closure of DPCs / 6 Summer Camp Access Providers from 6 – 2 (</a:t>
            </a:r>
            <a:r>
              <a:rPr lang="en-GB" sz="2400" err="1">
                <a:latin typeface="Arial" panose="020B0604020202020204" pitchFamily="34" charset="0"/>
                <a:cs typeface="Arial" panose="020B0604020202020204" pitchFamily="34" charset="0"/>
              </a:rPr>
              <a:t>ie</a:t>
            </a:r>
            <a:r>
              <a:rPr lang="en-GB" sz="2400">
                <a:latin typeface="Arial" panose="020B0604020202020204" pitchFamily="34" charset="0"/>
                <a:cs typeface="Arial" panose="020B0604020202020204" pitchFamily="34" charset="0"/>
              </a:rPr>
              <a:t> previously 50 children with disabilities down to 14)</a:t>
            </a:r>
          </a:p>
          <a:p>
            <a:pPr>
              <a:lnSpc>
                <a:spcPct val="160000"/>
              </a:lnSpc>
              <a:buBlip>
                <a:blip r:embed="rId4"/>
              </a:buBlip>
            </a:pPr>
            <a:r>
              <a:rPr lang="en-GB" sz="2400">
                <a:latin typeface="Arial" panose="020B0604020202020204" pitchFamily="34" charset="0"/>
                <a:cs typeface="Arial" panose="020B0604020202020204" pitchFamily="34" charset="0"/>
              </a:rPr>
              <a:t>DEASP referral slow down / Uncertain business environment</a:t>
            </a:r>
          </a:p>
          <a:p>
            <a:pPr>
              <a:lnSpc>
                <a:spcPct val="160000"/>
              </a:lnSpc>
              <a:buBlip>
                <a:blip r:embed="rId4"/>
              </a:buBlip>
            </a:pPr>
            <a:r>
              <a:rPr lang="en-GB" sz="2400">
                <a:latin typeface="Arial" panose="020B0604020202020204" pitchFamily="34" charset="0"/>
                <a:cs typeface="Arial" panose="020B0604020202020204" pitchFamily="34" charset="0"/>
              </a:rPr>
              <a:t>Hierarchy of need – food, housing</a:t>
            </a:r>
          </a:p>
          <a:p>
            <a:pPr>
              <a:lnSpc>
                <a:spcPct val="160000"/>
              </a:lnSpc>
              <a:buBlip>
                <a:blip r:embed="rId4"/>
              </a:buBlip>
            </a:pPr>
            <a:r>
              <a:rPr lang="en-GB" sz="2400">
                <a:latin typeface="Arial" panose="020B0604020202020204" pitchFamily="34" charset="0"/>
                <a:cs typeface="Arial" panose="020B0604020202020204" pitchFamily="34" charset="0"/>
              </a:rPr>
              <a:t>Taking time with individuals – pivoting plans for training. </a:t>
            </a:r>
            <a:r>
              <a:rPr lang="en-GB" sz="2400" b="1">
                <a:solidFill>
                  <a:srgbClr val="FF0000"/>
                </a:solidFill>
                <a:latin typeface="Arial" panose="020B0604020202020204" pitchFamily="34" charset="0"/>
                <a:cs typeface="Arial" panose="020B0604020202020204" pitchFamily="34" charset="0"/>
              </a:rPr>
              <a:t>KPI reach vs community development approach – programme objective?</a:t>
            </a:r>
          </a:p>
          <a:p>
            <a:pPr marL="0" indent="0">
              <a:buNone/>
            </a:pPr>
            <a:endParaRPr lang="en-GB" sz="1400"/>
          </a:p>
          <a:p>
            <a:pPr marL="0" indent="0">
              <a:buNone/>
            </a:pPr>
            <a:endParaRPr lang="en-GB" sz="1400"/>
          </a:p>
          <a:p>
            <a:pPr marL="0" indent="0">
              <a:buNone/>
            </a:pPr>
            <a:endParaRPr lang="en-GB" sz="1400"/>
          </a:p>
          <a:p>
            <a:pPr marL="0" indent="0">
              <a:buNone/>
            </a:pPr>
            <a:endParaRPr lang="en-GB" sz="1400"/>
          </a:p>
          <a:p>
            <a:pPr marL="0" indent="0">
              <a:buNone/>
            </a:pPr>
            <a:endParaRPr lang="en-GB" sz="1400"/>
          </a:p>
          <a:p>
            <a:pPr marL="0" indent="0">
              <a:buNone/>
            </a:pPr>
            <a:endParaRPr lang="en-IE" sz="1400"/>
          </a:p>
        </p:txBody>
      </p:sp>
      <p:sp>
        <p:nvSpPr>
          <p:cNvPr id="19" name="Rectangle 1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0743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FEA6E-87C6-4C19-985A-02F8361756E8}"/>
              </a:ext>
            </a:extLst>
          </p:cNvPr>
          <p:cNvSpPr>
            <a:spLocks noGrp="1"/>
          </p:cNvSpPr>
          <p:nvPr>
            <p:ph type="title"/>
          </p:nvPr>
        </p:nvSpPr>
        <p:spPr>
          <a:solidFill>
            <a:srgbClr val="00B0F0"/>
          </a:solidFill>
        </p:spPr>
        <p:txBody>
          <a:bodyPr>
            <a:normAutofit/>
          </a:bodyPr>
          <a:lstStyle/>
          <a:p>
            <a:r>
              <a:rPr lang="en-GB" sz="3600">
                <a:latin typeface="Arial" panose="020B0604020202020204" pitchFamily="34" charset="0"/>
                <a:cs typeface="Arial" panose="020B0604020202020204" pitchFamily="34" charset="0"/>
              </a:rPr>
              <a:t>Examples of WAP/SICAP Integrated Responses</a:t>
            </a:r>
            <a:endParaRPr lang="en-IE" sz="360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F7A4F6B-D3C4-4D73-85F0-0D982214C1A4}"/>
              </a:ext>
            </a:extLst>
          </p:cNvPr>
          <p:cNvSpPr>
            <a:spLocks noGrp="1"/>
          </p:cNvSpPr>
          <p:nvPr>
            <p:ph idx="1"/>
          </p:nvPr>
        </p:nvSpPr>
        <p:spPr/>
        <p:txBody>
          <a:bodyPr>
            <a:normAutofit lnSpcReduction="10000"/>
          </a:bodyPr>
          <a:lstStyle/>
          <a:p>
            <a:pPr>
              <a:lnSpc>
                <a:spcPct val="150000"/>
              </a:lnSpc>
              <a:buBlip>
                <a:blip r:embed="rId2"/>
              </a:buBlip>
            </a:pPr>
            <a:r>
              <a:rPr lang="en-GB" sz="2400">
                <a:latin typeface="Arial" panose="020B0604020202020204" pitchFamily="34" charset="0"/>
                <a:cs typeface="Arial" panose="020B0604020202020204" pitchFamily="34" charset="0"/>
              </a:rPr>
              <a:t>SICAP G1 &amp; G2 Continuation of Women’s Creative Cocoon</a:t>
            </a:r>
          </a:p>
          <a:p>
            <a:pPr>
              <a:lnSpc>
                <a:spcPct val="150000"/>
              </a:lnSpc>
              <a:buBlip>
                <a:blip r:embed="rId2"/>
              </a:buBlip>
            </a:pPr>
            <a:r>
              <a:rPr lang="en-GB" sz="2400">
                <a:latin typeface="Arial" panose="020B0604020202020204" pitchFamily="34" charset="0"/>
                <a:cs typeface="Arial" panose="020B0604020202020204" pitchFamily="34" charset="0"/>
              </a:rPr>
              <a:t>SICAP G1 &amp; G2 Collaboration with Traveller CDP taking a Community Development approach</a:t>
            </a:r>
          </a:p>
          <a:p>
            <a:pPr>
              <a:lnSpc>
                <a:spcPct val="150000"/>
              </a:lnSpc>
              <a:buBlip>
                <a:blip r:embed="rId2"/>
              </a:buBlip>
            </a:pPr>
            <a:r>
              <a:rPr lang="en-GB" sz="2400">
                <a:latin typeface="Arial" panose="020B0604020202020204" pitchFamily="34" charset="0"/>
                <a:cs typeface="Arial" panose="020B0604020202020204" pitchFamily="34" charset="0"/>
              </a:rPr>
              <a:t>Work with other WAP programmes – </a:t>
            </a:r>
          </a:p>
          <a:p>
            <a:pPr marL="0" indent="0">
              <a:lnSpc>
                <a:spcPct val="150000"/>
              </a:lnSpc>
              <a:buNone/>
            </a:pPr>
            <a:r>
              <a:rPr lang="en-GB" sz="2400">
                <a:latin typeface="Arial" panose="020B0604020202020204" pitchFamily="34" charset="0"/>
                <a:cs typeface="Arial" panose="020B0604020202020204" pitchFamily="34" charset="0"/>
              </a:rPr>
              <a:t>   LES/Tus/</a:t>
            </a:r>
            <a:r>
              <a:rPr lang="en-GB" sz="2400" err="1">
                <a:latin typeface="Arial" panose="020B0604020202020204" pitchFamily="34" charset="0"/>
                <a:cs typeface="Arial" panose="020B0604020202020204" pitchFamily="34" charset="0"/>
              </a:rPr>
              <a:t>Mukisa</a:t>
            </a:r>
            <a:r>
              <a:rPr lang="en-GB" sz="2400">
                <a:latin typeface="Arial" panose="020B0604020202020204" pitchFamily="34" charset="0"/>
                <a:cs typeface="Arial" panose="020B0604020202020204" pitchFamily="34" charset="0"/>
              </a:rPr>
              <a:t> to progress/engage/support </a:t>
            </a:r>
          </a:p>
          <a:p>
            <a:pPr marL="0" indent="0">
              <a:lnSpc>
                <a:spcPct val="150000"/>
              </a:lnSpc>
              <a:buNone/>
            </a:pPr>
            <a:r>
              <a:rPr lang="en-GB" sz="2400">
                <a:latin typeface="Arial" panose="020B0604020202020204" pitchFamily="34" charset="0"/>
                <a:cs typeface="Arial" panose="020B0604020202020204" pitchFamily="34" charset="0"/>
              </a:rPr>
              <a:t>   individuals</a:t>
            </a:r>
          </a:p>
          <a:p>
            <a:pPr>
              <a:lnSpc>
                <a:spcPct val="150000"/>
              </a:lnSpc>
              <a:buBlip>
                <a:blip r:embed="rId2"/>
              </a:buBlip>
            </a:pPr>
            <a:r>
              <a:rPr lang="en-GB" sz="2400">
                <a:latin typeface="Arial" panose="020B0604020202020204" pitchFamily="34" charset="0"/>
                <a:cs typeface="Arial" panose="020B0604020202020204" pitchFamily="34" charset="0"/>
              </a:rPr>
              <a:t>Practical Supports to Foodbank deliveries</a:t>
            </a:r>
          </a:p>
        </p:txBody>
      </p:sp>
      <p:pic>
        <p:nvPicPr>
          <p:cNvPr id="5" name="Picture 4" descr="Graphical user interface, calendar&#10;&#10;Description automatically generated">
            <a:extLst>
              <a:ext uri="{FF2B5EF4-FFF2-40B4-BE49-F238E27FC236}">
                <a16:creationId xmlns:a16="http://schemas.microsoft.com/office/drawing/2014/main" id="{1C9FF8A8-D2EA-448D-8D5C-F8F6270EE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057" y="3589210"/>
            <a:ext cx="4553243" cy="2561199"/>
          </a:xfrm>
          <a:prstGeom prst="rect">
            <a:avLst/>
          </a:prstGeom>
        </p:spPr>
      </p:pic>
    </p:spTree>
    <p:extLst>
      <p:ext uri="{BB962C8B-B14F-4D97-AF65-F5344CB8AC3E}">
        <p14:creationId xmlns:p14="http://schemas.microsoft.com/office/powerpoint/2010/main" val="637043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F28A5-B01E-4CF9-878C-49EB3C1ABA33}"/>
              </a:ext>
            </a:extLst>
          </p:cNvPr>
          <p:cNvSpPr>
            <a:spLocks noGrp="1"/>
          </p:cNvSpPr>
          <p:nvPr>
            <p:ph type="title"/>
          </p:nvPr>
        </p:nvSpPr>
        <p:spPr>
          <a:xfrm>
            <a:off x="838200" y="365125"/>
            <a:ext cx="10515600" cy="1097281"/>
          </a:xfrm>
          <a:solidFill>
            <a:srgbClr val="00B0F0"/>
          </a:solidFill>
        </p:spPr>
        <p:txBody>
          <a:bodyPr/>
          <a:lstStyle/>
          <a:p>
            <a:r>
              <a:rPr lang="en-GB">
                <a:latin typeface="Arial" panose="020B0604020202020204" pitchFamily="34" charset="0"/>
                <a:cs typeface="Arial" panose="020B0604020202020204" pitchFamily="34" charset="0"/>
              </a:rPr>
              <a:t>Social Enterprise Needs &amp; Responses</a:t>
            </a:r>
            <a:endParaRPr lang="en-IE">
              <a:latin typeface="Arial" panose="020B0604020202020204" pitchFamily="34" charset="0"/>
              <a:cs typeface="Arial" panose="020B0604020202020204" pitchFamily="34" charset="0"/>
            </a:endParaRPr>
          </a:p>
        </p:txBody>
      </p:sp>
      <p:pic>
        <p:nvPicPr>
          <p:cNvPr id="12" name="Content Placeholder 11" descr="Logo, company name&#10;&#10;Description automatically generated">
            <a:extLst>
              <a:ext uri="{FF2B5EF4-FFF2-40B4-BE49-F238E27FC236}">
                <a16:creationId xmlns:a16="http://schemas.microsoft.com/office/drawing/2014/main" id="{C5404B8A-7C7F-4416-8CE2-55F6A4FEC66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42614" y="1481107"/>
            <a:ext cx="1210484" cy="1056060"/>
          </a:xfrm>
        </p:spPr>
      </p:pic>
      <p:pic>
        <p:nvPicPr>
          <p:cNvPr id="10" name="Content Placeholder 9" descr="Icon&#10;&#10;Description automatically generated">
            <a:extLst>
              <a:ext uri="{FF2B5EF4-FFF2-40B4-BE49-F238E27FC236}">
                <a16:creationId xmlns:a16="http://schemas.microsoft.com/office/drawing/2014/main" id="{FF8D2D2A-29D0-4C99-B1F0-3F580A0F300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45966" y="1559380"/>
            <a:ext cx="804414" cy="937213"/>
          </a:xfrm>
        </p:spPr>
      </p:pic>
      <p:pic>
        <p:nvPicPr>
          <p:cNvPr id="14" name="Picture 13" descr="Logo, company name&#10;&#10;Description automatically generated">
            <a:extLst>
              <a:ext uri="{FF2B5EF4-FFF2-40B4-BE49-F238E27FC236}">
                <a16:creationId xmlns:a16="http://schemas.microsoft.com/office/drawing/2014/main" id="{30681232-DAC4-4527-9B3B-C1B1DA470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0775" y="2972430"/>
            <a:ext cx="919573" cy="1005114"/>
          </a:xfrm>
          <a:prstGeom prst="rect">
            <a:avLst/>
          </a:prstGeom>
        </p:spPr>
      </p:pic>
      <p:pic>
        <p:nvPicPr>
          <p:cNvPr id="16" name="Picture 15" descr="Graphical user interface, text&#10;&#10;Description automatically generated">
            <a:extLst>
              <a:ext uri="{FF2B5EF4-FFF2-40B4-BE49-F238E27FC236}">
                <a16:creationId xmlns:a16="http://schemas.microsoft.com/office/drawing/2014/main" id="{ED3551C5-A3A1-43DE-8DDC-56286EE826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7566" y="1699579"/>
            <a:ext cx="1428750" cy="776288"/>
          </a:xfrm>
          <a:prstGeom prst="rect">
            <a:avLst/>
          </a:prstGeom>
        </p:spPr>
      </p:pic>
      <p:sp>
        <p:nvSpPr>
          <p:cNvPr id="17" name="TextBox 16">
            <a:extLst>
              <a:ext uri="{FF2B5EF4-FFF2-40B4-BE49-F238E27FC236}">
                <a16:creationId xmlns:a16="http://schemas.microsoft.com/office/drawing/2014/main" id="{8EFE4E5F-61D9-4A9F-9291-D7776F75745C}"/>
              </a:ext>
            </a:extLst>
          </p:cNvPr>
          <p:cNvSpPr txBox="1"/>
          <p:nvPr/>
        </p:nvSpPr>
        <p:spPr>
          <a:xfrm>
            <a:off x="2685518" y="3081109"/>
            <a:ext cx="2129946" cy="923330"/>
          </a:xfrm>
          <a:prstGeom prst="rect">
            <a:avLst/>
          </a:prstGeom>
          <a:noFill/>
        </p:spPr>
        <p:txBody>
          <a:bodyPr wrap="square" rtlCol="0">
            <a:spAutoFit/>
          </a:bodyPr>
          <a:lstStyle/>
          <a:p>
            <a:r>
              <a:rPr lang="en-GB"/>
              <a:t>Information, Workshops, Training &amp; Mentoring</a:t>
            </a:r>
            <a:endParaRPr lang="en-IE"/>
          </a:p>
        </p:txBody>
      </p:sp>
      <p:pic>
        <p:nvPicPr>
          <p:cNvPr id="21" name="Picture 20" descr="Logo&#10;&#10;Description automatically generated">
            <a:extLst>
              <a:ext uri="{FF2B5EF4-FFF2-40B4-BE49-F238E27FC236}">
                <a16:creationId xmlns:a16="http://schemas.microsoft.com/office/drawing/2014/main" id="{6DCD99DC-C985-4664-97A8-3451125331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287" y="3924103"/>
            <a:ext cx="1103728" cy="1103728"/>
          </a:xfrm>
          <a:prstGeom prst="rect">
            <a:avLst/>
          </a:prstGeom>
        </p:spPr>
      </p:pic>
      <p:pic>
        <p:nvPicPr>
          <p:cNvPr id="23" name="Picture 22" descr="Graphical user interface, text, application, chat or text message&#10;&#10;Description automatically generated">
            <a:extLst>
              <a:ext uri="{FF2B5EF4-FFF2-40B4-BE49-F238E27FC236}">
                <a16:creationId xmlns:a16="http://schemas.microsoft.com/office/drawing/2014/main" id="{287B0864-E309-4BF8-929C-24E1851A6B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002" y="4707788"/>
            <a:ext cx="1174722" cy="1539148"/>
          </a:xfrm>
          <a:prstGeom prst="rect">
            <a:avLst/>
          </a:prstGeom>
        </p:spPr>
      </p:pic>
      <p:pic>
        <p:nvPicPr>
          <p:cNvPr id="25" name="Picture 24" descr="Table&#10;&#10;Description automatically generated">
            <a:extLst>
              <a:ext uri="{FF2B5EF4-FFF2-40B4-BE49-F238E27FC236}">
                <a16:creationId xmlns:a16="http://schemas.microsoft.com/office/drawing/2014/main" id="{204CDE2E-3EB8-4A95-9B21-D08DA0388D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19925" y="4707787"/>
            <a:ext cx="1835980" cy="1539149"/>
          </a:xfrm>
          <a:prstGeom prst="rect">
            <a:avLst/>
          </a:prstGeom>
        </p:spPr>
      </p:pic>
      <p:pic>
        <p:nvPicPr>
          <p:cNvPr id="27" name="Picture 26" descr="Text&#10;&#10;Description automatically generated">
            <a:extLst>
              <a:ext uri="{FF2B5EF4-FFF2-40B4-BE49-F238E27FC236}">
                <a16:creationId xmlns:a16="http://schemas.microsoft.com/office/drawing/2014/main" id="{761BA53D-3C4B-4343-B9F4-27D395AA99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07106" y="4285516"/>
            <a:ext cx="1005026" cy="956960"/>
          </a:xfrm>
          <a:prstGeom prst="rect">
            <a:avLst/>
          </a:prstGeom>
        </p:spPr>
      </p:pic>
      <p:pic>
        <p:nvPicPr>
          <p:cNvPr id="29" name="Picture 28" descr="A picture containing graphical user interface&#10;&#10;Description automatically generated">
            <a:extLst>
              <a:ext uri="{FF2B5EF4-FFF2-40B4-BE49-F238E27FC236}">
                <a16:creationId xmlns:a16="http://schemas.microsoft.com/office/drawing/2014/main" id="{5288C321-6F2A-41A4-A97E-5CDC05088B9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07106" y="5305274"/>
            <a:ext cx="1154386" cy="779621"/>
          </a:xfrm>
          <a:prstGeom prst="rect">
            <a:avLst/>
          </a:prstGeom>
        </p:spPr>
      </p:pic>
      <p:sp>
        <p:nvSpPr>
          <p:cNvPr id="37" name="Parallellogram 36">
            <a:extLst>
              <a:ext uri="{FF2B5EF4-FFF2-40B4-BE49-F238E27FC236}">
                <a16:creationId xmlns:a16="http://schemas.microsoft.com/office/drawing/2014/main" id="{3F5D05AB-1653-4CC6-BA6F-67D12E2F5AC2}"/>
              </a:ext>
            </a:extLst>
          </p:cNvPr>
          <p:cNvSpPr/>
          <p:nvPr/>
        </p:nvSpPr>
        <p:spPr>
          <a:xfrm flipH="1">
            <a:off x="816268" y="2983621"/>
            <a:ext cx="4370845" cy="1097280"/>
          </a:xfrm>
          <a:prstGeom prst="parallelogram">
            <a:avLst>
              <a:gd name="adj" fmla="val 84448"/>
            </a:avLst>
          </a:prstGeom>
          <a:solidFill>
            <a:srgbClr val="FFFC00">
              <a:alpha val="5000"/>
            </a:srgbClr>
          </a:solidFill>
          <a:ln w="36000">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FFFC00"/>
              </a:solidFill>
            </a:endParaRPr>
          </a:p>
        </p:txBody>
      </p:sp>
      <p:cxnSp>
        <p:nvCxnSpPr>
          <p:cNvPr id="32" name="Straight Arrow Connector 31">
            <a:extLst>
              <a:ext uri="{FF2B5EF4-FFF2-40B4-BE49-F238E27FC236}">
                <a16:creationId xmlns:a16="http://schemas.microsoft.com/office/drawing/2014/main" id="{0819C159-2764-4FF0-AAF7-B4D5D1F307D5}"/>
              </a:ext>
            </a:extLst>
          </p:cNvPr>
          <p:cNvCxnSpPr>
            <a:stCxn id="21" idx="0"/>
          </p:cNvCxnSpPr>
          <p:nvPr/>
        </p:nvCxnSpPr>
        <p:spPr>
          <a:xfrm flipH="1">
            <a:off x="838200" y="3924103"/>
            <a:ext cx="454951" cy="28213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1A7C83B-F8D9-4279-BE88-D14C7CE4E704}"/>
              </a:ext>
            </a:extLst>
          </p:cNvPr>
          <p:cNvCxnSpPr>
            <a:cxnSpLocks/>
          </p:cNvCxnSpPr>
          <p:nvPr/>
        </p:nvCxnSpPr>
        <p:spPr>
          <a:xfrm flipH="1">
            <a:off x="2714473" y="4147564"/>
            <a:ext cx="26332" cy="38090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93D6B51-9529-47A1-A3A3-F7421E1631F5}"/>
              </a:ext>
            </a:extLst>
          </p:cNvPr>
          <p:cNvCxnSpPr>
            <a:cxnSpLocks/>
          </p:cNvCxnSpPr>
          <p:nvPr/>
        </p:nvCxnSpPr>
        <p:spPr>
          <a:xfrm>
            <a:off x="3750491" y="4147563"/>
            <a:ext cx="197394" cy="38090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D827E5E-F532-4F0F-8FB6-3B38D7C196EB}"/>
              </a:ext>
            </a:extLst>
          </p:cNvPr>
          <p:cNvSpPr txBox="1"/>
          <p:nvPr/>
        </p:nvSpPr>
        <p:spPr>
          <a:xfrm>
            <a:off x="5533445" y="3553068"/>
            <a:ext cx="5976730" cy="2949525"/>
          </a:xfrm>
          <a:prstGeom prst="rect">
            <a:avLst/>
          </a:prstGeom>
          <a:noFill/>
        </p:spPr>
        <p:txBody>
          <a:bodyPr wrap="square" rtlCol="0">
            <a:spAutoFit/>
          </a:bodyPr>
          <a:lstStyle/>
          <a:p>
            <a:pPr>
              <a:lnSpc>
                <a:spcPct val="150000"/>
              </a:lnSpc>
            </a:pPr>
            <a:r>
              <a:rPr lang="en-GB" b="1">
                <a:latin typeface="Arial" panose="020B0604020202020204" pitchFamily="34" charset="0"/>
                <a:cs typeface="Arial" panose="020B0604020202020204" pitchFamily="34" charset="0"/>
              </a:rPr>
              <a:t>S/E Needs Beyond SICAP</a:t>
            </a:r>
          </a:p>
          <a:p>
            <a:pPr marL="285750" indent="-285750">
              <a:lnSpc>
                <a:spcPct val="150000"/>
              </a:lnSpc>
              <a:buBlip>
                <a:blip r:embed="rId4"/>
              </a:buBlip>
            </a:pPr>
            <a:r>
              <a:rPr lang="en-GB">
                <a:latin typeface="Arial" panose="020B0604020202020204" pitchFamily="34" charset="0"/>
                <a:cs typeface="Arial" panose="020B0604020202020204" pitchFamily="34" charset="0"/>
              </a:rPr>
              <a:t>Equality of status with profit based enterprise and with interventions such as SEI</a:t>
            </a:r>
          </a:p>
          <a:p>
            <a:pPr marL="285750" indent="-285750">
              <a:lnSpc>
                <a:spcPct val="150000"/>
              </a:lnSpc>
              <a:buBlip>
                <a:blip r:embed="rId4"/>
              </a:buBlip>
            </a:pPr>
            <a:r>
              <a:rPr lang="en-GB">
                <a:latin typeface="Arial" panose="020B0604020202020204" pitchFamily="34" charset="0"/>
                <a:cs typeface="Arial" panose="020B0604020202020204" pitchFamily="34" charset="0"/>
              </a:rPr>
              <a:t>Staffing to enable business growth</a:t>
            </a:r>
          </a:p>
          <a:p>
            <a:pPr marL="285750" indent="-285750">
              <a:lnSpc>
                <a:spcPct val="150000"/>
              </a:lnSpc>
              <a:buBlip>
                <a:blip r:embed="rId4"/>
              </a:buBlip>
            </a:pPr>
            <a:r>
              <a:rPr lang="en-GB">
                <a:latin typeface="Arial" panose="020B0604020202020204" pitchFamily="34" charset="0"/>
                <a:cs typeface="Arial" panose="020B0604020202020204" pitchFamily="34" charset="0"/>
              </a:rPr>
              <a:t>Coherence across Departments &amp; Policies</a:t>
            </a:r>
          </a:p>
          <a:p>
            <a:pPr marL="285750" indent="-285750">
              <a:lnSpc>
                <a:spcPct val="150000"/>
              </a:lnSpc>
              <a:buBlip>
                <a:blip r:embed="rId4"/>
              </a:buBlip>
            </a:pPr>
            <a:r>
              <a:rPr lang="en-GB">
                <a:latin typeface="Arial" panose="020B0604020202020204" pitchFamily="34" charset="0"/>
                <a:cs typeface="Arial" panose="020B0604020202020204" pitchFamily="34" charset="0"/>
              </a:rPr>
              <a:t>Local Integrated S/E strategy &amp; support based on CD approach</a:t>
            </a:r>
          </a:p>
        </p:txBody>
      </p:sp>
      <p:pic>
        <p:nvPicPr>
          <p:cNvPr id="4" name="Picture 3" descr="Diagram, venn diagram&#10;&#10;Description automatically generated">
            <a:extLst>
              <a:ext uri="{FF2B5EF4-FFF2-40B4-BE49-F238E27FC236}">
                <a16:creationId xmlns:a16="http://schemas.microsoft.com/office/drawing/2014/main" id="{39CB2DF2-D9A4-4C5D-A88B-3581507D56A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7706" y="1870625"/>
            <a:ext cx="1210484" cy="1210484"/>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98C23E52-9190-4BD6-B71A-502D1173DE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79804" y="1716114"/>
            <a:ext cx="1519505" cy="1519505"/>
          </a:xfrm>
          <a:prstGeom prst="rect">
            <a:avLst/>
          </a:prstGeom>
        </p:spPr>
      </p:pic>
      <p:cxnSp>
        <p:nvCxnSpPr>
          <p:cNvPr id="8" name="Straight Arrow Connector 7">
            <a:extLst>
              <a:ext uri="{FF2B5EF4-FFF2-40B4-BE49-F238E27FC236}">
                <a16:creationId xmlns:a16="http://schemas.microsoft.com/office/drawing/2014/main" id="{B2EFD70F-5686-44BF-8AF5-3FE637642B62}"/>
              </a:ext>
            </a:extLst>
          </p:cNvPr>
          <p:cNvCxnSpPr>
            <a:cxnSpLocks/>
            <a:stCxn id="17" idx="3"/>
          </p:cNvCxnSpPr>
          <p:nvPr/>
        </p:nvCxnSpPr>
        <p:spPr>
          <a:xfrm flipV="1">
            <a:off x="4815464" y="2783448"/>
            <a:ext cx="976272" cy="759326"/>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Plus Sign 8">
            <a:extLst>
              <a:ext uri="{FF2B5EF4-FFF2-40B4-BE49-F238E27FC236}">
                <a16:creationId xmlns:a16="http://schemas.microsoft.com/office/drawing/2014/main" id="{C4755658-DE35-4FFD-B052-A3018958FD2F}"/>
              </a:ext>
            </a:extLst>
          </p:cNvPr>
          <p:cNvSpPr/>
          <p:nvPr/>
        </p:nvSpPr>
        <p:spPr>
          <a:xfrm>
            <a:off x="8684591" y="2049667"/>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3" name="Picture 12" descr="A yellow and black license plate&#10;&#10;Description automatically generated with low confidence">
            <a:extLst>
              <a:ext uri="{FF2B5EF4-FFF2-40B4-BE49-F238E27FC236}">
                <a16:creationId xmlns:a16="http://schemas.microsoft.com/office/drawing/2014/main" id="{755C91AF-B023-4D97-99F0-2C1E4857633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46717" y="2207669"/>
            <a:ext cx="1625737" cy="577848"/>
          </a:xfrm>
          <a:prstGeom prst="rect">
            <a:avLst/>
          </a:prstGeom>
        </p:spPr>
      </p:pic>
      <p:cxnSp>
        <p:nvCxnSpPr>
          <p:cNvPr id="5" name="Straight Arrow Connector 4">
            <a:extLst>
              <a:ext uri="{FF2B5EF4-FFF2-40B4-BE49-F238E27FC236}">
                <a16:creationId xmlns:a16="http://schemas.microsoft.com/office/drawing/2014/main" id="{951305B5-5BA7-4E4D-A85C-C5C21F10F117}"/>
              </a:ext>
            </a:extLst>
          </p:cNvPr>
          <p:cNvCxnSpPr/>
          <p:nvPr/>
        </p:nvCxnSpPr>
        <p:spPr>
          <a:xfrm>
            <a:off x="1293151" y="2537167"/>
            <a:ext cx="349463" cy="42690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D590317-EBDB-4B46-A0B9-775CC6F7607B}"/>
              </a:ext>
            </a:extLst>
          </p:cNvPr>
          <p:cNvCxnSpPr/>
          <p:nvPr/>
        </p:nvCxnSpPr>
        <p:spPr>
          <a:xfrm>
            <a:off x="2237283" y="2546944"/>
            <a:ext cx="349463" cy="42690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6194AAE-3E30-4DEE-9527-A1E15BC0F277}"/>
              </a:ext>
            </a:extLst>
          </p:cNvPr>
          <p:cNvCxnSpPr/>
          <p:nvPr/>
        </p:nvCxnSpPr>
        <p:spPr>
          <a:xfrm>
            <a:off x="3315696" y="2516294"/>
            <a:ext cx="349463" cy="42690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3B0C4FF-8EDB-495B-BD2A-1AEA9869C5DB}"/>
              </a:ext>
            </a:extLst>
          </p:cNvPr>
          <p:cNvCxnSpPr>
            <a:cxnSpLocks/>
          </p:cNvCxnSpPr>
          <p:nvPr/>
        </p:nvCxnSpPr>
        <p:spPr>
          <a:xfrm flipH="1" flipV="1">
            <a:off x="971560" y="2546944"/>
            <a:ext cx="254450" cy="35277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611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9176-BB4B-4446-8870-201E484595D5}"/>
              </a:ext>
            </a:extLst>
          </p:cNvPr>
          <p:cNvSpPr>
            <a:spLocks noGrp="1"/>
          </p:cNvSpPr>
          <p:nvPr>
            <p:ph type="title"/>
          </p:nvPr>
        </p:nvSpPr>
        <p:spPr>
          <a:xfrm>
            <a:off x="404797" y="394282"/>
            <a:ext cx="6816828" cy="1325563"/>
          </a:xfrm>
        </p:spPr>
        <p:txBody>
          <a:bodyPr>
            <a:normAutofit/>
          </a:bodyPr>
          <a:lstStyle/>
          <a:p>
            <a:r>
              <a:rPr lang="en-GB" sz="4000">
                <a:latin typeface="Arial" panose="020B0604020202020204" pitchFamily="34" charset="0"/>
                <a:cs typeface="Arial" panose="020B0604020202020204" pitchFamily="34" charset="0"/>
              </a:rPr>
              <a:t>G2 Project That Worked Well</a:t>
            </a:r>
            <a:endParaRPr lang="en-IE" sz="4000">
              <a:latin typeface="Arial" panose="020B0604020202020204" pitchFamily="34" charset="0"/>
              <a:cs typeface="Arial" panose="020B0604020202020204" pitchFamily="34" charset="0"/>
            </a:endParaRPr>
          </a:p>
        </p:txBody>
      </p:sp>
      <p:pic>
        <p:nvPicPr>
          <p:cNvPr id="11" name="Picture 10" descr="Text&#10;&#10;Description automatically generated">
            <a:extLst>
              <a:ext uri="{FF2B5EF4-FFF2-40B4-BE49-F238E27FC236}">
                <a16:creationId xmlns:a16="http://schemas.microsoft.com/office/drawing/2014/main" id="{6DD0C120-6EB2-4064-9417-7E5161467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24" y="1590760"/>
            <a:ext cx="5897475" cy="4943841"/>
          </a:xfrm>
          <a:prstGeom prst="rect">
            <a:avLst/>
          </a:prstGeom>
        </p:spPr>
      </p:pic>
      <p:pic>
        <p:nvPicPr>
          <p:cNvPr id="5" name="Content Placeholder 4" descr="Logo, company name&#10;&#10;Description automatically generated">
            <a:extLst>
              <a:ext uri="{FF2B5EF4-FFF2-40B4-BE49-F238E27FC236}">
                <a16:creationId xmlns:a16="http://schemas.microsoft.com/office/drawing/2014/main" id="{6B8AE95F-A7F8-4EA3-9FB6-99D99D8896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38738" y="5869175"/>
            <a:ext cx="1423118" cy="996881"/>
          </a:xfrm>
        </p:spPr>
      </p:pic>
      <p:pic>
        <p:nvPicPr>
          <p:cNvPr id="22" name="Picture 21" descr="A tree with red leaves&#10;&#10;Description automatically generated with medium confidence">
            <a:extLst>
              <a:ext uri="{FF2B5EF4-FFF2-40B4-BE49-F238E27FC236}">
                <a16:creationId xmlns:a16="http://schemas.microsoft.com/office/drawing/2014/main" id="{3C64D981-6A10-41CE-9AA4-80B79E1787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2866" y="311952"/>
            <a:ext cx="2573808" cy="1715872"/>
          </a:xfrm>
          <a:prstGeom prst="rect">
            <a:avLst/>
          </a:prstGeom>
        </p:spPr>
      </p:pic>
      <p:pic>
        <p:nvPicPr>
          <p:cNvPr id="26" name="Picture 25" descr="A picture containing tree, outdoor, building, old&#10;&#10;Description automatically generated">
            <a:extLst>
              <a:ext uri="{FF2B5EF4-FFF2-40B4-BE49-F238E27FC236}">
                <a16:creationId xmlns:a16="http://schemas.microsoft.com/office/drawing/2014/main" id="{05B34970-760F-4E16-994C-14560059F3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8782" y="3116728"/>
            <a:ext cx="1843443" cy="2764301"/>
          </a:xfrm>
          <a:prstGeom prst="rect">
            <a:avLst/>
          </a:prstGeom>
        </p:spPr>
      </p:pic>
      <p:pic>
        <p:nvPicPr>
          <p:cNvPr id="30" name="Picture 29" descr="A picture containing text, floor&#10;&#10;Description automatically generated">
            <a:extLst>
              <a:ext uri="{FF2B5EF4-FFF2-40B4-BE49-F238E27FC236}">
                <a16:creationId xmlns:a16="http://schemas.microsoft.com/office/drawing/2014/main" id="{92FCD753-C397-44D5-8A90-D8200FF8843E}"/>
              </a:ext>
            </a:extLst>
          </p:cNvPr>
          <p:cNvPicPr>
            <a:picLocks noChangeAspect="1"/>
          </p:cNvPicPr>
          <p:nvPr/>
        </p:nvPicPr>
        <p:blipFill rotWithShape="1">
          <a:blip r:embed="rId6">
            <a:extLst>
              <a:ext uri="{28A0092B-C50C-407E-A947-70E740481C1C}">
                <a14:useLocalDpi xmlns:a14="http://schemas.microsoft.com/office/drawing/2010/main" val="0"/>
              </a:ext>
            </a:extLst>
          </a:blip>
          <a:srcRect l="11083" t="14265"/>
          <a:stretch/>
        </p:blipFill>
        <p:spPr>
          <a:xfrm>
            <a:off x="8753664" y="3328629"/>
            <a:ext cx="1843443" cy="2369964"/>
          </a:xfrm>
          <a:prstGeom prst="rect">
            <a:avLst/>
          </a:prstGeom>
        </p:spPr>
      </p:pic>
      <p:pic>
        <p:nvPicPr>
          <p:cNvPr id="24" name="Picture 23" descr="A close up of a dog&#10;&#10;Description automatically generated with medium confidence">
            <a:extLst>
              <a:ext uri="{FF2B5EF4-FFF2-40B4-BE49-F238E27FC236}">
                <a16:creationId xmlns:a16="http://schemas.microsoft.com/office/drawing/2014/main" id="{E86D22F0-B97B-45BC-AC89-AAFAE5E818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81988" y="1719845"/>
            <a:ext cx="2573808" cy="1584672"/>
          </a:xfrm>
          <a:prstGeom prst="rect">
            <a:avLst/>
          </a:prstGeom>
        </p:spPr>
      </p:pic>
      <p:pic>
        <p:nvPicPr>
          <p:cNvPr id="32" name="Picture 31" descr="A picture containing text, floor, indoor&#10;&#10;Description automatically generated">
            <a:extLst>
              <a:ext uri="{FF2B5EF4-FFF2-40B4-BE49-F238E27FC236}">
                <a16:creationId xmlns:a16="http://schemas.microsoft.com/office/drawing/2014/main" id="{1D709111-BF51-4257-856E-88AB4B261FF3}"/>
              </a:ext>
            </a:extLst>
          </p:cNvPr>
          <p:cNvPicPr>
            <a:picLocks noChangeAspect="1"/>
          </p:cNvPicPr>
          <p:nvPr/>
        </p:nvPicPr>
        <p:blipFill rotWithShape="1">
          <a:blip r:embed="rId8">
            <a:extLst>
              <a:ext uri="{28A0092B-C50C-407E-A947-70E740481C1C}">
                <a14:useLocalDpi xmlns:a14="http://schemas.microsoft.com/office/drawing/2010/main" val="0"/>
              </a:ext>
            </a:extLst>
          </a:blip>
          <a:srcRect l="18108" t="16121"/>
          <a:stretch/>
        </p:blipFill>
        <p:spPr>
          <a:xfrm>
            <a:off x="7347228" y="3953302"/>
            <a:ext cx="1767851" cy="2414313"/>
          </a:xfrm>
          <a:prstGeom prst="rect">
            <a:avLst/>
          </a:prstGeom>
        </p:spPr>
      </p:pic>
      <p:pic>
        <p:nvPicPr>
          <p:cNvPr id="34" name="Picture 33" descr="A picture containing tree, outdoor, plant, forest&#10;&#10;Description automatically generated">
            <a:extLst>
              <a:ext uri="{FF2B5EF4-FFF2-40B4-BE49-F238E27FC236}">
                <a16:creationId xmlns:a16="http://schemas.microsoft.com/office/drawing/2014/main" id="{9B988632-1D12-4D93-A190-C04D294D5E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94725" y="262761"/>
            <a:ext cx="1810735" cy="2414313"/>
          </a:xfrm>
          <a:prstGeom prst="rect">
            <a:avLst/>
          </a:prstGeom>
        </p:spPr>
      </p:pic>
      <p:pic>
        <p:nvPicPr>
          <p:cNvPr id="28" name="Picture 27" descr="A picture containing text, floor&#10;&#10;Description automatically generated">
            <a:extLst>
              <a:ext uri="{FF2B5EF4-FFF2-40B4-BE49-F238E27FC236}">
                <a16:creationId xmlns:a16="http://schemas.microsoft.com/office/drawing/2014/main" id="{D2510D7F-4147-4BE5-ACB8-F7673C1C82B8}"/>
              </a:ext>
            </a:extLst>
          </p:cNvPr>
          <p:cNvPicPr>
            <a:picLocks noChangeAspect="1"/>
          </p:cNvPicPr>
          <p:nvPr/>
        </p:nvPicPr>
        <p:blipFill rotWithShape="1">
          <a:blip r:embed="rId10">
            <a:extLst>
              <a:ext uri="{28A0092B-C50C-407E-A947-70E740481C1C}">
                <a14:useLocalDpi xmlns:a14="http://schemas.microsoft.com/office/drawing/2010/main" val="0"/>
              </a:ext>
            </a:extLst>
          </a:blip>
          <a:srcRect l="21474" t="24284"/>
          <a:stretch/>
        </p:blipFill>
        <p:spPr>
          <a:xfrm>
            <a:off x="7221625" y="1931746"/>
            <a:ext cx="1843443" cy="2369964"/>
          </a:xfrm>
          <a:prstGeom prst="rect">
            <a:avLst/>
          </a:prstGeom>
        </p:spPr>
      </p:pic>
    </p:spTree>
    <p:extLst>
      <p:ext uri="{BB962C8B-B14F-4D97-AF65-F5344CB8AC3E}">
        <p14:creationId xmlns:p14="http://schemas.microsoft.com/office/powerpoint/2010/main" val="149938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E894-0F75-4157-A987-396B447219AD}"/>
              </a:ext>
            </a:extLst>
          </p:cNvPr>
          <p:cNvSpPr>
            <a:spLocks noGrp="1"/>
          </p:cNvSpPr>
          <p:nvPr>
            <p:ph type="title"/>
          </p:nvPr>
        </p:nvSpPr>
        <p:spPr>
          <a:xfrm>
            <a:off x="838200" y="365126"/>
            <a:ext cx="10515600" cy="907084"/>
          </a:xfrm>
          <a:solidFill>
            <a:srgbClr val="00B0F0"/>
          </a:solidFill>
        </p:spPr>
        <p:txBody>
          <a:bodyPr/>
          <a:lstStyle/>
          <a:p>
            <a:r>
              <a:rPr lang="en-GB">
                <a:latin typeface="Arial" panose="020B0604020202020204" pitchFamily="34" charset="0"/>
                <a:cs typeface="Arial" panose="020B0604020202020204" pitchFamily="34" charset="0"/>
              </a:rPr>
              <a:t>DRCD/Pobal Supports Required</a:t>
            </a:r>
            <a:endParaRPr lang="en-IE">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6F93D850-5667-4767-BB53-62D4C5222E94}"/>
              </a:ext>
            </a:extLst>
          </p:cNvPr>
          <p:cNvSpPr>
            <a:spLocks noGrp="1"/>
          </p:cNvSpPr>
          <p:nvPr>
            <p:ph sz="half" idx="1"/>
          </p:nvPr>
        </p:nvSpPr>
        <p:spPr>
          <a:xfrm>
            <a:off x="516837" y="1258959"/>
            <a:ext cx="5502965" cy="5277538"/>
          </a:xfrm>
        </p:spPr>
        <p:txBody>
          <a:bodyPr>
            <a:normAutofit fontScale="25000" lnSpcReduction="20000"/>
          </a:bodyPr>
          <a:lstStyle/>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Movement of all programme data to online. It is not environmentally sustainable nor necessary to maintain the current level of paper file requirements.</a:t>
            </a:r>
          </a:p>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IRIS training should be delivered/available to all IRIS users. Remote training for multiple participants on a regular basis should be an inbuilt programme feature</a:t>
            </a:r>
          </a:p>
          <a:p>
            <a:pPr lvl="0" algn="just">
              <a:lnSpc>
                <a:spcPct val="170000"/>
              </a:lnSpc>
              <a:buBlip>
                <a:blip r:embed="rId2"/>
              </a:buBlip>
            </a:pPr>
            <a:r>
              <a:rPr lang="en-IE" sz="5600">
                <a:latin typeface="Arial" panose="020B0604020202020204" pitchFamily="34" charset="0"/>
                <a:ea typeface="Calibri" panose="020F0502020204030204" pitchFamily="34" charset="0"/>
                <a:cs typeface="Arial" panose="020B0604020202020204" pitchFamily="34" charset="0"/>
              </a:rPr>
              <a:t>R</a:t>
            </a:r>
            <a:r>
              <a:rPr lang="en-IE" sz="5600">
                <a:effectLst/>
                <a:latin typeface="Arial" panose="020B0604020202020204" pitchFamily="34" charset="0"/>
                <a:ea typeface="Calibri" panose="020F0502020204030204" pitchFamily="34" charset="0"/>
                <a:cs typeface="Arial" panose="020B0604020202020204" pitchFamily="34" charset="0"/>
              </a:rPr>
              <a:t>egional workshops to exchange how programmes operate in different areas so that other PIs &amp; LCDCs can benefit from learnings. </a:t>
            </a:r>
            <a:endParaRPr lang="en-IE" sz="5600">
              <a:effectLst/>
              <a:latin typeface="Arial" panose="020B0604020202020204" pitchFamily="34" charset="0"/>
              <a:ea typeface="Franklin Gothic Book" panose="020B0503020102020204" pitchFamily="34" charset="0"/>
              <a:cs typeface="Arial" panose="020B0604020202020204" pitchFamily="34" charset="0"/>
            </a:endParaRPr>
          </a:p>
          <a:p>
            <a:pPr lvl="0" algn="just">
              <a:lnSpc>
                <a:spcPct val="170000"/>
              </a:lnSpc>
              <a:buBlip>
                <a:blip r:embed="rId2"/>
              </a:buBlip>
            </a:pPr>
            <a:r>
              <a:rPr lang="en-IE" sz="5600">
                <a:effectLst/>
                <a:latin typeface="Arial" panose="020B0604020202020204" pitchFamily="34" charset="0"/>
                <a:ea typeface="Calibri" panose="020F0502020204030204" pitchFamily="34" charset="0"/>
                <a:cs typeface="Arial" panose="020B0604020202020204" pitchFamily="34" charset="0"/>
              </a:rPr>
              <a:t>Pobal could work with National Adult Literacy Agency NALA to literacy proof SICAP registration form</a:t>
            </a:r>
            <a:endParaRPr lang="en-IE" sz="5600">
              <a:effectLst/>
              <a:latin typeface="Arial" panose="020B0604020202020204" pitchFamily="34" charset="0"/>
              <a:ea typeface="Franklin Gothic Book" panose="020B0503020102020204" pitchFamily="34" charset="0"/>
              <a:cs typeface="Arial" panose="020B0604020202020204" pitchFamily="34" charset="0"/>
            </a:endParaRPr>
          </a:p>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Online Train the Trainer Training Programme (Training Delivery &amp; Evaluation) for Community Development Workers to upskill in delivering and facilitating capacity building with LCGs</a:t>
            </a:r>
          </a:p>
          <a:p>
            <a:pPr marL="0" indent="0">
              <a:buNone/>
            </a:pPr>
            <a:endParaRPr lang="en-IE"/>
          </a:p>
        </p:txBody>
      </p:sp>
      <p:sp>
        <p:nvSpPr>
          <p:cNvPr id="5" name="Content Placeholder 4">
            <a:extLst>
              <a:ext uri="{FF2B5EF4-FFF2-40B4-BE49-F238E27FC236}">
                <a16:creationId xmlns:a16="http://schemas.microsoft.com/office/drawing/2014/main" id="{04525D0B-175B-42B4-828C-A2B8E5E0B58E}"/>
              </a:ext>
            </a:extLst>
          </p:cNvPr>
          <p:cNvSpPr>
            <a:spLocks noGrp="1"/>
          </p:cNvSpPr>
          <p:nvPr>
            <p:ph sz="half" idx="2"/>
          </p:nvPr>
        </p:nvSpPr>
        <p:spPr>
          <a:xfrm>
            <a:off x="6172199" y="1308792"/>
            <a:ext cx="5502965" cy="3528251"/>
          </a:xfrm>
        </p:spPr>
        <p:txBody>
          <a:bodyPr>
            <a:normAutofit fontScale="25000" lnSpcReduction="20000"/>
          </a:bodyPr>
          <a:lstStyle/>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Delivery of Reflective Practice sessions to strengthen SICAP G1 staff capacity in building community resilience and to support LCGs to develop, evolve and align values</a:t>
            </a:r>
          </a:p>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Peer Learning events specifically for staff networking and idea sharing. </a:t>
            </a:r>
          </a:p>
          <a:p>
            <a:pPr lvl="0" algn="just">
              <a:lnSpc>
                <a:spcPct val="170000"/>
              </a:lnSpc>
              <a:buBlip>
                <a:blip r:embed="rId2"/>
              </a:buBlip>
            </a:pPr>
            <a:r>
              <a:rPr lang="en-IE" sz="5600">
                <a:effectLst/>
                <a:latin typeface="Arial" panose="020B0604020202020204" pitchFamily="34" charset="0"/>
                <a:ea typeface="Franklin Gothic Book" panose="020B0503020102020204" pitchFamily="34" charset="0"/>
                <a:cs typeface="Arial" panose="020B0604020202020204" pitchFamily="34" charset="0"/>
              </a:rPr>
              <a:t>Seminar to discuss challenges within governance and LCGs in meeting compliance. </a:t>
            </a:r>
          </a:p>
        </p:txBody>
      </p:sp>
    </p:spTree>
    <p:extLst>
      <p:ext uri="{BB962C8B-B14F-4D97-AF65-F5344CB8AC3E}">
        <p14:creationId xmlns:p14="http://schemas.microsoft.com/office/powerpoint/2010/main" val="31665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E894-0F75-4157-A987-396B447219AD}"/>
              </a:ext>
            </a:extLst>
          </p:cNvPr>
          <p:cNvSpPr>
            <a:spLocks noGrp="1"/>
          </p:cNvSpPr>
          <p:nvPr>
            <p:ph type="title"/>
          </p:nvPr>
        </p:nvSpPr>
        <p:spPr>
          <a:xfrm>
            <a:off x="838200" y="365126"/>
            <a:ext cx="10515600" cy="907084"/>
          </a:xfrm>
          <a:solidFill>
            <a:srgbClr val="00B0F0"/>
          </a:solidFill>
        </p:spPr>
        <p:txBody>
          <a:bodyPr/>
          <a:lstStyle/>
          <a:p>
            <a:r>
              <a:rPr lang="en-GB">
                <a:latin typeface="Arial" panose="020B0604020202020204" pitchFamily="34" charset="0"/>
                <a:cs typeface="Arial" panose="020B0604020202020204" pitchFamily="34" charset="0"/>
              </a:rPr>
              <a:t>DRCD/Pobal Supports Required</a:t>
            </a:r>
            <a:endParaRPr lang="en-IE">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6F93D850-5667-4767-BB53-62D4C5222E94}"/>
              </a:ext>
            </a:extLst>
          </p:cNvPr>
          <p:cNvSpPr>
            <a:spLocks noGrp="1"/>
          </p:cNvSpPr>
          <p:nvPr>
            <p:ph sz="half" idx="1"/>
          </p:nvPr>
        </p:nvSpPr>
        <p:spPr>
          <a:xfrm>
            <a:off x="516837" y="1258959"/>
            <a:ext cx="11157190" cy="5277538"/>
          </a:xfrm>
        </p:spPr>
        <p:txBody>
          <a:bodyPr>
            <a:normAutofit/>
          </a:bodyPr>
          <a:lstStyle/>
          <a:p>
            <a:pPr marL="228600" marR="0" lvl="0" indent="-228600" algn="just" defTabSz="914400" rtl="0" eaLnBrk="1" fontAlgn="auto" latinLnBrk="0" hangingPunct="1">
              <a:lnSpc>
                <a:spcPct val="170000"/>
              </a:lnSpc>
              <a:spcBef>
                <a:spcPts val="1000"/>
              </a:spcBef>
              <a:spcAft>
                <a:spcPts val="0"/>
              </a:spcAft>
              <a:buClrTx/>
              <a:buSzTx/>
              <a:buFont typeface="Arial" panose="020B0604020202020204" pitchFamily="34" charset="0"/>
              <a:buBlip>
                <a:blip r:embed="rId2"/>
              </a:buBlip>
              <a:tabLst/>
              <a:defRPr/>
            </a:pPr>
            <a:r>
              <a:rPr kumimoji="0" lang="en-IE" sz="1800" b="0" i="0" u="none" strike="noStrike" kern="1200" cap="none" spc="0" normalizeH="0" baseline="0" noProof="0">
                <a:ln>
                  <a:noFill/>
                </a:ln>
                <a:solidFill>
                  <a:prstClr val="black"/>
                </a:solidFill>
                <a:effectLst/>
                <a:uLnTx/>
                <a:uFillTx/>
                <a:latin typeface="Arial" panose="020B0604020202020204" pitchFamily="34" charset="0"/>
                <a:ea typeface="Franklin Gothic Book" panose="020B0503020102020204" pitchFamily="34" charset="0"/>
                <a:cs typeface="Arial" panose="020B0604020202020204" pitchFamily="34" charset="0"/>
              </a:rPr>
              <a:t>SICAP Registration form &amp; IRIS is limiting LCGs in acknowledging the target groups they support</a:t>
            </a:r>
            <a:endParaRPr lang="en-IE"/>
          </a:p>
        </p:txBody>
      </p:sp>
      <p:graphicFrame>
        <p:nvGraphicFramePr>
          <p:cNvPr id="6" name="Chart 5">
            <a:extLst>
              <a:ext uri="{FF2B5EF4-FFF2-40B4-BE49-F238E27FC236}">
                <a16:creationId xmlns:a16="http://schemas.microsoft.com/office/drawing/2014/main" id="{DA9482EF-B2CD-4767-9624-A81B25431553}"/>
              </a:ext>
            </a:extLst>
          </p:cNvPr>
          <p:cNvGraphicFramePr/>
          <p:nvPr>
            <p:extLst>
              <p:ext uri="{D42A27DB-BD31-4B8C-83A1-F6EECF244321}">
                <p14:modId xmlns:p14="http://schemas.microsoft.com/office/powerpoint/2010/main" val="439005391"/>
              </p:ext>
            </p:extLst>
          </p:nvPr>
        </p:nvGraphicFramePr>
        <p:xfrm>
          <a:off x="920010" y="2097924"/>
          <a:ext cx="9693762" cy="43002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49221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E5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ollage of a person&#10;&#10;Description automatically generated with low confidence">
            <a:extLst>
              <a:ext uri="{FF2B5EF4-FFF2-40B4-BE49-F238E27FC236}">
                <a16:creationId xmlns:a16="http://schemas.microsoft.com/office/drawing/2014/main" id="{EF4CBB60-7D71-4E76-A8BA-7F4C5F900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794" y="643467"/>
            <a:ext cx="2475653" cy="2475653"/>
          </a:xfrm>
          <a:prstGeom prst="rect">
            <a:avLst/>
          </a:prstGeom>
        </p:spPr>
      </p:pic>
      <p:sp>
        <p:nvSpPr>
          <p:cNvPr id="33" name="Rectangle 32">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998" y="487090"/>
            <a:ext cx="3588174"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food, person, dish&#10;&#10;Description automatically generated">
            <a:extLst>
              <a:ext uri="{FF2B5EF4-FFF2-40B4-BE49-F238E27FC236}">
                <a16:creationId xmlns:a16="http://schemas.microsoft.com/office/drawing/2014/main" id="{69CBE913-7644-4479-9E25-9A7A10216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5286" y="650497"/>
            <a:ext cx="2829367" cy="2468623"/>
          </a:xfrm>
          <a:prstGeom prst="rect">
            <a:avLst/>
          </a:prstGeom>
        </p:spPr>
      </p:pic>
      <p:sp>
        <p:nvSpPr>
          <p:cNvPr id="35" name="Rectangle 3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ontainer&#10;&#10;Description automatically generated">
            <a:extLst>
              <a:ext uri="{FF2B5EF4-FFF2-40B4-BE49-F238E27FC236}">
                <a16:creationId xmlns:a16="http://schemas.microsoft.com/office/drawing/2014/main" id="{75B0B1EC-5080-4449-8A70-62734666F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907" y="3748194"/>
            <a:ext cx="2354226" cy="2471631"/>
          </a:xfrm>
          <a:prstGeom prst="rect">
            <a:avLst/>
          </a:prstGeom>
        </p:spPr>
      </p:pic>
      <p:sp>
        <p:nvSpPr>
          <p:cNvPr id="37" name="Rectangle 36">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1184E77D-C0C3-4244-94DB-EEBA6EB184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5267" y="1530508"/>
            <a:ext cx="3252903" cy="4597743"/>
          </a:xfrm>
          <a:prstGeom prst="rect">
            <a:avLst/>
          </a:prstGeom>
        </p:spPr>
      </p:pic>
      <p:sp>
        <p:nvSpPr>
          <p:cNvPr id="39" name="Rectangle 38">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502" y="3603670"/>
            <a:ext cx="3601167"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B673D6AB-7056-45B9-872A-5AC7C16232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8566" y="3755224"/>
            <a:ext cx="2942807" cy="2464601"/>
          </a:xfrm>
          <a:prstGeom prst="rect">
            <a:avLst/>
          </a:prstGeom>
        </p:spPr>
      </p:pic>
      <p:sp>
        <p:nvSpPr>
          <p:cNvPr id="6" name="Rectangle 5">
            <a:extLst>
              <a:ext uri="{FF2B5EF4-FFF2-40B4-BE49-F238E27FC236}">
                <a16:creationId xmlns:a16="http://schemas.microsoft.com/office/drawing/2014/main" id="{607DA496-24DE-4259-B95F-1FEAC1281644}"/>
              </a:ext>
            </a:extLst>
          </p:cNvPr>
          <p:cNvSpPr/>
          <p:nvPr/>
        </p:nvSpPr>
        <p:spPr>
          <a:xfrm>
            <a:off x="4445471" y="350459"/>
            <a:ext cx="3148939"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4140436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bal">
    <a:dk1>
      <a:sysClr val="windowText" lastClr="000000"/>
    </a:dk1>
    <a:lt1>
      <a:sysClr val="window" lastClr="FFFFFF"/>
    </a:lt1>
    <a:dk2>
      <a:srgbClr val="44546A"/>
    </a:dk2>
    <a:lt2>
      <a:srgbClr val="E7E6E6"/>
    </a:lt2>
    <a:accent1>
      <a:srgbClr val="009DE0"/>
    </a:accent1>
    <a:accent2>
      <a:srgbClr val="F6E93C"/>
    </a:accent2>
    <a:accent3>
      <a:srgbClr val="95B83A"/>
    </a:accent3>
    <a:accent4>
      <a:srgbClr val="992244"/>
    </a:accent4>
    <a:accent5>
      <a:srgbClr val="666666"/>
    </a:accent5>
    <a:accent6>
      <a:srgbClr val="954F72"/>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DC1AA86741E448B45BA6C6FC51406F" ma:contentTypeVersion="1" ma:contentTypeDescription="Create a new document." ma:contentTypeScope="" ma:versionID="be27b8390d6deed4c9b2392af4f6de6d">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YNAFEP33AA7V-118805768-2532</_dlc_DocId>
    <_dlc_DocIdUrl xmlns="e208e405-7f5c-4092-9d00-ae49e9a9738c">
      <Url>http://intranet/community/comman/_layouts/15/DocIdRedir.aspx?ID=YNAFEP33AA7V-118805768-2532</Url>
      <Description>YNAFEP33AA7V-118805768-2532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12E65F8-D79A-4D44-B4CC-386DBF8CF010}"/>
</file>

<file path=customXml/itemProps2.xml><?xml version="1.0" encoding="utf-8"?>
<ds:datastoreItem xmlns:ds="http://schemas.openxmlformats.org/officeDocument/2006/customXml" ds:itemID="{85371E6C-2C93-4E91-AAA5-F957EAFED029}">
  <ds:schemaRefs>
    <ds:schemaRef ds:uri="http://schemas.microsoft.com/sharepoint/v3/contenttype/forms"/>
  </ds:schemaRefs>
</ds:datastoreItem>
</file>

<file path=customXml/itemProps3.xml><?xml version="1.0" encoding="utf-8"?>
<ds:datastoreItem xmlns:ds="http://schemas.openxmlformats.org/officeDocument/2006/customXml" ds:itemID="{293F9B35-865F-421A-9658-55C715227389}">
  <ds:schemaRefs>
    <ds:schemaRef ds:uri="b24e0804-3e57-47a0-9e47-8ee047da9662"/>
    <ds:schemaRef ds:uri="eb8f2edf-6302-4079-a22b-bd9e6b9f91f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31FDC014-4F95-4B48-A04C-B863A9CF40E9}"/>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WAP/SICAP Annual Progress Report 2021</vt:lpstr>
      <vt:lpstr>KPI Achievement &amp; Budget Spend</vt:lpstr>
      <vt:lpstr>Local Community Groups</vt:lpstr>
      <vt:lpstr>Key actions included (ongoing)</vt:lpstr>
      <vt:lpstr>G1 Collaborations &amp; Structures Included:</vt:lpstr>
      <vt:lpstr>How Individual Needs Are Identified</vt:lpstr>
      <vt:lpstr> What Individual Needs Were Identified</vt:lpstr>
      <vt:lpstr>HOW SICAP Responded to Individual Needs</vt:lpstr>
      <vt:lpstr>Barriers to SICAP Delivery / LCG &amp; Individual Engagement </vt:lpstr>
      <vt:lpstr>Examples of WAP/SICAP Integrated Responses</vt:lpstr>
      <vt:lpstr>Social Enterprise Needs &amp; Responses</vt:lpstr>
      <vt:lpstr>G2 Project That Worked Well</vt:lpstr>
      <vt:lpstr>DRCD/Pobal Supports Required</vt:lpstr>
      <vt:lpstr>DRCD/Pobal Supports Required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WAP/SICAP Annual Progress Report 2021</dc:title>
  <dc:creator>Liz Riches</dc:creator>
  <cp:revision>1</cp:revision>
  <cp:lastPrinted>2022-02-04T10:29:23Z</cp:lastPrinted>
  <dcterms:created xsi:type="dcterms:W3CDTF">2022-01-31T15:24:35Z</dcterms:created>
  <dcterms:modified xsi:type="dcterms:W3CDTF">2022-02-04T10:32:42Z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0x010100A1DC1AA86741E448B45BA6C6FC51406F</vt:lpwstr>
  </property>
  <property fmtid="{D5CDD505-2E9C-101B-9397-08002B2CF9AE}" pid="3" name="_dlc_DocIdItemGuid">
    <vt:lpwstr>52acdb02-2586-487f-aaa2-acc245db5be1</vt:lpwstr>
  </property>
</Properties>
</file>