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4"/>
  </p:notesMasterIdLst>
  <p:sldIdLst>
    <p:sldId id="257" r:id="rId6"/>
    <p:sldId id="271" r:id="rId7"/>
    <p:sldId id="274" r:id="rId8"/>
    <p:sldId id="288" r:id="rId9"/>
    <p:sldId id="290" r:id="rId10"/>
    <p:sldId id="275" r:id="rId11"/>
    <p:sldId id="267" r:id="rId12"/>
    <p:sldId id="285" r:id="rId13"/>
    <p:sldId id="278" r:id="rId14"/>
    <p:sldId id="270" r:id="rId15"/>
    <p:sldId id="279" r:id="rId16"/>
    <p:sldId id="281" r:id="rId17"/>
    <p:sldId id="282" r:id="rId18"/>
    <p:sldId id="283" r:id="rId19"/>
    <p:sldId id="276" r:id="rId20"/>
    <p:sldId id="277" r:id="rId21"/>
    <p:sldId id="286"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A4713F-19B9-48F2-9467-7EB7534C8712}" v="710" dt="2022-02-03T15:07:38.368"/>
    <p1510:client id="{C940D2E0-478E-4D0C-A723-07B469B5C2DD}" v="4" dt="2022-02-03T12:58:27.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Riches" userId="S::lriches@wap.ie::738ad316-51cb-4606-8ed6-1a39d3d9377a" providerId="AD" clId="Web-{3959A391-4343-478C-AB53-DE46905FCA9A}"/>
    <pc:docChg chg="modSld">
      <pc:chgData name="Liz Riches" userId="S::lriches@wap.ie::738ad316-51cb-4606-8ed6-1a39d3d9377a" providerId="AD" clId="Web-{3959A391-4343-478C-AB53-DE46905FCA9A}" dt="2022-01-27T14:55:58.408" v="18" actId="20577"/>
      <pc:docMkLst>
        <pc:docMk/>
      </pc:docMkLst>
      <pc:sldChg chg="modSp">
        <pc:chgData name="Liz Riches" userId="S::lriches@wap.ie::738ad316-51cb-4606-8ed6-1a39d3d9377a" providerId="AD" clId="Web-{3959A391-4343-478C-AB53-DE46905FCA9A}" dt="2022-01-27T14:55:58.408" v="18" actId="20577"/>
        <pc:sldMkLst>
          <pc:docMk/>
          <pc:sldMk cId="3674640758" sldId="270"/>
        </pc:sldMkLst>
        <pc:spChg chg="mod">
          <ac:chgData name="Liz Riches" userId="S::lriches@wap.ie::738ad316-51cb-4606-8ed6-1a39d3d9377a" providerId="AD" clId="Web-{3959A391-4343-478C-AB53-DE46905FCA9A}" dt="2022-01-27T14:55:58.408" v="18" actId="20577"/>
          <ac:spMkLst>
            <pc:docMk/>
            <pc:sldMk cId="3674640758" sldId="270"/>
            <ac:spMk id="2" creationId="{0787FB8E-5E33-4F23-A548-0BAD1289BF3F}"/>
          </ac:spMkLst>
        </pc:spChg>
      </pc:sldChg>
    </pc:docChg>
  </pc:docChgLst>
  <pc:docChgLst>
    <pc:chgData name="Liz Riches" userId="738ad316-51cb-4606-8ed6-1a39d3d9377a" providerId="ADAL" clId="{8EA4713F-19B9-48F2-9467-7EB7534C8712}"/>
    <pc:docChg chg="undo custSel addSld delSld modSld">
      <pc:chgData name="Liz Riches" userId="738ad316-51cb-4606-8ed6-1a39d3d9377a" providerId="ADAL" clId="{8EA4713F-19B9-48F2-9467-7EB7534C8712}" dt="2022-02-04T09:59:12.442" v="8589" actId="27636"/>
      <pc:docMkLst>
        <pc:docMk/>
      </pc:docMkLst>
      <pc:sldChg chg="modSp mod">
        <pc:chgData name="Liz Riches" userId="738ad316-51cb-4606-8ed6-1a39d3d9377a" providerId="ADAL" clId="{8EA4713F-19B9-48F2-9467-7EB7534C8712}" dt="2022-02-04T09:53:09.356" v="8559" actId="20577"/>
        <pc:sldMkLst>
          <pc:docMk/>
          <pc:sldMk cId="3955785601" sldId="257"/>
        </pc:sldMkLst>
        <pc:spChg chg="mod">
          <ac:chgData name="Liz Riches" userId="738ad316-51cb-4606-8ed6-1a39d3d9377a" providerId="ADAL" clId="{8EA4713F-19B9-48F2-9467-7EB7534C8712}" dt="2022-02-04T09:53:09.356" v="8559" actId="20577"/>
          <ac:spMkLst>
            <pc:docMk/>
            <pc:sldMk cId="3955785601" sldId="257"/>
            <ac:spMk id="2" creationId="{F89FCC69-6923-4C5C-979C-116CA1BA1893}"/>
          </ac:spMkLst>
        </pc:spChg>
        <pc:spChg chg="mod">
          <ac:chgData name="Liz Riches" userId="738ad316-51cb-4606-8ed6-1a39d3d9377a" providerId="ADAL" clId="{8EA4713F-19B9-48F2-9467-7EB7534C8712}" dt="2022-01-31T14:28:54.831" v="6995" actId="113"/>
          <ac:spMkLst>
            <pc:docMk/>
            <pc:sldMk cId="3955785601" sldId="257"/>
            <ac:spMk id="3" creationId="{0C9B2E3E-4D5E-4F15-9300-1AF3D2EDB94D}"/>
          </ac:spMkLst>
        </pc:spChg>
        <pc:picChg chg="mod">
          <ac:chgData name="Liz Riches" userId="738ad316-51cb-4606-8ed6-1a39d3d9377a" providerId="ADAL" clId="{8EA4713F-19B9-48F2-9467-7EB7534C8712}" dt="2022-01-31T14:29:03.306" v="6996" actId="1076"/>
          <ac:picMkLst>
            <pc:docMk/>
            <pc:sldMk cId="3955785601" sldId="257"/>
            <ac:picMk id="5" creationId="{EE0232C6-F6C1-44FD-B51E-5D16B9AAB17F}"/>
          </ac:picMkLst>
        </pc:picChg>
      </pc:sldChg>
      <pc:sldChg chg="modSp mod">
        <pc:chgData name="Liz Riches" userId="738ad316-51cb-4606-8ed6-1a39d3d9377a" providerId="ADAL" clId="{8EA4713F-19B9-48F2-9467-7EB7534C8712}" dt="2022-02-04T09:55:16.591" v="8577" actId="27636"/>
        <pc:sldMkLst>
          <pc:docMk/>
          <pc:sldMk cId="1957975351" sldId="267"/>
        </pc:sldMkLst>
        <pc:spChg chg="mod">
          <ac:chgData name="Liz Riches" userId="738ad316-51cb-4606-8ed6-1a39d3d9377a" providerId="ADAL" clId="{8EA4713F-19B9-48F2-9467-7EB7534C8712}" dt="2022-01-31T14:27:07.313" v="6986" actId="2711"/>
          <ac:spMkLst>
            <pc:docMk/>
            <pc:sldMk cId="1957975351" sldId="267"/>
            <ac:spMk id="2" creationId="{336F73D9-A40D-4E6F-9D65-7613FB53BBD3}"/>
          </ac:spMkLst>
        </pc:spChg>
        <pc:spChg chg="mod">
          <ac:chgData name="Liz Riches" userId="738ad316-51cb-4606-8ed6-1a39d3d9377a" providerId="ADAL" clId="{8EA4713F-19B9-48F2-9467-7EB7534C8712}" dt="2022-02-04T09:55:16.591" v="8577" actId="27636"/>
          <ac:spMkLst>
            <pc:docMk/>
            <pc:sldMk cId="1957975351" sldId="267"/>
            <ac:spMk id="3" creationId="{D6FA4FB8-1CE0-4EDA-995E-4DFDA4D52EDC}"/>
          </ac:spMkLst>
        </pc:spChg>
        <pc:spChg chg="mod">
          <ac:chgData name="Liz Riches" userId="738ad316-51cb-4606-8ed6-1a39d3d9377a" providerId="ADAL" clId="{8EA4713F-19B9-48F2-9467-7EB7534C8712}" dt="2022-02-03T11:10:05.511" v="7642" actId="1076"/>
          <ac:spMkLst>
            <pc:docMk/>
            <pc:sldMk cId="1957975351" sldId="267"/>
            <ac:spMk id="4" creationId="{0961B7BB-2C0E-4774-A738-8EB1FA94C6A9}"/>
          </ac:spMkLst>
        </pc:spChg>
      </pc:sldChg>
      <pc:sldChg chg="addSp delSp modSp del mod">
        <pc:chgData name="Liz Riches" userId="738ad316-51cb-4606-8ed6-1a39d3d9377a" providerId="ADAL" clId="{8EA4713F-19B9-48F2-9467-7EB7534C8712}" dt="2022-01-31T16:49:32.362" v="7613" actId="2696"/>
        <pc:sldMkLst>
          <pc:docMk/>
          <pc:sldMk cId="1195223790" sldId="269"/>
        </pc:sldMkLst>
        <pc:spChg chg="mod">
          <ac:chgData name="Liz Riches" userId="738ad316-51cb-4606-8ed6-1a39d3d9377a" providerId="ADAL" clId="{8EA4713F-19B9-48F2-9467-7EB7534C8712}" dt="2022-01-31T14:26:15.733" v="6982" actId="2711"/>
          <ac:spMkLst>
            <pc:docMk/>
            <pc:sldMk cId="1195223790" sldId="269"/>
            <ac:spMk id="2" creationId="{DEC12F12-3DFD-4AB1-96D8-3394421C8CB8}"/>
          </ac:spMkLst>
        </pc:spChg>
        <pc:spChg chg="mod">
          <ac:chgData name="Liz Riches" userId="738ad316-51cb-4606-8ed6-1a39d3d9377a" providerId="ADAL" clId="{8EA4713F-19B9-48F2-9467-7EB7534C8712}" dt="2022-01-31T14:26:23.104" v="6983" actId="2711"/>
          <ac:spMkLst>
            <pc:docMk/>
            <pc:sldMk cId="1195223790" sldId="269"/>
            <ac:spMk id="3" creationId="{598ECF01-B277-4968-AAD0-73E85A8A0172}"/>
          </ac:spMkLst>
        </pc:spChg>
        <pc:spChg chg="mod">
          <ac:chgData name="Liz Riches" userId="738ad316-51cb-4606-8ed6-1a39d3d9377a" providerId="ADAL" clId="{8EA4713F-19B9-48F2-9467-7EB7534C8712}" dt="2022-01-31T14:26:38.018" v="6984" actId="2711"/>
          <ac:spMkLst>
            <pc:docMk/>
            <pc:sldMk cId="1195223790" sldId="269"/>
            <ac:spMk id="4" creationId="{D586FE78-C0BC-4FCC-B608-3D7789AFA23C}"/>
          </ac:spMkLst>
        </pc:spChg>
        <pc:spChg chg="add mod">
          <ac:chgData name="Liz Riches" userId="738ad316-51cb-4606-8ed6-1a39d3d9377a" providerId="ADAL" clId="{8EA4713F-19B9-48F2-9467-7EB7534C8712}" dt="2022-01-27T16:38:51.552" v="2285" actId="1076"/>
          <ac:spMkLst>
            <pc:docMk/>
            <pc:sldMk cId="1195223790" sldId="269"/>
            <ac:spMk id="18" creationId="{DEBD658B-84E6-43A9-B80E-47796BE1DA66}"/>
          </ac:spMkLst>
        </pc:spChg>
        <pc:spChg chg="add del mod">
          <ac:chgData name="Liz Riches" userId="738ad316-51cb-4606-8ed6-1a39d3d9377a" providerId="ADAL" clId="{8EA4713F-19B9-48F2-9467-7EB7534C8712}" dt="2022-01-27T16:38:23.549" v="2281" actId="478"/>
          <ac:spMkLst>
            <pc:docMk/>
            <pc:sldMk cId="1195223790" sldId="269"/>
            <ac:spMk id="20" creationId="{5D29B2F0-E40C-4F06-89DA-EBA8BAD6AFD7}"/>
          </ac:spMkLst>
        </pc:spChg>
        <pc:spChg chg="add mod">
          <ac:chgData name="Liz Riches" userId="738ad316-51cb-4606-8ed6-1a39d3d9377a" providerId="ADAL" clId="{8EA4713F-19B9-48F2-9467-7EB7534C8712}" dt="2022-01-27T16:38:47.624" v="2284" actId="1076"/>
          <ac:spMkLst>
            <pc:docMk/>
            <pc:sldMk cId="1195223790" sldId="269"/>
            <ac:spMk id="21" creationId="{23128683-9E52-4B0A-B679-149842DAC56B}"/>
          </ac:spMkLst>
        </pc:spChg>
        <pc:picChg chg="add mod">
          <ac:chgData name="Liz Riches" userId="738ad316-51cb-4606-8ed6-1a39d3d9377a" providerId="ADAL" clId="{8EA4713F-19B9-48F2-9467-7EB7534C8712}" dt="2022-01-27T16:39:52.849" v="2287" actId="1076"/>
          <ac:picMkLst>
            <pc:docMk/>
            <pc:sldMk cId="1195223790" sldId="269"/>
            <ac:picMk id="22" creationId="{1012AABE-34BB-46A3-8CE0-6980BB4BDA80}"/>
          </ac:picMkLst>
        </pc:picChg>
      </pc:sldChg>
      <pc:sldChg chg="addSp delSp modSp mod">
        <pc:chgData name="Liz Riches" userId="738ad316-51cb-4606-8ed6-1a39d3d9377a" providerId="ADAL" clId="{8EA4713F-19B9-48F2-9467-7EB7534C8712}" dt="2022-02-04T09:57:05.160" v="8578" actId="207"/>
        <pc:sldMkLst>
          <pc:docMk/>
          <pc:sldMk cId="3674640758" sldId="270"/>
        </pc:sldMkLst>
        <pc:spChg chg="mod">
          <ac:chgData name="Liz Riches" userId="738ad316-51cb-4606-8ed6-1a39d3d9377a" providerId="ADAL" clId="{8EA4713F-19B9-48F2-9467-7EB7534C8712}" dt="2022-01-31T13:00:03.439" v="6844" actId="2711"/>
          <ac:spMkLst>
            <pc:docMk/>
            <pc:sldMk cId="3674640758" sldId="270"/>
            <ac:spMk id="2" creationId="{0787FB8E-5E33-4F23-A548-0BAD1289BF3F}"/>
          </ac:spMkLst>
        </pc:spChg>
        <pc:spChg chg="mod">
          <ac:chgData name="Liz Riches" userId="738ad316-51cb-4606-8ed6-1a39d3d9377a" providerId="ADAL" clId="{8EA4713F-19B9-48F2-9467-7EB7534C8712}" dt="2022-02-04T09:57:05.160" v="8578" actId="207"/>
          <ac:spMkLst>
            <pc:docMk/>
            <pc:sldMk cId="3674640758" sldId="270"/>
            <ac:spMk id="3" creationId="{F9D599D6-10C6-48A7-A0F2-BCE0584000F1}"/>
          </ac:spMkLst>
        </pc:spChg>
        <pc:spChg chg="mod">
          <ac:chgData name="Liz Riches" userId="738ad316-51cb-4606-8ed6-1a39d3d9377a" providerId="ADAL" clId="{8EA4713F-19B9-48F2-9467-7EB7534C8712}" dt="2022-01-31T16:49:16.546" v="7612" actId="27636"/>
          <ac:spMkLst>
            <pc:docMk/>
            <pc:sldMk cId="3674640758" sldId="270"/>
            <ac:spMk id="4" creationId="{0BC9A77A-156A-4F51-B78B-505FC2899543}"/>
          </ac:spMkLst>
        </pc:spChg>
        <pc:spChg chg="add del mod">
          <ac:chgData name="Liz Riches" userId="738ad316-51cb-4606-8ed6-1a39d3d9377a" providerId="ADAL" clId="{8EA4713F-19B9-48F2-9467-7EB7534C8712}" dt="2022-01-31T10:00:38.928" v="2635"/>
          <ac:spMkLst>
            <pc:docMk/>
            <pc:sldMk cId="3674640758" sldId="270"/>
            <ac:spMk id="5" creationId="{30CDE7C1-2BC3-4005-847D-9C782EAC6617}"/>
          </ac:spMkLst>
        </pc:spChg>
        <pc:spChg chg="add mod">
          <ac:chgData name="Liz Riches" userId="738ad316-51cb-4606-8ed6-1a39d3d9377a" providerId="ADAL" clId="{8EA4713F-19B9-48F2-9467-7EB7534C8712}" dt="2022-01-31T14:25:26.343" v="6981" actId="113"/>
          <ac:spMkLst>
            <pc:docMk/>
            <pc:sldMk cId="3674640758" sldId="270"/>
            <ac:spMk id="7" creationId="{4CFD069D-A47B-4156-93AB-9BC9AF871A60}"/>
          </ac:spMkLst>
        </pc:spChg>
        <pc:picChg chg="add mod">
          <ac:chgData name="Liz Riches" userId="738ad316-51cb-4606-8ed6-1a39d3d9377a" providerId="ADAL" clId="{8EA4713F-19B9-48F2-9467-7EB7534C8712}" dt="2022-01-27T15:52:52.176" v="1173" actId="1076"/>
          <ac:picMkLst>
            <pc:docMk/>
            <pc:sldMk cId="3674640758" sldId="270"/>
            <ac:picMk id="6" creationId="{E7B85576-A2EF-4D46-9BF5-8100C64CC398}"/>
          </ac:picMkLst>
        </pc:picChg>
      </pc:sldChg>
      <pc:sldChg chg="modSp mod">
        <pc:chgData name="Liz Riches" userId="738ad316-51cb-4606-8ed6-1a39d3d9377a" providerId="ADAL" clId="{8EA4713F-19B9-48F2-9467-7EB7534C8712}" dt="2022-01-31T14:29:59.624" v="7000" actId="14100"/>
        <pc:sldMkLst>
          <pc:docMk/>
          <pc:sldMk cId="679193256" sldId="271"/>
        </pc:sldMkLst>
        <pc:spChg chg="mod">
          <ac:chgData name="Liz Riches" userId="738ad316-51cb-4606-8ed6-1a39d3d9377a" providerId="ADAL" clId="{8EA4713F-19B9-48F2-9467-7EB7534C8712}" dt="2022-01-31T14:29:21.607" v="6997" actId="2711"/>
          <ac:spMkLst>
            <pc:docMk/>
            <pc:sldMk cId="679193256" sldId="271"/>
            <ac:spMk id="2" creationId="{A1DC212A-63BB-48D7-97DF-07B84424C6E6}"/>
          </ac:spMkLst>
        </pc:spChg>
        <pc:spChg chg="mod">
          <ac:chgData name="Liz Riches" userId="738ad316-51cb-4606-8ed6-1a39d3d9377a" providerId="ADAL" clId="{8EA4713F-19B9-48F2-9467-7EB7534C8712}" dt="2022-01-31T14:29:29.323" v="6998" actId="2711"/>
          <ac:spMkLst>
            <pc:docMk/>
            <pc:sldMk cId="679193256" sldId="271"/>
            <ac:spMk id="3" creationId="{3F68904B-CE28-4FF1-A21D-61578DE78492}"/>
          </ac:spMkLst>
        </pc:spChg>
        <pc:spChg chg="mod">
          <ac:chgData name="Liz Riches" userId="738ad316-51cb-4606-8ed6-1a39d3d9377a" providerId="ADAL" clId="{8EA4713F-19B9-48F2-9467-7EB7534C8712}" dt="2022-01-31T14:29:59.624" v="7000" actId="14100"/>
          <ac:spMkLst>
            <pc:docMk/>
            <pc:sldMk cId="679193256" sldId="271"/>
            <ac:spMk id="5" creationId="{728EDB5E-BE20-408E-BF17-C8E2A34B1CDF}"/>
          </ac:spMkLst>
        </pc:spChg>
      </pc:sldChg>
      <pc:sldChg chg="modSp mod">
        <pc:chgData name="Liz Riches" userId="738ad316-51cb-4606-8ed6-1a39d3d9377a" providerId="ADAL" clId="{8EA4713F-19B9-48F2-9467-7EB7534C8712}" dt="2022-01-31T14:31:18.852" v="7050" actId="2711"/>
        <pc:sldMkLst>
          <pc:docMk/>
          <pc:sldMk cId="2287477234" sldId="273"/>
        </pc:sldMkLst>
        <pc:spChg chg="mod">
          <ac:chgData name="Liz Riches" userId="738ad316-51cb-4606-8ed6-1a39d3d9377a" providerId="ADAL" clId="{8EA4713F-19B9-48F2-9467-7EB7534C8712}" dt="2022-01-31T14:31:02.497" v="7046" actId="2711"/>
          <ac:spMkLst>
            <pc:docMk/>
            <pc:sldMk cId="2287477234" sldId="273"/>
            <ac:spMk id="2" creationId="{0787FB8E-5E33-4F23-A548-0BAD1289BF3F}"/>
          </ac:spMkLst>
        </pc:spChg>
        <pc:spChg chg="mod">
          <ac:chgData name="Liz Riches" userId="738ad316-51cb-4606-8ed6-1a39d3d9377a" providerId="ADAL" clId="{8EA4713F-19B9-48F2-9467-7EB7534C8712}" dt="2022-01-31T14:31:12.842" v="7049" actId="27636"/>
          <ac:spMkLst>
            <pc:docMk/>
            <pc:sldMk cId="2287477234" sldId="273"/>
            <ac:spMk id="3" creationId="{F9D599D6-10C6-48A7-A0F2-BCE0584000F1}"/>
          </ac:spMkLst>
        </pc:spChg>
        <pc:spChg chg="mod">
          <ac:chgData name="Liz Riches" userId="738ad316-51cb-4606-8ed6-1a39d3d9377a" providerId="ADAL" clId="{8EA4713F-19B9-48F2-9467-7EB7534C8712}" dt="2022-01-31T14:31:18.852" v="7050" actId="2711"/>
          <ac:spMkLst>
            <pc:docMk/>
            <pc:sldMk cId="2287477234" sldId="273"/>
            <ac:spMk id="4" creationId="{0BC9A77A-156A-4F51-B78B-505FC2899543}"/>
          </ac:spMkLst>
        </pc:spChg>
      </pc:sldChg>
      <pc:sldChg chg="modSp mod">
        <pc:chgData name="Liz Riches" userId="738ad316-51cb-4606-8ed6-1a39d3d9377a" providerId="ADAL" clId="{8EA4713F-19B9-48F2-9467-7EB7534C8712}" dt="2022-01-31T14:30:18.538" v="7002" actId="2711"/>
        <pc:sldMkLst>
          <pc:docMk/>
          <pc:sldMk cId="2519389598" sldId="274"/>
        </pc:sldMkLst>
        <pc:spChg chg="mod">
          <ac:chgData name="Liz Riches" userId="738ad316-51cb-4606-8ed6-1a39d3d9377a" providerId="ADAL" clId="{8EA4713F-19B9-48F2-9467-7EB7534C8712}" dt="2022-01-31T14:30:10.965" v="7001" actId="2711"/>
          <ac:spMkLst>
            <pc:docMk/>
            <pc:sldMk cId="2519389598" sldId="274"/>
            <ac:spMk id="2" creationId="{336F73D9-A40D-4E6F-9D65-7613FB53BBD3}"/>
          </ac:spMkLst>
        </pc:spChg>
        <pc:spChg chg="mod">
          <ac:chgData name="Liz Riches" userId="738ad316-51cb-4606-8ed6-1a39d3d9377a" providerId="ADAL" clId="{8EA4713F-19B9-48F2-9467-7EB7534C8712}" dt="2022-01-31T14:30:18.538" v="7002" actId="2711"/>
          <ac:spMkLst>
            <pc:docMk/>
            <pc:sldMk cId="2519389598" sldId="274"/>
            <ac:spMk id="3" creationId="{D6FA4FB8-1CE0-4EDA-995E-4DFDA4D52EDC}"/>
          </ac:spMkLst>
        </pc:spChg>
      </pc:sldChg>
      <pc:sldChg chg="modSp mod">
        <pc:chgData name="Liz Riches" userId="738ad316-51cb-4606-8ed6-1a39d3d9377a" providerId="ADAL" clId="{8EA4713F-19B9-48F2-9467-7EB7534C8712}" dt="2022-02-04T09:54:43.131" v="8575" actId="20577"/>
        <pc:sldMkLst>
          <pc:docMk/>
          <pc:sldMk cId="2763419485" sldId="275"/>
        </pc:sldMkLst>
        <pc:spChg chg="mod">
          <ac:chgData name="Liz Riches" userId="738ad316-51cb-4606-8ed6-1a39d3d9377a" providerId="ADAL" clId="{8EA4713F-19B9-48F2-9467-7EB7534C8712}" dt="2022-02-02T12:32:46.323" v="7614" actId="6549"/>
          <ac:spMkLst>
            <pc:docMk/>
            <pc:sldMk cId="2763419485" sldId="275"/>
            <ac:spMk id="3" creationId="{3F68904B-CE28-4FF1-A21D-61578DE78492}"/>
          </ac:spMkLst>
        </pc:spChg>
        <pc:spChg chg="mod">
          <ac:chgData name="Liz Riches" userId="738ad316-51cb-4606-8ed6-1a39d3d9377a" providerId="ADAL" clId="{8EA4713F-19B9-48F2-9467-7EB7534C8712}" dt="2022-02-04T09:54:43.131" v="8575" actId="20577"/>
          <ac:spMkLst>
            <pc:docMk/>
            <pc:sldMk cId="2763419485" sldId="275"/>
            <ac:spMk id="5" creationId="{728EDB5E-BE20-408E-BF17-C8E2A34B1CDF}"/>
          </ac:spMkLst>
        </pc:spChg>
      </pc:sldChg>
      <pc:sldChg chg="addSp modSp mod">
        <pc:chgData name="Liz Riches" userId="738ad316-51cb-4606-8ed6-1a39d3d9377a" providerId="ADAL" clId="{8EA4713F-19B9-48F2-9467-7EB7534C8712}" dt="2022-02-03T14:53:34.437" v="8443" actId="20577"/>
        <pc:sldMkLst>
          <pc:docMk/>
          <pc:sldMk cId="1697651539" sldId="276"/>
        </pc:sldMkLst>
        <pc:spChg chg="mod">
          <ac:chgData name="Liz Riches" userId="738ad316-51cb-4606-8ed6-1a39d3d9377a" providerId="ADAL" clId="{8EA4713F-19B9-48F2-9467-7EB7534C8712}" dt="2022-02-03T12:29:08.799" v="7667" actId="20577"/>
          <ac:spMkLst>
            <pc:docMk/>
            <pc:sldMk cId="1697651539" sldId="276"/>
            <ac:spMk id="2" creationId="{237FD227-94BB-42FA-9671-3CD68783EAE2}"/>
          </ac:spMkLst>
        </pc:spChg>
        <pc:spChg chg="mod">
          <ac:chgData name="Liz Riches" userId="738ad316-51cb-4606-8ed6-1a39d3d9377a" providerId="ADAL" clId="{8EA4713F-19B9-48F2-9467-7EB7534C8712}" dt="2022-02-03T14:53:34.437" v="8443" actId="20577"/>
          <ac:spMkLst>
            <pc:docMk/>
            <pc:sldMk cId="1697651539" sldId="276"/>
            <ac:spMk id="3" creationId="{CAF5702A-4CBA-446C-A00E-DC6E3730C2C1}"/>
          </ac:spMkLst>
        </pc:spChg>
        <pc:spChg chg="mod">
          <ac:chgData name="Liz Riches" userId="738ad316-51cb-4606-8ed6-1a39d3d9377a" providerId="ADAL" clId="{8EA4713F-19B9-48F2-9467-7EB7534C8712}" dt="2022-02-03T14:52:37.216" v="8413" actId="20577"/>
          <ac:spMkLst>
            <pc:docMk/>
            <pc:sldMk cId="1697651539" sldId="276"/>
            <ac:spMk id="4" creationId="{5E4D22B9-9B78-4A98-9D9B-B422848BD63C}"/>
          </ac:spMkLst>
        </pc:spChg>
        <pc:picChg chg="add mod">
          <ac:chgData name="Liz Riches" userId="738ad316-51cb-4606-8ed6-1a39d3d9377a" providerId="ADAL" clId="{8EA4713F-19B9-48F2-9467-7EB7534C8712}" dt="2022-01-31T12:43:10.879" v="6176" actId="1076"/>
          <ac:picMkLst>
            <pc:docMk/>
            <pc:sldMk cId="1697651539" sldId="276"/>
            <ac:picMk id="6" creationId="{05CD5DB1-1E2D-4737-ABFE-1F54C2B27A79}"/>
          </ac:picMkLst>
        </pc:picChg>
      </pc:sldChg>
      <pc:sldChg chg="addSp delSp modSp mod modClrScheme chgLayout">
        <pc:chgData name="Liz Riches" userId="738ad316-51cb-4606-8ed6-1a39d3d9377a" providerId="ADAL" clId="{8EA4713F-19B9-48F2-9467-7EB7534C8712}" dt="2022-02-03T11:13:08.966" v="7649"/>
        <pc:sldMkLst>
          <pc:docMk/>
          <pc:sldMk cId="3142457309" sldId="277"/>
        </pc:sldMkLst>
        <pc:spChg chg="del">
          <ac:chgData name="Liz Riches" userId="738ad316-51cb-4606-8ed6-1a39d3d9377a" providerId="ADAL" clId="{8EA4713F-19B9-48F2-9467-7EB7534C8712}" dt="2022-01-31T12:48:58.029" v="6668" actId="478"/>
          <ac:spMkLst>
            <pc:docMk/>
            <pc:sldMk cId="3142457309" sldId="277"/>
            <ac:spMk id="2" creationId="{DDFEC010-E00F-4329-9791-465553553C03}"/>
          </ac:spMkLst>
        </pc:spChg>
        <pc:spChg chg="mod ord">
          <ac:chgData name="Liz Riches" userId="738ad316-51cb-4606-8ed6-1a39d3d9377a" providerId="ADAL" clId="{8EA4713F-19B9-48F2-9467-7EB7534C8712}" dt="2022-01-31T14:13:32.423" v="6913" actId="207"/>
          <ac:spMkLst>
            <pc:docMk/>
            <pc:sldMk cId="3142457309" sldId="277"/>
            <ac:spMk id="3" creationId="{76909514-FE56-42F4-BD31-007AA726C965}"/>
          </ac:spMkLst>
        </pc:spChg>
        <pc:spChg chg="add del mod">
          <ac:chgData name="Liz Riches" userId="738ad316-51cb-4606-8ed6-1a39d3d9377a" providerId="ADAL" clId="{8EA4713F-19B9-48F2-9467-7EB7534C8712}" dt="2022-01-31T12:49:04.939" v="6669" actId="478"/>
          <ac:spMkLst>
            <pc:docMk/>
            <pc:sldMk cId="3142457309" sldId="277"/>
            <ac:spMk id="5" creationId="{FAC513C4-55F9-45CF-8962-14E48FA9F3D9}"/>
          </ac:spMkLst>
        </pc:spChg>
        <pc:spChg chg="add del mod">
          <ac:chgData name="Liz Riches" userId="738ad316-51cb-4606-8ed6-1a39d3d9377a" providerId="ADAL" clId="{8EA4713F-19B9-48F2-9467-7EB7534C8712}" dt="2022-01-31T12:49:53.214" v="6672"/>
          <ac:spMkLst>
            <pc:docMk/>
            <pc:sldMk cId="3142457309" sldId="277"/>
            <ac:spMk id="6" creationId="{B1B49938-B045-403B-B119-D6C4117EE3C6}"/>
          </ac:spMkLst>
        </pc:spChg>
        <pc:spChg chg="add mod ord">
          <ac:chgData name="Liz Riches" userId="738ad316-51cb-4606-8ed6-1a39d3d9377a" providerId="ADAL" clId="{8EA4713F-19B9-48F2-9467-7EB7534C8712}" dt="2022-02-03T11:13:08.158" v="7648" actId="20577"/>
          <ac:spMkLst>
            <pc:docMk/>
            <pc:sldMk cId="3142457309" sldId="277"/>
            <ac:spMk id="7" creationId="{17AFA787-B585-4826-A777-1D15FCB85C62}"/>
          </ac:spMkLst>
        </pc:spChg>
        <pc:spChg chg="add mod ord">
          <ac:chgData name="Liz Riches" userId="738ad316-51cb-4606-8ed6-1a39d3d9377a" providerId="ADAL" clId="{8EA4713F-19B9-48F2-9467-7EB7534C8712}" dt="2022-01-31T15:08:05.186" v="7579" actId="14100"/>
          <ac:spMkLst>
            <pc:docMk/>
            <pc:sldMk cId="3142457309" sldId="277"/>
            <ac:spMk id="8" creationId="{35C23B6D-6DC8-4E2A-A97B-52E7719E7751}"/>
          </ac:spMkLst>
        </pc:spChg>
        <pc:spChg chg="add mod">
          <ac:chgData name="Liz Riches" userId="738ad316-51cb-4606-8ed6-1a39d3d9377a" providerId="ADAL" clId="{8EA4713F-19B9-48F2-9467-7EB7534C8712}" dt="2022-01-31T14:14:27.957" v="6930" actId="20577"/>
          <ac:spMkLst>
            <pc:docMk/>
            <pc:sldMk cId="3142457309" sldId="277"/>
            <ac:spMk id="9" creationId="{56D07BFA-02E0-4A10-A5B6-0B351ADB69CC}"/>
          </ac:spMkLst>
        </pc:spChg>
        <pc:spChg chg="add mod">
          <ac:chgData name="Liz Riches" userId="738ad316-51cb-4606-8ed6-1a39d3d9377a" providerId="ADAL" clId="{8EA4713F-19B9-48F2-9467-7EB7534C8712}" dt="2022-01-31T15:09:38.060" v="7596" actId="1076"/>
          <ac:spMkLst>
            <pc:docMk/>
            <pc:sldMk cId="3142457309" sldId="277"/>
            <ac:spMk id="13" creationId="{79F28FA6-A898-4852-BF86-605D2ABB0362}"/>
          </ac:spMkLst>
        </pc:spChg>
        <pc:spChg chg="add mod">
          <ac:chgData name="Liz Riches" userId="738ad316-51cb-4606-8ed6-1a39d3d9377a" providerId="ADAL" clId="{8EA4713F-19B9-48F2-9467-7EB7534C8712}" dt="2022-01-31T15:09:25.768" v="7595" actId="255"/>
          <ac:spMkLst>
            <pc:docMk/>
            <pc:sldMk cId="3142457309" sldId="277"/>
            <ac:spMk id="15" creationId="{47CF3251-BD8F-4565-9A16-D156A852C15C}"/>
          </ac:spMkLst>
        </pc:spChg>
        <pc:picChg chg="add mod">
          <ac:chgData name="Liz Riches" userId="738ad316-51cb-4606-8ed6-1a39d3d9377a" providerId="ADAL" clId="{8EA4713F-19B9-48F2-9467-7EB7534C8712}" dt="2022-02-03T11:13:08.966" v="7649"/>
          <ac:picMkLst>
            <pc:docMk/>
            <pc:sldMk cId="3142457309" sldId="277"/>
            <ac:picMk id="10" creationId="{4592E117-E5D1-468D-BEFA-B3C918A74848}"/>
          </ac:picMkLst>
        </pc:picChg>
        <pc:picChg chg="add mod">
          <ac:chgData name="Liz Riches" userId="738ad316-51cb-4606-8ed6-1a39d3d9377a" providerId="ADAL" clId="{8EA4713F-19B9-48F2-9467-7EB7534C8712}" dt="2022-01-31T14:13:56.124" v="6915" actId="207"/>
          <ac:picMkLst>
            <pc:docMk/>
            <pc:sldMk cId="3142457309" sldId="277"/>
            <ac:picMk id="11" creationId="{41567E7A-4AA4-477C-A1CA-C7CA2AFA8365}"/>
          </ac:picMkLst>
        </pc:picChg>
        <pc:picChg chg="add mod">
          <ac:chgData name="Liz Riches" userId="738ad316-51cb-4606-8ed6-1a39d3d9377a" providerId="ADAL" clId="{8EA4713F-19B9-48F2-9467-7EB7534C8712}" dt="2022-01-31T15:10:17.466" v="7599" actId="207"/>
          <ac:picMkLst>
            <pc:docMk/>
            <pc:sldMk cId="3142457309" sldId="277"/>
            <ac:picMk id="17" creationId="{4C9BC83D-4BA9-49B8-A2D6-492ED277D14B}"/>
          </ac:picMkLst>
        </pc:picChg>
      </pc:sldChg>
      <pc:sldChg chg="addSp modSp new mod setBg">
        <pc:chgData name="Liz Riches" userId="738ad316-51cb-4606-8ed6-1a39d3d9377a" providerId="ADAL" clId="{8EA4713F-19B9-48F2-9467-7EB7534C8712}" dt="2022-01-31T14:26:55.286" v="6985" actId="122"/>
        <pc:sldMkLst>
          <pc:docMk/>
          <pc:sldMk cId="118652788" sldId="278"/>
        </pc:sldMkLst>
        <pc:spChg chg="mod">
          <ac:chgData name="Liz Riches" userId="738ad316-51cb-4606-8ed6-1a39d3d9377a" providerId="ADAL" clId="{8EA4713F-19B9-48F2-9467-7EB7534C8712}" dt="2022-01-31T14:26:55.286" v="6985" actId="122"/>
          <ac:spMkLst>
            <pc:docMk/>
            <pc:sldMk cId="118652788" sldId="278"/>
            <ac:spMk id="2" creationId="{C1285945-5665-4EE3-8407-0BFA199A98C4}"/>
          </ac:spMkLst>
        </pc:spChg>
        <pc:spChg chg="mod ord">
          <ac:chgData name="Liz Riches" userId="738ad316-51cb-4606-8ed6-1a39d3d9377a" providerId="ADAL" clId="{8EA4713F-19B9-48F2-9467-7EB7534C8712}" dt="2022-01-31T14:15:04.964" v="6960" actId="27636"/>
          <ac:spMkLst>
            <pc:docMk/>
            <pc:sldMk cId="118652788" sldId="278"/>
            <ac:spMk id="3" creationId="{F58DAC61-A703-48C9-8E00-7221D835517E}"/>
          </ac:spMkLst>
        </pc:spChg>
        <pc:picChg chg="add mod">
          <ac:chgData name="Liz Riches" userId="738ad316-51cb-4606-8ed6-1a39d3d9377a" providerId="ADAL" clId="{8EA4713F-19B9-48F2-9467-7EB7534C8712}" dt="2022-01-31T14:11:58.287" v="6905" actId="14100"/>
          <ac:picMkLst>
            <pc:docMk/>
            <pc:sldMk cId="118652788" sldId="278"/>
            <ac:picMk id="5" creationId="{8663A90F-FF9A-4E67-BDB7-EB7255540E97}"/>
          </ac:picMkLst>
        </pc:picChg>
        <pc:cxnChg chg="add">
          <ac:chgData name="Liz Riches" userId="738ad316-51cb-4606-8ed6-1a39d3d9377a" providerId="ADAL" clId="{8EA4713F-19B9-48F2-9467-7EB7534C8712}" dt="2022-01-31T14:11:06.537" v="6894" actId="26606"/>
          <ac:cxnSpMkLst>
            <pc:docMk/>
            <pc:sldMk cId="118652788" sldId="278"/>
            <ac:cxnSpMk id="10" creationId="{39B7FDC9-F0CE-43A7-9F2A-83DD09DC3453}"/>
          </ac:cxnSpMkLst>
        </pc:cxnChg>
      </pc:sldChg>
      <pc:sldChg chg="addSp delSp modSp add mod">
        <pc:chgData name="Liz Riches" userId="738ad316-51cb-4606-8ed6-1a39d3d9377a" providerId="ADAL" clId="{8EA4713F-19B9-48F2-9467-7EB7534C8712}" dt="2022-02-04T09:57:16.235" v="8579" actId="207"/>
        <pc:sldMkLst>
          <pc:docMk/>
          <pc:sldMk cId="2829209281" sldId="279"/>
        </pc:sldMkLst>
        <pc:spChg chg="mod">
          <ac:chgData name="Liz Riches" userId="738ad316-51cb-4606-8ed6-1a39d3d9377a" providerId="ADAL" clId="{8EA4713F-19B9-48F2-9467-7EB7534C8712}" dt="2022-01-31T12:59:56.139" v="6843" actId="2711"/>
          <ac:spMkLst>
            <pc:docMk/>
            <pc:sldMk cId="2829209281" sldId="279"/>
            <ac:spMk id="2" creationId="{0787FB8E-5E33-4F23-A548-0BAD1289BF3F}"/>
          </ac:spMkLst>
        </pc:spChg>
        <pc:spChg chg="mod">
          <ac:chgData name="Liz Riches" userId="738ad316-51cb-4606-8ed6-1a39d3d9377a" providerId="ADAL" clId="{8EA4713F-19B9-48F2-9467-7EB7534C8712}" dt="2022-02-04T09:57:16.235" v="8579" actId="207"/>
          <ac:spMkLst>
            <pc:docMk/>
            <pc:sldMk cId="2829209281" sldId="279"/>
            <ac:spMk id="3" creationId="{F9D599D6-10C6-48A7-A0F2-BCE0584000F1}"/>
          </ac:spMkLst>
        </pc:spChg>
        <pc:spChg chg="mod">
          <ac:chgData name="Liz Riches" userId="738ad316-51cb-4606-8ed6-1a39d3d9377a" providerId="ADAL" clId="{8EA4713F-19B9-48F2-9467-7EB7534C8712}" dt="2022-01-31T14:36:57.243" v="7186" actId="21"/>
          <ac:spMkLst>
            <pc:docMk/>
            <pc:sldMk cId="2829209281" sldId="279"/>
            <ac:spMk id="4" creationId="{0BC9A77A-156A-4F51-B78B-505FC2899543}"/>
          </ac:spMkLst>
        </pc:spChg>
        <pc:spChg chg="add del mod">
          <ac:chgData name="Liz Riches" userId="738ad316-51cb-4606-8ed6-1a39d3d9377a" providerId="ADAL" clId="{8EA4713F-19B9-48F2-9467-7EB7534C8712}" dt="2022-01-31T10:52:45.065" v="2927" actId="767"/>
          <ac:spMkLst>
            <pc:docMk/>
            <pc:sldMk cId="2829209281" sldId="279"/>
            <ac:spMk id="5" creationId="{CB54DB63-13AF-4302-B85D-F8F9AE6A7E4E}"/>
          </ac:spMkLst>
        </pc:spChg>
        <pc:spChg chg="add mod">
          <ac:chgData name="Liz Riches" userId="738ad316-51cb-4606-8ed6-1a39d3d9377a" providerId="ADAL" clId="{8EA4713F-19B9-48F2-9467-7EB7534C8712}" dt="2022-01-31T14:37:58.271" v="7240" actId="113"/>
          <ac:spMkLst>
            <pc:docMk/>
            <pc:sldMk cId="2829209281" sldId="279"/>
            <ac:spMk id="6" creationId="{624C329A-C23B-40C7-AC5B-15A64B5F3693}"/>
          </ac:spMkLst>
        </pc:spChg>
        <pc:picChg chg="del">
          <ac:chgData name="Liz Riches" userId="738ad316-51cb-4606-8ed6-1a39d3d9377a" providerId="ADAL" clId="{8EA4713F-19B9-48F2-9467-7EB7534C8712}" dt="2022-01-27T15:57:39.896" v="1249" actId="478"/>
          <ac:picMkLst>
            <pc:docMk/>
            <pc:sldMk cId="2829209281" sldId="279"/>
            <ac:picMk id="6" creationId="{E7B85576-A2EF-4D46-9BF5-8100C64CC398}"/>
          </ac:picMkLst>
        </pc:picChg>
        <pc:picChg chg="add mod">
          <ac:chgData name="Liz Riches" userId="738ad316-51cb-4606-8ed6-1a39d3d9377a" providerId="ADAL" clId="{8EA4713F-19B9-48F2-9467-7EB7534C8712}" dt="2022-01-27T15:58:48.521" v="1289" actId="1076"/>
          <ac:picMkLst>
            <pc:docMk/>
            <pc:sldMk cId="2829209281" sldId="279"/>
            <ac:picMk id="7" creationId="{1562413E-17DF-477A-B5D4-EE975E0C7A93}"/>
          </ac:picMkLst>
        </pc:picChg>
      </pc:sldChg>
      <pc:sldChg chg="addSp modSp new del mod">
        <pc:chgData name="Liz Riches" userId="738ad316-51cb-4606-8ed6-1a39d3d9377a" providerId="ADAL" clId="{8EA4713F-19B9-48F2-9467-7EB7534C8712}" dt="2022-01-31T12:54:29.269" v="6779" actId="2696"/>
        <pc:sldMkLst>
          <pc:docMk/>
          <pc:sldMk cId="2372651920" sldId="280"/>
        </pc:sldMkLst>
        <pc:spChg chg="mod">
          <ac:chgData name="Liz Riches" userId="738ad316-51cb-4606-8ed6-1a39d3d9377a" providerId="ADAL" clId="{8EA4713F-19B9-48F2-9467-7EB7534C8712}" dt="2022-01-27T16:01:26.007" v="1320" actId="20577"/>
          <ac:spMkLst>
            <pc:docMk/>
            <pc:sldMk cId="2372651920" sldId="280"/>
            <ac:spMk id="2" creationId="{6AD7705E-8BA1-43A8-B1D7-A5D4E8CEF9B4}"/>
          </ac:spMkLst>
        </pc:spChg>
        <pc:spChg chg="mod">
          <ac:chgData name="Liz Riches" userId="738ad316-51cb-4606-8ed6-1a39d3d9377a" providerId="ADAL" clId="{8EA4713F-19B9-48F2-9467-7EB7534C8712}" dt="2022-01-31T12:50:57.231" v="6716" actId="21"/>
          <ac:spMkLst>
            <pc:docMk/>
            <pc:sldMk cId="2372651920" sldId="280"/>
            <ac:spMk id="3" creationId="{EB84F512-DAA4-430D-BD6D-D32B7464799D}"/>
          </ac:spMkLst>
        </pc:spChg>
        <pc:picChg chg="add mod">
          <ac:chgData name="Liz Riches" userId="738ad316-51cb-4606-8ed6-1a39d3d9377a" providerId="ADAL" clId="{8EA4713F-19B9-48F2-9467-7EB7534C8712}" dt="2022-01-27T16:00:53.505" v="1315" actId="1076"/>
          <ac:picMkLst>
            <pc:docMk/>
            <pc:sldMk cId="2372651920" sldId="280"/>
            <ac:picMk id="5" creationId="{E7095B0F-72C4-4D59-B9CC-ED8AA88F2B1B}"/>
          </ac:picMkLst>
        </pc:picChg>
      </pc:sldChg>
      <pc:sldChg chg="addSp delSp modSp add mod">
        <pc:chgData name="Liz Riches" userId="738ad316-51cb-4606-8ed6-1a39d3d9377a" providerId="ADAL" clId="{8EA4713F-19B9-48F2-9467-7EB7534C8712}" dt="2022-02-04T09:57:37.105" v="8580" actId="207"/>
        <pc:sldMkLst>
          <pc:docMk/>
          <pc:sldMk cId="2085437113" sldId="281"/>
        </pc:sldMkLst>
        <pc:spChg chg="mod">
          <ac:chgData name="Liz Riches" userId="738ad316-51cb-4606-8ed6-1a39d3d9377a" providerId="ADAL" clId="{8EA4713F-19B9-48F2-9467-7EB7534C8712}" dt="2022-01-31T12:59:15.414" v="6840" actId="2711"/>
          <ac:spMkLst>
            <pc:docMk/>
            <pc:sldMk cId="2085437113" sldId="281"/>
            <ac:spMk id="2" creationId="{0787FB8E-5E33-4F23-A548-0BAD1289BF3F}"/>
          </ac:spMkLst>
        </pc:spChg>
        <pc:spChg chg="mod">
          <ac:chgData name="Liz Riches" userId="738ad316-51cb-4606-8ed6-1a39d3d9377a" providerId="ADAL" clId="{8EA4713F-19B9-48F2-9467-7EB7534C8712}" dt="2022-01-27T16:45:29.309" v="2369" actId="27636"/>
          <ac:spMkLst>
            <pc:docMk/>
            <pc:sldMk cId="2085437113" sldId="281"/>
            <ac:spMk id="3" creationId="{F9D599D6-10C6-48A7-A0F2-BCE0584000F1}"/>
          </ac:spMkLst>
        </pc:spChg>
        <pc:spChg chg="mod">
          <ac:chgData name="Liz Riches" userId="738ad316-51cb-4606-8ed6-1a39d3d9377a" providerId="ADAL" clId="{8EA4713F-19B9-48F2-9467-7EB7534C8712}" dt="2022-01-31T10:44:53.193" v="2850" actId="5793"/>
          <ac:spMkLst>
            <pc:docMk/>
            <pc:sldMk cId="2085437113" sldId="281"/>
            <ac:spMk id="4" creationId="{0BC9A77A-156A-4F51-B78B-505FC2899543}"/>
          </ac:spMkLst>
        </pc:spChg>
        <pc:spChg chg="add mod">
          <ac:chgData name="Liz Riches" userId="738ad316-51cb-4606-8ed6-1a39d3d9377a" providerId="ADAL" clId="{8EA4713F-19B9-48F2-9467-7EB7534C8712}" dt="2022-01-31T11:38:18.611" v="4223" actId="1076"/>
          <ac:spMkLst>
            <pc:docMk/>
            <pc:sldMk cId="2085437113" sldId="281"/>
            <ac:spMk id="5" creationId="{612BBA9A-BE34-4A67-9010-717BB2A9294A}"/>
          </ac:spMkLst>
        </pc:spChg>
        <pc:spChg chg="add mod">
          <ac:chgData name="Liz Riches" userId="738ad316-51cb-4606-8ed6-1a39d3d9377a" providerId="ADAL" clId="{8EA4713F-19B9-48F2-9467-7EB7534C8712}" dt="2022-02-04T09:57:37.105" v="8580" actId="207"/>
          <ac:spMkLst>
            <pc:docMk/>
            <pc:sldMk cId="2085437113" sldId="281"/>
            <ac:spMk id="10" creationId="{EF4440E2-99DD-4559-9C31-330DBD3ED50C}"/>
          </ac:spMkLst>
        </pc:spChg>
        <pc:spChg chg="add mod">
          <ac:chgData name="Liz Riches" userId="738ad316-51cb-4606-8ed6-1a39d3d9377a" providerId="ADAL" clId="{8EA4713F-19B9-48F2-9467-7EB7534C8712}" dt="2022-01-31T11:38:28.953" v="4224" actId="14100"/>
          <ac:spMkLst>
            <pc:docMk/>
            <pc:sldMk cId="2085437113" sldId="281"/>
            <ac:spMk id="11" creationId="{9A807BFE-4E36-4608-9DF7-60E959A553C1}"/>
          </ac:spMkLst>
        </pc:spChg>
        <pc:picChg chg="add mod">
          <ac:chgData name="Liz Riches" userId="738ad316-51cb-4606-8ed6-1a39d3d9377a" providerId="ADAL" clId="{8EA4713F-19B9-48F2-9467-7EB7534C8712}" dt="2022-01-31T12:59:31.760" v="6841" actId="1076"/>
          <ac:picMkLst>
            <pc:docMk/>
            <pc:sldMk cId="2085437113" sldId="281"/>
            <ac:picMk id="6" creationId="{47F76D91-6285-4C72-AD4D-49588705E1CC}"/>
          </ac:picMkLst>
        </pc:picChg>
        <pc:picChg chg="del">
          <ac:chgData name="Liz Riches" userId="738ad316-51cb-4606-8ed6-1a39d3d9377a" providerId="ADAL" clId="{8EA4713F-19B9-48F2-9467-7EB7534C8712}" dt="2022-01-27T16:43:10.183" v="2360" actId="478"/>
          <ac:picMkLst>
            <pc:docMk/>
            <pc:sldMk cId="2085437113" sldId="281"/>
            <ac:picMk id="7" creationId="{1562413E-17DF-477A-B5D4-EE975E0C7A93}"/>
          </ac:picMkLst>
        </pc:picChg>
        <pc:picChg chg="add mod">
          <ac:chgData name="Liz Riches" userId="738ad316-51cb-4606-8ed6-1a39d3d9377a" providerId="ADAL" clId="{8EA4713F-19B9-48F2-9467-7EB7534C8712}" dt="2022-01-31T12:59:35.447" v="6842" actId="1076"/>
          <ac:picMkLst>
            <pc:docMk/>
            <pc:sldMk cId="2085437113" sldId="281"/>
            <ac:picMk id="9" creationId="{F9A1A2CF-3273-4452-9927-F46398514B48}"/>
          </ac:picMkLst>
        </pc:picChg>
      </pc:sldChg>
      <pc:sldChg chg="addSp delSp modSp add mod">
        <pc:chgData name="Liz Riches" userId="738ad316-51cb-4606-8ed6-1a39d3d9377a" providerId="ADAL" clId="{8EA4713F-19B9-48F2-9467-7EB7534C8712}" dt="2022-02-04T09:57:57.382" v="8581" actId="207"/>
        <pc:sldMkLst>
          <pc:docMk/>
          <pc:sldMk cId="2451686064" sldId="282"/>
        </pc:sldMkLst>
        <pc:spChg chg="mod">
          <ac:chgData name="Liz Riches" userId="738ad316-51cb-4606-8ed6-1a39d3d9377a" providerId="ADAL" clId="{8EA4713F-19B9-48F2-9467-7EB7534C8712}" dt="2022-01-31T12:59:00.603" v="6838" actId="2711"/>
          <ac:spMkLst>
            <pc:docMk/>
            <pc:sldMk cId="2451686064" sldId="282"/>
            <ac:spMk id="2" creationId="{0787FB8E-5E33-4F23-A548-0BAD1289BF3F}"/>
          </ac:spMkLst>
        </pc:spChg>
        <pc:spChg chg="mod">
          <ac:chgData name="Liz Riches" userId="738ad316-51cb-4606-8ed6-1a39d3d9377a" providerId="ADAL" clId="{8EA4713F-19B9-48F2-9467-7EB7534C8712}" dt="2022-01-31T11:59:25.895" v="4655" actId="27636"/>
          <ac:spMkLst>
            <pc:docMk/>
            <pc:sldMk cId="2451686064" sldId="282"/>
            <ac:spMk id="3" creationId="{F9D599D6-10C6-48A7-A0F2-BCE0584000F1}"/>
          </ac:spMkLst>
        </pc:spChg>
        <pc:spChg chg="mod">
          <ac:chgData name="Liz Riches" userId="738ad316-51cb-4606-8ed6-1a39d3d9377a" providerId="ADAL" clId="{8EA4713F-19B9-48F2-9467-7EB7534C8712}" dt="2022-01-31T14:53:13.150" v="7309" actId="1076"/>
          <ac:spMkLst>
            <pc:docMk/>
            <pc:sldMk cId="2451686064" sldId="282"/>
            <ac:spMk id="4" creationId="{0BC9A77A-156A-4F51-B78B-505FC2899543}"/>
          </ac:spMkLst>
        </pc:spChg>
        <pc:spChg chg="add mod">
          <ac:chgData name="Liz Riches" userId="738ad316-51cb-4606-8ed6-1a39d3d9377a" providerId="ADAL" clId="{8EA4713F-19B9-48F2-9467-7EB7534C8712}" dt="2022-02-04T09:57:57.382" v="8581" actId="207"/>
          <ac:spMkLst>
            <pc:docMk/>
            <pc:sldMk cId="2451686064" sldId="282"/>
            <ac:spMk id="8" creationId="{7A7B6338-5BEB-4789-915F-BBEA1C909C90}"/>
          </ac:spMkLst>
        </pc:spChg>
        <pc:spChg chg="add del mod">
          <ac:chgData name="Liz Riches" userId="738ad316-51cb-4606-8ed6-1a39d3d9377a" providerId="ADAL" clId="{8EA4713F-19B9-48F2-9467-7EB7534C8712}" dt="2022-01-31T11:18:24.899" v="3758"/>
          <ac:spMkLst>
            <pc:docMk/>
            <pc:sldMk cId="2451686064" sldId="282"/>
            <ac:spMk id="9" creationId="{0A7088C9-5E5A-4E73-8DB3-F32BE3F3E006}"/>
          </ac:spMkLst>
        </pc:spChg>
        <pc:spChg chg="add mod">
          <ac:chgData name="Liz Riches" userId="738ad316-51cb-4606-8ed6-1a39d3d9377a" providerId="ADAL" clId="{8EA4713F-19B9-48F2-9467-7EB7534C8712}" dt="2022-01-31T14:51:12.227" v="7299" actId="6549"/>
          <ac:spMkLst>
            <pc:docMk/>
            <pc:sldMk cId="2451686064" sldId="282"/>
            <ac:spMk id="10" creationId="{2235F44F-BBFF-4941-8ED1-E10731499284}"/>
          </ac:spMkLst>
        </pc:spChg>
        <pc:picChg chg="del">
          <ac:chgData name="Liz Riches" userId="738ad316-51cb-4606-8ed6-1a39d3d9377a" providerId="ADAL" clId="{8EA4713F-19B9-48F2-9467-7EB7534C8712}" dt="2022-01-27T16:47:00.319" v="2417" actId="478"/>
          <ac:picMkLst>
            <pc:docMk/>
            <pc:sldMk cId="2451686064" sldId="282"/>
            <ac:picMk id="6" creationId="{47F76D91-6285-4C72-AD4D-49588705E1CC}"/>
          </ac:picMkLst>
        </pc:picChg>
        <pc:picChg chg="add mod">
          <ac:chgData name="Liz Riches" userId="738ad316-51cb-4606-8ed6-1a39d3d9377a" providerId="ADAL" clId="{8EA4713F-19B9-48F2-9467-7EB7534C8712}" dt="2022-01-31T12:59:05.565" v="6839" actId="1076"/>
          <ac:picMkLst>
            <pc:docMk/>
            <pc:sldMk cId="2451686064" sldId="282"/>
            <ac:picMk id="6" creationId="{5061FBFD-31EB-42EB-B993-92C6CC1590A3}"/>
          </ac:picMkLst>
        </pc:picChg>
        <pc:picChg chg="add del mod">
          <ac:chgData name="Liz Riches" userId="738ad316-51cb-4606-8ed6-1a39d3d9377a" providerId="ADAL" clId="{8EA4713F-19B9-48F2-9467-7EB7534C8712}" dt="2022-01-31T11:02:29.206" v="3081" actId="478"/>
          <ac:picMkLst>
            <pc:docMk/>
            <pc:sldMk cId="2451686064" sldId="282"/>
            <ac:picMk id="7" creationId="{6FC9728E-07E9-4732-9F54-DDC4CA69D43C}"/>
          </ac:picMkLst>
        </pc:picChg>
        <pc:picChg chg="del">
          <ac:chgData name="Liz Riches" userId="738ad316-51cb-4606-8ed6-1a39d3d9377a" providerId="ADAL" clId="{8EA4713F-19B9-48F2-9467-7EB7534C8712}" dt="2022-01-27T16:46:59.450" v="2416" actId="478"/>
          <ac:picMkLst>
            <pc:docMk/>
            <pc:sldMk cId="2451686064" sldId="282"/>
            <ac:picMk id="9" creationId="{F9A1A2CF-3273-4452-9927-F46398514B48}"/>
          </ac:picMkLst>
        </pc:picChg>
      </pc:sldChg>
      <pc:sldChg chg="addSp delSp modSp add mod">
        <pc:chgData name="Liz Riches" userId="738ad316-51cb-4606-8ed6-1a39d3d9377a" providerId="ADAL" clId="{8EA4713F-19B9-48F2-9467-7EB7534C8712}" dt="2022-02-04T09:58:09.473" v="8582" actId="207"/>
        <pc:sldMkLst>
          <pc:docMk/>
          <pc:sldMk cId="3241272582" sldId="283"/>
        </pc:sldMkLst>
        <pc:spChg chg="mod">
          <ac:chgData name="Liz Riches" userId="738ad316-51cb-4606-8ed6-1a39d3d9377a" providerId="ADAL" clId="{8EA4713F-19B9-48F2-9467-7EB7534C8712}" dt="2022-01-31T12:58:52.258" v="6837" actId="2711"/>
          <ac:spMkLst>
            <pc:docMk/>
            <pc:sldMk cId="3241272582" sldId="283"/>
            <ac:spMk id="2" creationId="{0787FB8E-5E33-4F23-A548-0BAD1289BF3F}"/>
          </ac:spMkLst>
        </pc:spChg>
        <pc:spChg chg="mod">
          <ac:chgData name="Liz Riches" userId="738ad316-51cb-4606-8ed6-1a39d3d9377a" providerId="ADAL" clId="{8EA4713F-19B9-48F2-9467-7EB7534C8712}" dt="2022-01-31T15:04:49.675" v="7505" actId="14100"/>
          <ac:spMkLst>
            <pc:docMk/>
            <pc:sldMk cId="3241272582" sldId="283"/>
            <ac:spMk id="4" creationId="{0BC9A77A-156A-4F51-B78B-505FC2899543}"/>
          </ac:spMkLst>
        </pc:spChg>
        <pc:spChg chg="add mod">
          <ac:chgData name="Liz Riches" userId="738ad316-51cb-4606-8ed6-1a39d3d9377a" providerId="ADAL" clId="{8EA4713F-19B9-48F2-9467-7EB7534C8712}" dt="2022-02-04T09:58:09.473" v="8582" actId="207"/>
          <ac:spMkLst>
            <pc:docMk/>
            <pc:sldMk cId="3241272582" sldId="283"/>
            <ac:spMk id="7" creationId="{B5945E19-2115-4E7A-9680-F6C90C366682}"/>
          </ac:spMkLst>
        </pc:spChg>
        <pc:spChg chg="add mod">
          <ac:chgData name="Liz Riches" userId="738ad316-51cb-4606-8ed6-1a39d3d9377a" providerId="ADAL" clId="{8EA4713F-19B9-48F2-9467-7EB7534C8712}" dt="2022-01-31T15:05:08.291" v="7543" actId="20577"/>
          <ac:spMkLst>
            <pc:docMk/>
            <pc:sldMk cId="3241272582" sldId="283"/>
            <ac:spMk id="8" creationId="{B39CCFC4-C80E-4260-B615-47314D5680B9}"/>
          </ac:spMkLst>
        </pc:spChg>
        <pc:spChg chg="add mod">
          <ac:chgData name="Liz Riches" userId="738ad316-51cb-4606-8ed6-1a39d3d9377a" providerId="ADAL" clId="{8EA4713F-19B9-48F2-9467-7EB7534C8712}" dt="2022-01-31T15:05:59.826" v="7570" actId="1076"/>
          <ac:spMkLst>
            <pc:docMk/>
            <pc:sldMk cId="3241272582" sldId="283"/>
            <ac:spMk id="9" creationId="{9EBCE28B-B26A-48DB-BFBB-7CCD0320E0D1}"/>
          </ac:spMkLst>
        </pc:spChg>
        <pc:picChg chg="add mod">
          <ac:chgData name="Liz Riches" userId="738ad316-51cb-4606-8ed6-1a39d3d9377a" providerId="ADAL" clId="{8EA4713F-19B9-48F2-9467-7EB7534C8712}" dt="2022-01-27T16:49:54.216" v="2480" actId="1076"/>
          <ac:picMkLst>
            <pc:docMk/>
            <pc:sldMk cId="3241272582" sldId="283"/>
            <ac:picMk id="6" creationId="{F530B06F-9042-4D40-80E5-88BF2560513B}"/>
          </ac:picMkLst>
        </pc:picChg>
        <pc:picChg chg="del">
          <ac:chgData name="Liz Riches" userId="738ad316-51cb-4606-8ed6-1a39d3d9377a" providerId="ADAL" clId="{8EA4713F-19B9-48F2-9467-7EB7534C8712}" dt="2022-01-27T16:49:04.685" v="2478" actId="478"/>
          <ac:picMkLst>
            <pc:docMk/>
            <pc:sldMk cId="3241272582" sldId="283"/>
            <ac:picMk id="7" creationId="{6FC9728E-07E9-4732-9F54-DDC4CA69D43C}"/>
          </ac:picMkLst>
        </pc:picChg>
      </pc:sldChg>
      <pc:sldChg chg="addSp delSp modSp new mod setBg modClrScheme chgLayout">
        <pc:chgData name="Liz Riches" userId="738ad316-51cb-4606-8ed6-1a39d3d9377a" providerId="ADAL" clId="{8EA4713F-19B9-48F2-9467-7EB7534C8712}" dt="2022-02-03T10:29:55.965" v="7641" actId="26606"/>
        <pc:sldMkLst>
          <pc:docMk/>
          <pc:sldMk cId="455129882" sldId="284"/>
        </pc:sldMkLst>
        <pc:spChg chg="del mod">
          <ac:chgData name="Liz Riches" userId="738ad316-51cb-4606-8ed6-1a39d3d9377a" providerId="ADAL" clId="{8EA4713F-19B9-48F2-9467-7EB7534C8712}" dt="2022-02-03T10:28:18.093" v="7615" actId="700"/>
          <ac:spMkLst>
            <pc:docMk/>
            <pc:sldMk cId="455129882" sldId="284"/>
            <ac:spMk id="2" creationId="{ABEEF753-A89E-4741-8907-99E530B8ACEA}"/>
          </ac:spMkLst>
        </pc:spChg>
        <pc:spChg chg="del mod">
          <ac:chgData name="Liz Riches" userId="738ad316-51cb-4606-8ed6-1a39d3d9377a" providerId="ADAL" clId="{8EA4713F-19B9-48F2-9467-7EB7534C8712}" dt="2022-02-03T10:28:18.093" v="7615" actId="700"/>
          <ac:spMkLst>
            <pc:docMk/>
            <pc:sldMk cId="455129882" sldId="284"/>
            <ac:spMk id="3" creationId="{C5E14E1C-7347-454F-A8A1-906D66E58609}"/>
          </ac:spMkLst>
        </pc:spChg>
        <pc:spChg chg="add mod">
          <ac:chgData name="Liz Riches" userId="738ad316-51cb-4606-8ed6-1a39d3d9377a" providerId="ADAL" clId="{8EA4713F-19B9-48F2-9467-7EB7534C8712}" dt="2022-02-03T10:29:55.965" v="7641" actId="26606"/>
          <ac:spMkLst>
            <pc:docMk/>
            <pc:sldMk cId="455129882" sldId="284"/>
            <ac:spMk id="4" creationId="{42183953-610A-47A0-8840-2F80548A34E6}"/>
          </ac:spMkLst>
        </pc:spChg>
        <pc:spChg chg="add">
          <ac:chgData name="Liz Riches" userId="738ad316-51cb-4606-8ed6-1a39d3d9377a" providerId="ADAL" clId="{8EA4713F-19B9-48F2-9467-7EB7534C8712}" dt="2022-02-03T10:29:55.965" v="7641" actId="26606"/>
          <ac:spMkLst>
            <pc:docMk/>
            <pc:sldMk cId="455129882" sldId="284"/>
            <ac:spMk id="13" creationId="{99ED5833-B85B-4103-8A3B-CAB0308E6C15}"/>
          </ac:spMkLst>
        </pc:spChg>
        <pc:picChg chg="add mod">
          <ac:chgData name="Liz Riches" userId="738ad316-51cb-4606-8ed6-1a39d3d9377a" providerId="ADAL" clId="{8EA4713F-19B9-48F2-9467-7EB7534C8712}" dt="2022-02-03T10:29:55.965" v="7641" actId="26606"/>
          <ac:picMkLst>
            <pc:docMk/>
            <pc:sldMk cId="455129882" sldId="284"/>
            <ac:picMk id="6" creationId="{1DCD592F-CA11-4E21-83A3-A4031E9E84C5}"/>
          </ac:picMkLst>
        </pc:picChg>
        <pc:picChg chg="add mod">
          <ac:chgData name="Liz Riches" userId="738ad316-51cb-4606-8ed6-1a39d3d9377a" providerId="ADAL" clId="{8EA4713F-19B9-48F2-9467-7EB7534C8712}" dt="2022-02-03T10:29:55.965" v="7641" actId="26606"/>
          <ac:picMkLst>
            <pc:docMk/>
            <pc:sldMk cId="455129882" sldId="284"/>
            <ac:picMk id="8" creationId="{33472074-B7D9-4F85-8EFB-48C63228C794}"/>
          </ac:picMkLst>
        </pc:picChg>
      </pc:sldChg>
      <pc:sldChg chg="addSp modSp new mod setBg">
        <pc:chgData name="Liz Riches" userId="738ad316-51cb-4606-8ed6-1a39d3d9377a" providerId="ADAL" clId="{8EA4713F-19B9-48F2-9467-7EB7534C8712}" dt="2022-02-04T09:59:12.442" v="8589" actId="27636"/>
        <pc:sldMkLst>
          <pc:docMk/>
          <pc:sldMk cId="2902100761" sldId="286"/>
        </pc:sldMkLst>
        <pc:spChg chg="mod">
          <ac:chgData name="Liz Riches" userId="738ad316-51cb-4606-8ed6-1a39d3d9377a" providerId="ADAL" clId="{8EA4713F-19B9-48F2-9467-7EB7534C8712}" dt="2022-02-04T09:58:47.683" v="8583" actId="14100"/>
          <ac:spMkLst>
            <pc:docMk/>
            <pc:sldMk cId="2902100761" sldId="286"/>
            <ac:spMk id="2" creationId="{3C2748DD-4FF6-4FF9-B6F2-55E2F52DE4B8}"/>
          </ac:spMkLst>
        </pc:spChg>
        <pc:spChg chg="mod">
          <ac:chgData name="Liz Riches" userId="738ad316-51cb-4606-8ed6-1a39d3d9377a" providerId="ADAL" clId="{8EA4713F-19B9-48F2-9467-7EB7534C8712}" dt="2022-02-04T09:59:12.442" v="8589" actId="27636"/>
          <ac:spMkLst>
            <pc:docMk/>
            <pc:sldMk cId="2902100761" sldId="286"/>
            <ac:spMk id="3" creationId="{C0771077-E287-46D0-8A99-DE601D130284}"/>
          </ac:spMkLst>
        </pc:spChg>
        <pc:spChg chg="add">
          <ac:chgData name="Liz Riches" userId="738ad316-51cb-4606-8ed6-1a39d3d9377a" providerId="ADAL" clId="{8EA4713F-19B9-48F2-9467-7EB7534C8712}" dt="2022-02-03T14:50:10.579" v="8352" actId="26606"/>
          <ac:spMkLst>
            <pc:docMk/>
            <pc:sldMk cId="2902100761" sldId="286"/>
            <ac:spMk id="10" creationId="{91F32EBA-ED97-466E-8CFA-8382584155D0}"/>
          </ac:spMkLst>
        </pc:spChg>
        <pc:spChg chg="add">
          <ac:chgData name="Liz Riches" userId="738ad316-51cb-4606-8ed6-1a39d3d9377a" providerId="ADAL" clId="{8EA4713F-19B9-48F2-9467-7EB7534C8712}" dt="2022-02-03T14:50:10.579" v="8352" actId="26606"/>
          <ac:spMkLst>
            <pc:docMk/>
            <pc:sldMk cId="2902100761" sldId="286"/>
            <ac:spMk id="12" creationId="{62A38935-BB53-4DF7-A56E-48DD25B685D7}"/>
          </ac:spMkLst>
        </pc:spChg>
        <pc:picChg chg="add mod">
          <ac:chgData name="Liz Riches" userId="738ad316-51cb-4606-8ed6-1a39d3d9377a" providerId="ADAL" clId="{8EA4713F-19B9-48F2-9467-7EB7534C8712}" dt="2022-02-04T09:59:08.756" v="8587" actId="14100"/>
          <ac:picMkLst>
            <pc:docMk/>
            <pc:sldMk cId="2902100761" sldId="286"/>
            <ac:picMk id="5" creationId="{29F57E76-FDC6-45C0-B667-8E3B0336C9DB}"/>
          </ac:picMkLst>
        </pc:picChg>
      </pc:sldChg>
      <pc:sldChg chg="addSp modSp mod">
        <pc:chgData name="Liz Riches" userId="738ad316-51cb-4606-8ed6-1a39d3d9377a" providerId="ADAL" clId="{8EA4713F-19B9-48F2-9467-7EB7534C8712}" dt="2022-02-03T15:08:01.285" v="8549" actId="255"/>
        <pc:sldMkLst>
          <pc:docMk/>
          <pc:sldMk cId="1564002803" sldId="288"/>
        </pc:sldMkLst>
        <pc:spChg chg="mod">
          <ac:chgData name="Liz Riches" userId="738ad316-51cb-4606-8ed6-1a39d3d9377a" providerId="ADAL" clId="{8EA4713F-19B9-48F2-9467-7EB7534C8712}" dt="2022-02-03T15:08:01.285" v="8549" actId="255"/>
          <ac:spMkLst>
            <pc:docMk/>
            <pc:sldMk cId="1564002803" sldId="288"/>
            <ac:spMk id="2" creationId="{0787FB8E-5E33-4F23-A548-0BAD1289BF3F}"/>
          </ac:spMkLst>
        </pc:spChg>
        <pc:spChg chg="mod">
          <ac:chgData name="Liz Riches" userId="738ad316-51cb-4606-8ed6-1a39d3d9377a" providerId="ADAL" clId="{8EA4713F-19B9-48F2-9467-7EB7534C8712}" dt="2022-02-03T15:02:25.269" v="8545" actId="27636"/>
          <ac:spMkLst>
            <pc:docMk/>
            <pc:sldMk cId="1564002803" sldId="288"/>
            <ac:spMk id="3" creationId="{F9D599D6-10C6-48A7-A0F2-BCE0584000F1}"/>
          </ac:spMkLst>
        </pc:spChg>
        <pc:picChg chg="add mod">
          <ac:chgData name="Liz Riches" userId="738ad316-51cb-4606-8ed6-1a39d3d9377a" providerId="ADAL" clId="{8EA4713F-19B9-48F2-9467-7EB7534C8712}" dt="2022-02-03T15:07:51.676" v="8548" actId="1076"/>
          <ac:picMkLst>
            <pc:docMk/>
            <pc:sldMk cId="1564002803" sldId="288"/>
            <ac:picMk id="5" creationId="{BD941081-51C9-4B3E-8C1E-B8CC18DDFB29}"/>
          </ac:picMkLst>
        </pc:picChg>
      </pc:sldChg>
      <pc:sldChg chg="addSp modSp mod">
        <pc:chgData name="Liz Riches" userId="738ad316-51cb-4606-8ed6-1a39d3d9377a" providerId="ADAL" clId="{8EA4713F-19B9-48F2-9467-7EB7534C8712}" dt="2022-02-03T15:00:24.272" v="8539" actId="14100"/>
        <pc:sldMkLst>
          <pc:docMk/>
          <pc:sldMk cId="166487447" sldId="290"/>
        </pc:sldMkLst>
        <pc:spChg chg="mod">
          <ac:chgData name="Liz Riches" userId="738ad316-51cb-4606-8ed6-1a39d3d9377a" providerId="ADAL" clId="{8EA4713F-19B9-48F2-9467-7EB7534C8712}" dt="2022-02-03T14:59:35.314" v="8535" actId="120"/>
          <ac:spMkLst>
            <pc:docMk/>
            <pc:sldMk cId="166487447" sldId="290"/>
            <ac:spMk id="2" creationId="{0787FB8E-5E33-4F23-A548-0BAD1289BF3F}"/>
          </ac:spMkLst>
        </pc:spChg>
        <pc:spChg chg="mod">
          <ac:chgData name="Liz Riches" userId="738ad316-51cb-4606-8ed6-1a39d3d9377a" providerId="ADAL" clId="{8EA4713F-19B9-48F2-9467-7EB7534C8712}" dt="2022-02-03T14:58:52.979" v="8495" actId="27636"/>
          <ac:spMkLst>
            <pc:docMk/>
            <pc:sldMk cId="166487447" sldId="290"/>
            <ac:spMk id="3" creationId="{F9D599D6-10C6-48A7-A0F2-BCE0584000F1}"/>
          </ac:spMkLst>
        </pc:spChg>
        <pc:spChg chg="mod">
          <ac:chgData name="Liz Riches" userId="738ad316-51cb-4606-8ed6-1a39d3d9377a" providerId="ADAL" clId="{8EA4713F-19B9-48F2-9467-7EB7534C8712}" dt="2022-02-03T14:59:24.613" v="8534" actId="20577"/>
          <ac:spMkLst>
            <pc:docMk/>
            <pc:sldMk cId="166487447" sldId="290"/>
            <ac:spMk id="4" creationId="{0BC9A77A-156A-4F51-B78B-505FC2899543}"/>
          </ac:spMkLst>
        </pc:spChg>
        <pc:picChg chg="add mod">
          <ac:chgData name="Liz Riches" userId="738ad316-51cb-4606-8ed6-1a39d3d9377a" providerId="ADAL" clId="{8EA4713F-19B9-48F2-9467-7EB7534C8712}" dt="2022-02-03T15:00:24.272" v="8539" actId="14100"/>
          <ac:picMkLst>
            <pc:docMk/>
            <pc:sldMk cId="166487447" sldId="290"/>
            <ac:picMk id="6" creationId="{A7E89FF3-3E9D-4D8D-84B0-711521AADD5F}"/>
          </ac:picMkLst>
        </pc:picChg>
      </pc:sldChg>
    </pc:docChg>
  </pc:docChgLst>
  <pc:docChgLst>
    <pc:chgData name="Catherine Power" userId="9f01e2d5-69a4-419b-9c2b-600052ebf5c1" providerId="ADAL" clId="{C940D2E0-478E-4D0C-A723-07B469B5C2DD}"/>
    <pc:docChg chg="undo custSel addSld delSld modSld">
      <pc:chgData name="Catherine Power" userId="9f01e2d5-69a4-419b-9c2b-600052ebf5c1" providerId="ADAL" clId="{C940D2E0-478E-4D0C-A723-07B469B5C2DD}" dt="2022-02-03T13:03:24.347" v="148" actId="20577"/>
      <pc:docMkLst>
        <pc:docMk/>
      </pc:docMkLst>
      <pc:sldChg chg="modSp mod">
        <pc:chgData name="Catherine Power" userId="9f01e2d5-69a4-419b-9c2b-600052ebf5c1" providerId="ADAL" clId="{C940D2E0-478E-4D0C-A723-07B469B5C2DD}" dt="2022-02-03T12:54:19.790" v="15" actId="20577"/>
        <pc:sldMkLst>
          <pc:docMk/>
          <pc:sldMk cId="679193256" sldId="271"/>
        </pc:sldMkLst>
        <pc:spChg chg="mod">
          <ac:chgData name="Catherine Power" userId="9f01e2d5-69a4-419b-9c2b-600052ebf5c1" providerId="ADAL" clId="{C940D2E0-478E-4D0C-A723-07B469B5C2DD}" dt="2022-02-03T12:54:19.790" v="15" actId="20577"/>
          <ac:spMkLst>
            <pc:docMk/>
            <pc:sldMk cId="679193256" sldId="271"/>
            <ac:spMk id="3" creationId="{3F68904B-CE28-4FF1-A21D-61578DE78492}"/>
          </ac:spMkLst>
        </pc:spChg>
      </pc:sldChg>
      <pc:sldChg chg="addSp del">
        <pc:chgData name="Catherine Power" userId="9f01e2d5-69a4-419b-9c2b-600052ebf5c1" providerId="ADAL" clId="{C940D2E0-478E-4D0C-A723-07B469B5C2DD}" dt="2022-02-03T12:57:59.429" v="36" actId="2696"/>
        <pc:sldMkLst>
          <pc:docMk/>
          <pc:sldMk cId="2287477234" sldId="273"/>
        </pc:sldMkLst>
        <pc:picChg chg="add">
          <ac:chgData name="Catherine Power" userId="9f01e2d5-69a4-419b-9c2b-600052ebf5c1" providerId="ADAL" clId="{C940D2E0-478E-4D0C-A723-07B469B5C2DD}" dt="2022-02-03T12:56:12.022" v="30"/>
          <ac:picMkLst>
            <pc:docMk/>
            <pc:sldMk cId="2287477234" sldId="273"/>
            <ac:picMk id="5" creationId="{F7CEFD6A-C11E-470B-831F-06798CBEDD46}"/>
          </ac:picMkLst>
        </pc:picChg>
      </pc:sldChg>
      <pc:sldChg chg="modSp mod">
        <pc:chgData name="Catherine Power" userId="9f01e2d5-69a4-419b-9c2b-600052ebf5c1" providerId="ADAL" clId="{C940D2E0-478E-4D0C-A723-07B469B5C2DD}" dt="2022-02-03T12:55:16.677" v="29" actId="20577"/>
        <pc:sldMkLst>
          <pc:docMk/>
          <pc:sldMk cId="2519389598" sldId="274"/>
        </pc:sldMkLst>
        <pc:spChg chg="mod">
          <ac:chgData name="Catherine Power" userId="9f01e2d5-69a4-419b-9c2b-600052ebf5c1" providerId="ADAL" clId="{C940D2E0-478E-4D0C-A723-07B469B5C2DD}" dt="2022-02-03T12:55:16.677" v="29" actId="20577"/>
          <ac:spMkLst>
            <pc:docMk/>
            <pc:sldMk cId="2519389598" sldId="274"/>
            <ac:spMk id="2" creationId="{336F73D9-A40D-4E6F-9D65-7613FB53BBD3}"/>
          </ac:spMkLst>
        </pc:spChg>
      </pc:sldChg>
      <pc:sldChg chg="modSp mod">
        <pc:chgData name="Catherine Power" userId="9f01e2d5-69a4-419b-9c2b-600052ebf5c1" providerId="ADAL" clId="{C940D2E0-478E-4D0C-A723-07B469B5C2DD}" dt="2022-02-03T13:03:24.347" v="148" actId="20577"/>
        <pc:sldMkLst>
          <pc:docMk/>
          <pc:sldMk cId="1697651539" sldId="276"/>
        </pc:sldMkLst>
        <pc:spChg chg="mod">
          <ac:chgData name="Catherine Power" userId="9f01e2d5-69a4-419b-9c2b-600052ebf5c1" providerId="ADAL" clId="{C940D2E0-478E-4D0C-A723-07B469B5C2DD}" dt="2022-02-03T13:03:24.347" v="148" actId="20577"/>
          <ac:spMkLst>
            <pc:docMk/>
            <pc:sldMk cId="1697651539" sldId="276"/>
            <ac:spMk id="4" creationId="{5E4D22B9-9B78-4A98-9D9B-B422848BD63C}"/>
          </ac:spMkLst>
        </pc:spChg>
      </pc:sldChg>
      <pc:sldChg chg="addSp delSp modSp add del mod">
        <pc:chgData name="Catherine Power" userId="9f01e2d5-69a4-419b-9c2b-600052ebf5c1" providerId="ADAL" clId="{C940D2E0-478E-4D0C-A723-07B469B5C2DD}" dt="2022-02-03T12:58:07.678" v="37" actId="2696"/>
        <pc:sldMkLst>
          <pc:docMk/>
          <pc:sldMk cId="1930035727" sldId="287"/>
        </pc:sldMkLst>
        <pc:spChg chg="del">
          <ac:chgData name="Catherine Power" userId="9f01e2d5-69a4-419b-9c2b-600052ebf5c1" providerId="ADAL" clId="{C940D2E0-478E-4D0C-A723-07B469B5C2DD}" dt="2022-02-03T12:57:08.548" v="32" actId="478"/>
          <ac:spMkLst>
            <pc:docMk/>
            <pc:sldMk cId="1930035727" sldId="287"/>
            <ac:spMk id="2" creationId="{237FD227-94BB-42FA-9671-3CD68783EAE2}"/>
          </ac:spMkLst>
        </pc:spChg>
        <pc:spChg chg="del">
          <ac:chgData name="Catherine Power" userId="9f01e2d5-69a4-419b-9c2b-600052ebf5c1" providerId="ADAL" clId="{C940D2E0-478E-4D0C-A723-07B469B5C2DD}" dt="2022-02-03T12:57:12.803" v="33" actId="478"/>
          <ac:spMkLst>
            <pc:docMk/>
            <pc:sldMk cId="1930035727" sldId="287"/>
            <ac:spMk id="3" creationId="{CAF5702A-4CBA-446C-A00E-DC6E3730C2C1}"/>
          </ac:spMkLst>
        </pc:spChg>
        <pc:spChg chg="del">
          <ac:chgData name="Catherine Power" userId="9f01e2d5-69a4-419b-9c2b-600052ebf5c1" providerId="ADAL" clId="{C940D2E0-478E-4D0C-A723-07B469B5C2DD}" dt="2022-02-03T12:57:14.821" v="34" actId="478"/>
          <ac:spMkLst>
            <pc:docMk/>
            <pc:sldMk cId="1930035727" sldId="287"/>
            <ac:spMk id="4" creationId="{5E4D22B9-9B78-4A98-9D9B-B422848BD63C}"/>
          </ac:spMkLst>
        </pc:spChg>
        <pc:spChg chg="add mod">
          <ac:chgData name="Catherine Power" userId="9f01e2d5-69a4-419b-9c2b-600052ebf5c1" providerId="ADAL" clId="{C940D2E0-478E-4D0C-A723-07B469B5C2DD}" dt="2022-02-03T12:57:08.548" v="32" actId="478"/>
          <ac:spMkLst>
            <pc:docMk/>
            <pc:sldMk cId="1930035727" sldId="287"/>
            <ac:spMk id="7" creationId="{AED579D7-011C-404A-9C22-E46FC1E83282}"/>
          </ac:spMkLst>
        </pc:spChg>
        <pc:spChg chg="add mod">
          <ac:chgData name="Catherine Power" userId="9f01e2d5-69a4-419b-9c2b-600052ebf5c1" providerId="ADAL" clId="{C940D2E0-478E-4D0C-A723-07B469B5C2DD}" dt="2022-02-03T12:57:12.803" v="33" actId="478"/>
          <ac:spMkLst>
            <pc:docMk/>
            <pc:sldMk cId="1930035727" sldId="287"/>
            <ac:spMk id="9" creationId="{C0F1AF8B-F1ED-4EFA-A483-D5629DC1332B}"/>
          </ac:spMkLst>
        </pc:spChg>
        <pc:spChg chg="add mod">
          <ac:chgData name="Catherine Power" userId="9f01e2d5-69a4-419b-9c2b-600052ebf5c1" providerId="ADAL" clId="{C940D2E0-478E-4D0C-A723-07B469B5C2DD}" dt="2022-02-03T12:57:14.821" v="34" actId="478"/>
          <ac:spMkLst>
            <pc:docMk/>
            <pc:sldMk cId="1930035727" sldId="287"/>
            <ac:spMk id="11" creationId="{09FC3FC1-DFB9-40E0-80CB-565CCD96EA4B}"/>
          </ac:spMkLst>
        </pc:spChg>
      </pc:sldChg>
      <pc:sldChg chg="modSp add mod">
        <pc:chgData name="Catherine Power" userId="9f01e2d5-69a4-419b-9c2b-600052ebf5c1" providerId="ADAL" clId="{C940D2E0-478E-4D0C-A723-07B469B5C2DD}" dt="2022-02-03T12:58:49.184" v="41" actId="20577"/>
        <pc:sldMkLst>
          <pc:docMk/>
          <pc:sldMk cId="1564002803" sldId="288"/>
        </pc:sldMkLst>
        <pc:spChg chg="mod">
          <ac:chgData name="Catherine Power" userId="9f01e2d5-69a4-419b-9c2b-600052ebf5c1" providerId="ADAL" clId="{C940D2E0-478E-4D0C-A723-07B469B5C2DD}" dt="2022-02-03T12:58:49.184" v="41" actId="20577"/>
          <ac:spMkLst>
            <pc:docMk/>
            <pc:sldMk cId="1564002803" sldId="288"/>
            <ac:spMk id="2" creationId="{0787FB8E-5E33-4F23-A548-0BAD1289BF3F}"/>
          </ac:spMkLst>
        </pc:spChg>
      </pc:sldChg>
      <pc:sldChg chg="add del">
        <pc:chgData name="Catherine Power" userId="9f01e2d5-69a4-419b-9c2b-600052ebf5c1" providerId="ADAL" clId="{C940D2E0-478E-4D0C-A723-07B469B5C2DD}" dt="2022-02-03T12:58:35.271" v="40" actId="2696"/>
        <pc:sldMkLst>
          <pc:docMk/>
          <pc:sldMk cId="1565723438" sldId="289"/>
        </pc:sldMkLst>
      </pc:sldChg>
      <pc:sldChg chg="add">
        <pc:chgData name="Catherine Power" userId="9f01e2d5-69a4-419b-9c2b-600052ebf5c1" providerId="ADAL" clId="{C940D2E0-478E-4D0C-A723-07B469B5C2DD}" dt="2022-02-03T12:58:27.680" v="39"/>
        <pc:sldMkLst>
          <pc:docMk/>
          <pc:sldMk cId="166487447"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E50031-67B7-4B66-BF9B-177097136DC0}" type="datetimeFigureOut">
              <a:rPr lang="en-IE" smtClean="0"/>
              <a:t>04/02/2022</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76E10-AAA3-4611-847E-442AD37BFFB9}" type="slidenum">
              <a:rPr lang="en-IE" smtClean="0"/>
              <a:t>‹#›</a:t>
            </a:fld>
            <a:endParaRPr lang="en-IE"/>
          </a:p>
        </p:txBody>
      </p:sp>
    </p:spTree>
    <p:extLst>
      <p:ext uri="{BB962C8B-B14F-4D97-AF65-F5344CB8AC3E}">
        <p14:creationId xmlns:p14="http://schemas.microsoft.com/office/powerpoint/2010/main" val="108381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01C76E10-AAA3-4611-847E-442AD37BFFB9}" type="slidenum">
              <a:rPr lang="en-IE" smtClean="0"/>
              <a:t>2</a:t>
            </a:fld>
            <a:endParaRPr lang="en-IE"/>
          </a:p>
        </p:txBody>
      </p:sp>
    </p:spTree>
    <p:extLst>
      <p:ext uri="{BB962C8B-B14F-4D97-AF65-F5344CB8AC3E}">
        <p14:creationId xmlns:p14="http://schemas.microsoft.com/office/powerpoint/2010/main" val="368556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54AE3-692E-41B0-9F10-DB0EC3A54E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2717CB4B-3AB1-4F5B-9C33-AB87CA4324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F930A8B2-D249-48C3-9127-C80D1F9C1B08}"/>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AF232EF6-77A0-4D4B-A5A6-67CF95925A8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4F8A6CF-314C-482B-A9B7-59EA8591A09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820409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F556D-874F-485D-ABEF-040F1B5FD91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036812A-5C24-4E96-981C-8B3DADB9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35A6F79-4B47-423C-BF2A-A60C712114C0}"/>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07C315FF-BDE2-4AE5-BB39-427AE3FFD83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175AB27-30E6-42D7-9DAD-AE660EB83BCE}"/>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18262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1C27-5795-4B68-B6CA-1B94EA8B74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E491656-E8F2-42B5-A6DC-692D136713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B4E571-3CEA-440C-8EE6-E39B66F45A5A}"/>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5A24E3BC-1744-4DE6-BB25-D2822A29BE6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A72EC58-A845-48E3-8F87-7B8FB6324A9C}"/>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922848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407CA-1671-49C1-97C9-466A29B7135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D6DB715F-B5A2-4092-A985-130A971B13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6F933A7-CEB0-4510-BF9A-6A60EC76BC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552FC9EF-8545-44EF-A5F4-6A52C2D92C96}"/>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6" name="Footer Placeholder 5">
            <a:extLst>
              <a:ext uri="{FF2B5EF4-FFF2-40B4-BE49-F238E27FC236}">
                <a16:creationId xmlns:a16="http://schemas.microsoft.com/office/drawing/2014/main" id="{7CC8B2BE-7B44-4B8B-8A71-71B73B4BC33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D131DD8-6D13-4315-A253-90806DE2E33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795984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F5A2F-7CAD-4FE3-A1E8-02180C3A058D}"/>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4CFE3AAD-EA41-4137-944E-22B35F39DE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6FCE84-8D17-4591-B63A-965690D715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206EF653-98C7-4A59-8508-5B782E976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90E86A-BD1F-45F0-A6D2-42D2603233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F2849588-6A30-43EE-97AD-B6925CADFF29}"/>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8" name="Footer Placeholder 7">
            <a:extLst>
              <a:ext uri="{FF2B5EF4-FFF2-40B4-BE49-F238E27FC236}">
                <a16:creationId xmlns:a16="http://schemas.microsoft.com/office/drawing/2014/main" id="{5D4C18D6-2861-4EA7-81C3-8318C3F8504A}"/>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2F4CFC9-2869-48BA-8225-1DEDC163464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1204959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E1A08-81F7-4F48-AB61-D797AD5145C4}"/>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D5D11290-0C81-4310-91B2-9431159FCBA2}"/>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4" name="Footer Placeholder 3">
            <a:extLst>
              <a:ext uri="{FF2B5EF4-FFF2-40B4-BE49-F238E27FC236}">
                <a16:creationId xmlns:a16="http://schemas.microsoft.com/office/drawing/2014/main" id="{9B08FBED-C221-4857-AF01-6E25ED024AE0}"/>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65696CA7-DB28-427E-B046-D616DB296EE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3725878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1038A8-6B5F-4AA6-B065-D8479A204A0C}"/>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3" name="Footer Placeholder 2">
            <a:extLst>
              <a:ext uri="{FF2B5EF4-FFF2-40B4-BE49-F238E27FC236}">
                <a16:creationId xmlns:a16="http://schemas.microsoft.com/office/drawing/2014/main" id="{17C1C81D-317C-454A-99B4-95B4D89FFF62}"/>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EC5E56B6-5066-4862-9BA9-D31A8A793291}"/>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474856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81F2-8190-4BCF-9148-471D4C9DF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D463D00-EDE1-4FFC-94E9-A4D2A9DFA4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6169A3CA-5800-4D5E-85B6-F6333ED99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90F68-E2CC-46DC-AA26-63904DA6A3C6}"/>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6" name="Footer Placeholder 5">
            <a:extLst>
              <a:ext uri="{FF2B5EF4-FFF2-40B4-BE49-F238E27FC236}">
                <a16:creationId xmlns:a16="http://schemas.microsoft.com/office/drawing/2014/main" id="{E4A15D37-058F-40E5-8D0F-828693DBAD9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4833027-47BD-4453-A921-0EF569651F7A}"/>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240082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4DBD-77EA-439C-9219-6FB7A65CD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ED3550E-C213-4543-A9DA-2E6F82C01A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7504D6E5-59E3-42E1-97E1-8AB7A20EF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C6011B-97CE-46E5-A0B5-EB0389106190}"/>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6" name="Footer Placeholder 5">
            <a:extLst>
              <a:ext uri="{FF2B5EF4-FFF2-40B4-BE49-F238E27FC236}">
                <a16:creationId xmlns:a16="http://schemas.microsoft.com/office/drawing/2014/main" id="{A5D9C655-DC07-42F2-8E28-F9DB5640A00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55CA832-B24F-4B37-9279-7067155F7B53}"/>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103806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1DB32-E305-4FCE-AF38-AD75909AD05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A6C18F7-7AF0-4A39-A92A-FB4E8FC790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C2C2524-0F28-497C-AC30-A426EAA01895}"/>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2F2948D3-0C23-4BE3-B50F-5A3DCE03881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2A2A05F-9466-4B1E-89D5-BC08D1CC7ABD}"/>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2631284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4965AA-48DE-4ACF-A665-87314989AE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EE8E351-5C10-4A17-92AF-D34CDE9596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4B1B74E-962C-4D7F-A052-AB79F8679475}"/>
              </a:ext>
            </a:extLst>
          </p:cNvPr>
          <p:cNvSpPr>
            <a:spLocks noGrp="1"/>
          </p:cNvSpPr>
          <p:nvPr>
            <p:ph type="dt" sz="half" idx="10"/>
          </p:nvPr>
        </p:nvSpPr>
        <p:spPr/>
        <p:txBody>
          <a:body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F011A436-A3A3-4FD4-8814-351092E3C54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580FAF0-EF44-4887-90B1-A5CD70948249}"/>
              </a:ext>
            </a:extLst>
          </p:cNvPr>
          <p:cNvSpPr>
            <a:spLocks noGrp="1"/>
          </p:cNvSpPr>
          <p:nvPr>
            <p:ph type="sldNum" sz="quarter" idx="12"/>
          </p:nvPr>
        </p:nvSpPr>
        <p:spPr/>
        <p:txBody>
          <a:bodyPr/>
          <a:lstStyle/>
          <a:p>
            <a:fld id="{E72C7273-A503-409B-BA63-685D1E60D718}" type="slidenum">
              <a:rPr lang="en-IE" smtClean="0"/>
              <a:t>‹#›</a:t>
            </a:fld>
            <a:endParaRPr lang="en-IE"/>
          </a:p>
        </p:txBody>
      </p:sp>
    </p:spTree>
    <p:extLst>
      <p:ext uri="{BB962C8B-B14F-4D97-AF65-F5344CB8AC3E}">
        <p14:creationId xmlns:p14="http://schemas.microsoft.com/office/powerpoint/2010/main" val="4073782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3E88-E652-4DE3-80AD-D16C2BFEBE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82AAD05D-F010-4BBF-8471-FA67428F6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4B52838F-D569-4564-A38C-D40D40F93707}"/>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BCB98C59-5D3F-4FF6-8942-12E87462D0B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C9F4513-972D-44E1-8C99-A8B15AB8F870}"/>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4208092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9EA7-10A7-461B-B729-1541C2F4D90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AA418C9A-F3F5-4B6C-9F98-59C5A6C132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0A094BF-D5AE-47B0-AA23-0283000D1254}"/>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CAE789F3-42C8-41A9-BA93-99E9DC862E0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A3AA120A-13DA-465A-BC48-33E16CB12D3F}"/>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2652770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A667-E00F-4802-9A10-C6C285B59A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A04E3E69-98F4-438B-BD3F-0A80B1027D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AD9838-D050-4A11-B06D-33B87EB7BD52}"/>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88B6537F-EA03-427B-AB32-E5C1ACB6039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2876AB7-0674-4D77-AE1B-A3A5A11CC8CC}"/>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3900673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D15E-4C6D-43CA-AD6E-DB51EA6BFD45}"/>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1FA979BD-9F7B-409E-A467-86E1E863AE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62BD52D-EC2E-48F7-9A15-9EAFA40A82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872075E-AE0B-41DB-A06A-7FECC8A6D44A}"/>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6" name="Footer Placeholder 5">
            <a:extLst>
              <a:ext uri="{FF2B5EF4-FFF2-40B4-BE49-F238E27FC236}">
                <a16:creationId xmlns:a16="http://schemas.microsoft.com/office/drawing/2014/main" id="{65DFBAED-FCE4-4D4A-99CE-421850A5F05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EE16C45-7740-4553-BB0B-C8FED920206A}"/>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549146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7A0CC-6813-4E55-A9C1-CF04359FE773}"/>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AB78634-2A42-445D-B078-13ABC453AB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FC26CB-546F-44E0-AA9C-67D0F53953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1EACE823-BA55-494C-870B-4029C651D3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ABD822-FE99-41E2-A854-18F2425E97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9A4B189A-9A0C-42CB-8CC0-6D620D580080}"/>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8" name="Footer Placeholder 7">
            <a:extLst>
              <a:ext uri="{FF2B5EF4-FFF2-40B4-BE49-F238E27FC236}">
                <a16:creationId xmlns:a16="http://schemas.microsoft.com/office/drawing/2014/main" id="{BDCD2BFE-BB19-4C14-B8E7-778E2130ECD3}"/>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A614EE7-DEF2-4F00-A876-B28FEF1F5AC1}"/>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5761177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B6E7-3C48-4B78-B0EC-E48D2513C2C9}"/>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F6ECCB7F-AFFD-4355-9C51-964D515F8C82}"/>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4" name="Footer Placeholder 3">
            <a:extLst>
              <a:ext uri="{FF2B5EF4-FFF2-40B4-BE49-F238E27FC236}">
                <a16:creationId xmlns:a16="http://schemas.microsoft.com/office/drawing/2014/main" id="{B557290F-8D83-4EE1-916A-3379739A7519}"/>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E853C280-4532-43D3-8873-F11BC4470C23}"/>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1959561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AB377F-8D71-4054-AE5D-91989879C254}"/>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3" name="Footer Placeholder 2">
            <a:extLst>
              <a:ext uri="{FF2B5EF4-FFF2-40B4-BE49-F238E27FC236}">
                <a16:creationId xmlns:a16="http://schemas.microsoft.com/office/drawing/2014/main" id="{723E0645-E2E1-4A9A-8402-65BC826CD437}"/>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69AB2C9D-5587-4B0F-9996-D9BEFA94249A}"/>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220999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8E2F-8515-44C5-99B1-B522AD47E5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DA20C58A-11CA-4E5F-93A6-D5ECC6997B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D87D8E63-3207-438B-8ADD-A364FBFEB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E539B7-2A8B-49D3-BC2A-31953CE1D0A0}"/>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6" name="Footer Placeholder 5">
            <a:extLst>
              <a:ext uri="{FF2B5EF4-FFF2-40B4-BE49-F238E27FC236}">
                <a16:creationId xmlns:a16="http://schemas.microsoft.com/office/drawing/2014/main" id="{98F0252E-C676-4513-A574-412BC351E0A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909876E-4327-4A49-8CC0-A61E6DFED5D8}"/>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17351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5227-8D66-4AB4-BE69-B17EF285B2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AB31E5B7-B2E1-4214-9BF9-7222E5F784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E85249C3-CC3B-4DC0-834F-AAEA3B05EF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B54B9C-10C7-46B9-B251-9980A200555C}"/>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6" name="Footer Placeholder 5">
            <a:extLst>
              <a:ext uri="{FF2B5EF4-FFF2-40B4-BE49-F238E27FC236}">
                <a16:creationId xmlns:a16="http://schemas.microsoft.com/office/drawing/2014/main" id="{EF82497C-DEAF-4A7B-9954-F3AEA9DCACF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A8DD7532-3899-407B-9214-02F127BA4994}"/>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638627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32E03-5C3E-4A36-8D93-911822794387}"/>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26705224-52EA-4C0F-9EC7-C7949761C8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97792BD-5831-4EBE-B429-C5675B1BA81D}"/>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2CD1C61A-4451-4E69-A8C2-7D926AB685A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6CBA70E-8632-4061-988D-78CBE3A61E73}"/>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4259967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5D76B7-89F0-412B-8159-1538C937E27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710D1114-EA5C-4B2E-9EAF-531B1D9724C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541AD91-3069-4EE3-B971-6D420721E377}"/>
              </a:ext>
            </a:extLst>
          </p:cNvPr>
          <p:cNvSpPr>
            <a:spLocks noGrp="1"/>
          </p:cNvSpPr>
          <p:nvPr>
            <p:ph type="dt" sz="half" idx="10"/>
          </p:nvPr>
        </p:nvSpPr>
        <p:spPr/>
        <p:txBody>
          <a:body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20F5CB45-B8DE-4469-B6FB-0C014652600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36A2936-2F9F-4ABA-89E2-1A4B6A4DAE0B}"/>
              </a:ext>
            </a:extLst>
          </p:cNvPr>
          <p:cNvSpPr>
            <a:spLocks noGrp="1"/>
          </p:cNvSpPr>
          <p:nvPr>
            <p:ph type="sldNum" sz="quarter" idx="12"/>
          </p:nvPr>
        </p:nvSpPr>
        <p:spPr/>
        <p:txBody>
          <a:bodyPr/>
          <a:lstStyle/>
          <a:p>
            <a:fld id="{15855E5E-7C45-4F3F-9BDA-0521DC099D39}" type="slidenum">
              <a:rPr lang="en-IE" smtClean="0"/>
              <a:t>‹#›</a:t>
            </a:fld>
            <a:endParaRPr lang="en-IE"/>
          </a:p>
        </p:txBody>
      </p:sp>
    </p:spTree>
    <p:extLst>
      <p:ext uri="{BB962C8B-B14F-4D97-AF65-F5344CB8AC3E}">
        <p14:creationId xmlns:p14="http://schemas.microsoft.com/office/powerpoint/2010/main" val="1029157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207848-5870-41AC-BAE7-62607E46C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44BCD59-5EE4-41C1-90C6-C397DD16F6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5DE2930-6747-4E1E-B023-2E25C8794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4CA49-C7E8-4D97-B2FD-48AD876C9574}" type="datetimeFigureOut">
              <a:rPr lang="en-IE" smtClean="0"/>
              <a:t>04/02/2022</a:t>
            </a:fld>
            <a:endParaRPr lang="en-IE"/>
          </a:p>
        </p:txBody>
      </p:sp>
      <p:sp>
        <p:nvSpPr>
          <p:cNvPr id="5" name="Footer Placeholder 4">
            <a:extLst>
              <a:ext uri="{FF2B5EF4-FFF2-40B4-BE49-F238E27FC236}">
                <a16:creationId xmlns:a16="http://schemas.microsoft.com/office/drawing/2014/main" id="{CE8BA64C-7704-4DCD-BF18-0CA8E2195F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A5A1DA7E-C81F-445D-9B1C-F024FCB3F2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C7273-A503-409B-BA63-685D1E60D718}" type="slidenum">
              <a:rPr lang="en-IE" smtClean="0"/>
              <a:t>‹#›</a:t>
            </a:fld>
            <a:endParaRPr lang="en-IE"/>
          </a:p>
        </p:txBody>
      </p:sp>
    </p:spTree>
    <p:extLst>
      <p:ext uri="{BB962C8B-B14F-4D97-AF65-F5344CB8AC3E}">
        <p14:creationId xmlns:p14="http://schemas.microsoft.com/office/powerpoint/2010/main" val="2783657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F4DDAD-6B4D-4405-9AEE-7F2F3C7B2A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4D170ED-4CE0-44A1-9A48-C34A67864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FADA73A-E044-46E7-82EE-33A55E5686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1BEE09-A2C8-445E-94A3-4DAA65AE3360}" type="datetimeFigureOut">
              <a:rPr lang="en-IE" smtClean="0"/>
              <a:t>04/02/2022</a:t>
            </a:fld>
            <a:endParaRPr lang="en-IE"/>
          </a:p>
        </p:txBody>
      </p:sp>
      <p:sp>
        <p:nvSpPr>
          <p:cNvPr id="5" name="Footer Placeholder 4">
            <a:extLst>
              <a:ext uri="{FF2B5EF4-FFF2-40B4-BE49-F238E27FC236}">
                <a16:creationId xmlns:a16="http://schemas.microsoft.com/office/drawing/2014/main" id="{12A5C8C5-4C5A-4C5C-AD98-9F3DD0092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0DA8334B-71DC-4088-AFBA-0EB05A6086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855E5E-7C45-4F3F-9BDA-0521DC099D39}" type="slidenum">
              <a:rPr lang="en-IE" smtClean="0"/>
              <a:t>‹#›</a:t>
            </a:fld>
            <a:endParaRPr lang="en-IE"/>
          </a:p>
        </p:txBody>
      </p:sp>
    </p:spTree>
    <p:extLst>
      <p:ext uri="{BB962C8B-B14F-4D97-AF65-F5344CB8AC3E}">
        <p14:creationId xmlns:p14="http://schemas.microsoft.com/office/powerpoint/2010/main" val="922066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hyperlink" Target="https://www.bauer-power.net/2019/04/how-to-deleted-online-social-media.html" TargetMode="Externa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4.xml"/><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8.png"/><Relationship Id="rId7" Type="http://schemas.openxmlformats.org/officeDocument/2006/relationships/image" Target="../media/image26.png"/><Relationship Id="rId2"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E0232C6-F6C1-44FD-B51E-5D16B9AAB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601" y="1156927"/>
            <a:ext cx="9613397" cy="1153607"/>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9FCC69-6923-4C5C-979C-116CA1BA1893}"/>
              </a:ext>
            </a:extLst>
          </p:cNvPr>
          <p:cNvSpPr>
            <a:spLocks noGrp="1"/>
          </p:cNvSpPr>
          <p:nvPr>
            <p:ph type="ctrTitle"/>
          </p:nvPr>
        </p:nvSpPr>
        <p:spPr>
          <a:xfrm>
            <a:off x="1300968" y="2971939"/>
            <a:ext cx="8921672" cy="1713305"/>
          </a:xfrm>
        </p:spPr>
        <p:txBody>
          <a:bodyPr anchor="b">
            <a:normAutofit fontScale="90000"/>
          </a:bodyPr>
          <a:lstStyle/>
          <a:p>
            <a:r>
              <a:rPr lang="en-GB" sz="6800" dirty="0">
                <a:latin typeface="Arial" panose="020B0604020202020204" pitchFamily="34" charset="0"/>
                <a:cs typeface="Arial" panose="020B0604020202020204" pitchFamily="34" charset="0"/>
              </a:rPr>
              <a:t>SICAP Annual Plan 2022  Feb 22 (updated)</a:t>
            </a:r>
            <a:endParaRPr lang="en-IE" sz="68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C9B2E3E-4D5E-4F15-9300-1AF3D2EDB94D}"/>
              </a:ext>
            </a:extLst>
          </p:cNvPr>
          <p:cNvSpPr>
            <a:spLocks noGrp="1"/>
          </p:cNvSpPr>
          <p:nvPr>
            <p:ph type="subTitle" idx="1"/>
          </p:nvPr>
        </p:nvSpPr>
        <p:spPr>
          <a:xfrm>
            <a:off x="1289303" y="4854447"/>
            <a:ext cx="7321298" cy="1041024"/>
          </a:xfrm>
        </p:spPr>
        <p:txBody>
          <a:bodyPr anchor="t">
            <a:normAutofit/>
          </a:bodyPr>
          <a:lstStyle/>
          <a:p>
            <a:pPr algn="l"/>
            <a:r>
              <a:rPr lang="en-GB" sz="1600" b="1">
                <a:latin typeface="Arial" panose="020B0604020202020204" pitchFamily="34" charset="0"/>
                <a:cs typeface="Arial" panose="020B0604020202020204" pitchFamily="34" charset="0"/>
              </a:rPr>
              <a:t>Waterford City &amp; County</a:t>
            </a:r>
          </a:p>
          <a:p>
            <a:pPr algn="l"/>
            <a:r>
              <a:rPr lang="en-GB" sz="1200" b="1">
                <a:latin typeface="Arial" panose="020B0604020202020204" pitchFamily="34" charset="0"/>
                <a:cs typeface="Arial" panose="020B0604020202020204" pitchFamily="34" charset="0"/>
              </a:rPr>
              <a:t>“The aim of SICAP is to reduce poverty and promote social inclusion and equality in Ireland through supporting communities and individuals using community development approaches, engagement and collaboration.”</a:t>
            </a:r>
            <a:endParaRPr lang="en-IE" sz="1200" b="1">
              <a:latin typeface="Arial" panose="020B0604020202020204" pitchFamily="34" charset="0"/>
              <a:cs typeface="Arial" panose="020B0604020202020204" pitchFamily="34" charset="0"/>
            </a:endParaRPr>
          </a:p>
          <a:p>
            <a:pPr algn="l"/>
            <a:endParaRPr lang="en-IE" sz="1100"/>
          </a:p>
        </p:txBody>
      </p:sp>
    </p:spTree>
    <p:extLst>
      <p:ext uri="{BB962C8B-B14F-4D97-AF65-F5344CB8AC3E}">
        <p14:creationId xmlns:p14="http://schemas.microsoft.com/office/powerpoint/2010/main" val="3955785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a:latin typeface="Arial" panose="020B0604020202020204" pitchFamily="34" charset="0"/>
                <a:cs typeface="Arial" panose="020B0604020202020204" pitchFamily="34" charset="0"/>
              </a:rPr>
              <a:t>Goal 1 </a:t>
            </a:r>
            <a:endParaRPr lang="en-IE">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399011" y="1041862"/>
            <a:ext cx="11499273" cy="5569527"/>
          </a:xfrm>
        </p:spPr>
        <p:txBody>
          <a:bodyPr>
            <a:normAutofit/>
          </a:bodyPr>
          <a:lstStyle/>
          <a:p>
            <a:pPr marL="0" indent="0">
              <a:buNone/>
            </a:pPr>
            <a:endParaRPr lang="en-GB" sz="1400" u="sng" dirty="0"/>
          </a:p>
          <a:p>
            <a:pPr marL="0" indent="0">
              <a:buNone/>
            </a:pPr>
            <a:r>
              <a:rPr lang="en-GB" sz="2400" u="sng" dirty="0">
                <a:latin typeface="Arial" panose="020B0604020202020204" pitchFamily="34" charset="0"/>
                <a:cs typeface="Arial" panose="020B0604020202020204" pitchFamily="34" charset="0"/>
              </a:rPr>
              <a:t>Goal Overview:</a:t>
            </a:r>
            <a:r>
              <a:rPr lang="en-GB" sz="2400" dirty="0">
                <a:latin typeface="Arial" panose="020B0604020202020204" pitchFamily="34" charset="0"/>
                <a:cs typeface="Arial" panose="020B0604020202020204" pitchFamily="34" charset="0"/>
              </a:rPr>
              <a:t> Supporting Communities – To support communities and target groups to engage with relevant stakeholders in identifying and addressing social exclusion and equality issues, developing the capacity of Local Community Groups, and creating more sustainable communities.</a:t>
            </a:r>
            <a:endParaRPr lang="en-GB" sz="2400" u="sng" dirty="0">
              <a:latin typeface="Arial" panose="020B0604020202020204" pitchFamily="34" charset="0"/>
              <a:cs typeface="Arial" panose="020B0604020202020204" pitchFamily="34" charset="0"/>
            </a:endParaRPr>
          </a:p>
          <a:p>
            <a:pPr marL="0" indent="0">
              <a:buNone/>
            </a:pPr>
            <a:r>
              <a:rPr lang="en-GB" sz="2400" u="sng" dirty="0">
                <a:latin typeface="Arial" panose="020B0604020202020204" pitchFamily="34" charset="0"/>
                <a:cs typeface="Arial" panose="020B0604020202020204" pitchFamily="34" charset="0"/>
              </a:rPr>
              <a:t>Target Groups:</a:t>
            </a:r>
            <a:r>
              <a:rPr lang="en-GB" sz="2400" dirty="0">
                <a:latin typeface="Arial" panose="020B0604020202020204" pitchFamily="34" charset="0"/>
                <a:cs typeface="Arial" panose="020B0604020202020204" pitchFamily="34" charset="0"/>
              </a:rPr>
              <a:t> as outlined in requirements plus focus on geographical areas</a:t>
            </a:r>
            <a:endParaRPr lang="en-GB" sz="2400" u="sng" dirty="0">
              <a:latin typeface="Arial" panose="020B0604020202020204" pitchFamily="34" charset="0"/>
              <a:cs typeface="Arial" panose="020B0604020202020204" pitchFamily="34" charset="0"/>
            </a:endParaRPr>
          </a:p>
          <a:p>
            <a:pPr marL="0" indent="0">
              <a:buNone/>
            </a:pPr>
            <a:endParaRPr lang="en-GB" sz="2400" u="sng"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G1 Budget</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GB"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r>
              <a:rPr lang="en-GB" sz="2400" b="1" dirty="0">
                <a:latin typeface="Arial" panose="020B0604020202020204" pitchFamily="34" charset="0"/>
                <a:cs typeface="Arial" panose="020B0604020202020204" pitchFamily="34" charset="0"/>
              </a:rPr>
              <a:t>395,028</a:t>
            </a:r>
            <a:endParaRPr kumimoji="0" lang="en-GB" sz="2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0" indent="0">
              <a:buNone/>
            </a:pPr>
            <a:endParaRPr lang="en-GB" sz="2400" u="sng"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GI KPI:</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en-GB"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79</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Local Community Groups</a:t>
            </a:r>
            <a:endParaRPr kumimoji="0" lang="en-IE" sz="24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a:p>
            <a:pPr marL="0" indent="0">
              <a:buNone/>
            </a:pPr>
            <a:endParaRPr lang="en-GB" sz="2400" u="sng" dirty="0"/>
          </a:p>
          <a:p>
            <a:pPr marL="0" indent="0">
              <a:buNone/>
            </a:pPr>
            <a:endParaRPr lang="en-GB" sz="2400" u="sng" dirty="0"/>
          </a:p>
          <a:p>
            <a:pPr marL="0" indent="0">
              <a:buNone/>
            </a:pPr>
            <a:endParaRPr lang="en-GB" sz="2400" u="sng" dirty="0"/>
          </a:p>
          <a:p>
            <a:pPr marL="0" indent="0">
              <a:buNone/>
            </a:pPr>
            <a:endParaRPr lang="en-GB" sz="2400" u="sng" dirty="0"/>
          </a:p>
          <a:p>
            <a:pPr marL="0" indent="0">
              <a:buNone/>
            </a:pPr>
            <a:endParaRPr lang="en-GB" sz="2400" u="sng" dirty="0"/>
          </a:p>
        </p:txBody>
      </p:sp>
      <p:sp>
        <p:nvSpPr>
          <p:cNvPr id="5" name="TextBox 4">
            <a:extLst>
              <a:ext uri="{FF2B5EF4-FFF2-40B4-BE49-F238E27FC236}">
                <a16:creationId xmlns:a16="http://schemas.microsoft.com/office/drawing/2014/main" id="{728EDB5E-BE20-408E-BF17-C8E2A34B1CDF}"/>
              </a:ext>
            </a:extLst>
          </p:cNvPr>
          <p:cNvSpPr txBox="1"/>
          <p:nvPr/>
        </p:nvSpPr>
        <p:spPr>
          <a:xfrm>
            <a:off x="5486400" y="3252023"/>
            <a:ext cx="6123708" cy="3297313"/>
          </a:xfrm>
          <a:prstGeom prst="rect">
            <a:avLst/>
          </a:prstGeom>
          <a:solidFill>
            <a:srgbClr val="00B0F0"/>
          </a:solid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Disadvantaged areas across Waterford including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Larchville</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Lisduggan</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Ballybeg, Ferrybank,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Kilcohan</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area, Inner City, Dungarvan, Tallow,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Cappoquin</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Clashmore</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Portlaw</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Kilmacthomas</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endParaRPr kumimoji="0" lang="en-IE" sz="2000" b="0" i="0" u="none" strike="noStrike" kern="1200" cap="none" spc="0" normalizeH="0" baseline="0" noProof="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Other areas as agreed with Waterford LCDC are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Aglish</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Lismore,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Faithlegg</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Kinsalebeg</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Cheekpoint</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Passage East, Villierstown,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Carrickpherish</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Knockanore</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en-IE" sz="2000" b="0" i="0" u="none" strike="noStrike" kern="1200" cap="none" spc="0" normalizeH="0" baseline="0" noProof="0" err="1">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Touraneena</a:t>
            </a:r>
            <a:r>
              <a:rPr kumimoji="0" lang="en-IE" sz="2000" b="0" i="0" u="none" strike="noStrike" kern="1200" cap="none" spc="0" normalizeH="0" baseline="0" noProof="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and Ballyduff Upper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193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73D9-A40D-4E6F-9D65-7613FB53BBD3}"/>
              </a:ext>
            </a:extLst>
          </p:cNvPr>
          <p:cNvSpPr>
            <a:spLocks noGrp="1"/>
          </p:cNvSpPr>
          <p:nvPr>
            <p:ph type="title"/>
          </p:nvPr>
        </p:nvSpPr>
        <p:spPr/>
        <p:txBody>
          <a:bodyPr/>
          <a:lstStyle/>
          <a:p>
            <a:pPr algn="ctr"/>
            <a:r>
              <a:rPr lang="en-GB" dirty="0">
                <a:latin typeface="Arial" panose="020B0604020202020204" pitchFamily="34" charset="0"/>
                <a:cs typeface="Arial" panose="020B0604020202020204" pitchFamily="34" charset="0"/>
              </a:rPr>
              <a:t>G1 Action Themes &amp; KPI Targets</a:t>
            </a:r>
            <a:endParaRPr lang="en-IE"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6FA4FB8-1CE0-4EDA-995E-4DFDA4D52EDC}"/>
              </a:ext>
            </a:extLst>
          </p:cNvPr>
          <p:cNvSpPr>
            <a:spLocks noGrp="1"/>
          </p:cNvSpPr>
          <p:nvPr>
            <p:ph idx="1"/>
          </p:nvPr>
        </p:nvSpPr>
        <p:spPr>
          <a:xfrm>
            <a:off x="838200" y="1496291"/>
            <a:ext cx="10515600" cy="4680672"/>
          </a:xfrm>
        </p:spPr>
        <p:txBody>
          <a:bodyPr/>
          <a:lstStyle/>
          <a:p>
            <a:pPr marL="0" indent="0">
              <a:lnSpc>
                <a:spcPct val="200000"/>
              </a:lnSpc>
              <a:buNone/>
            </a:pPr>
            <a:r>
              <a:rPr lang="en-GB">
                <a:latin typeface="Arial" panose="020B0604020202020204" pitchFamily="34" charset="0"/>
                <a:cs typeface="Arial" panose="020B0604020202020204" pitchFamily="34" charset="0"/>
              </a:rPr>
              <a:t>1.1 Community Engagement KPI = 18 </a:t>
            </a:r>
          </a:p>
          <a:p>
            <a:pPr marL="0" indent="0">
              <a:lnSpc>
                <a:spcPct val="200000"/>
              </a:lnSpc>
              <a:buNone/>
            </a:pPr>
            <a:r>
              <a:rPr lang="en-GB">
                <a:latin typeface="Arial" panose="020B0604020202020204" pitchFamily="34" charset="0"/>
                <a:cs typeface="Arial" panose="020B0604020202020204" pitchFamily="34" charset="0"/>
              </a:rPr>
              <a:t>1.2 Group Empowerment &amp; Development KPI = 55 </a:t>
            </a:r>
          </a:p>
          <a:p>
            <a:pPr marL="0" indent="0">
              <a:lnSpc>
                <a:spcPct val="200000"/>
              </a:lnSpc>
              <a:buNone/>
            </a:pPr>
            <a:r>
              <a:rPr lang="en-GB">
                <a:latin typeface="Arial" panose="020B0604020202020204" pitchFamily="34" charset="0"/>
                <a:cs typeface="Arial" panose="020B0604020202020204" pitchFamily="34" charset="0"/>
              </a:rPr>
              <a:t>1.3 Social &amp; Community Enterprise KPI = 4 </a:t>
            </a:r>
          </a:p>
          <a:p>
            <a:pPr marL="0" indent="0">
              <a:lnSpc>
                <a:spcPct val="200000"/>
              </a:lnSpc>
              <a:buNone/>
            </a:pPr>
            <a:r>
              <a:rPr lang="en-GB">
                <a:latin typeface="Arial" panose="020B0604020202020204" pitchFamily="34" charset="0"/>
                <a:cs typeface="Arial" panose="020B0604020202020204" pitchFamily="34" charset="0"/>
              </a:rPr>
              <a:t>1.4 Participation in Decision-making Structures KPI = 4 </a:t>
            </a:r>
          </a:p>
        </p:txBody>
      </p:sp>
      <p:sp>
        <p:nvSpPr>
          <p:cNvPr id="4" name="Right Triangle 3">
            <a:extLst>
              <a:ext uri="{FF2B5EF4-FFF2-40B4-BE49-F238E27FC236}">
                <a16:creationId xmlns:a16="http://schemas.microsoft.com/office/drawing/2014/main" id="{0961B7BB-2C0E-4774-A738-8EB1FA94C6A9}"/>
              </a:ext>
            </a:extLst>
          </p:cNvPr>
          <p:cNvSpPr/>
          <p:nvPr/>
        </p:nvSpPr>
        <p:spPr>
          <a:xfrm rot="16200000">
            <a:off x="8763478" y="3409812"/>
            <a:ext cx="2882900" cy="3283226"/>
          </a:xfrm>
          <a:prstGeom prst="r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38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838200" y="406969"/>
            <a:ext cx="10515600" cy="836888"/>
          </a:xfrm>
          <a:solidFill>
            <a:srgbClr val="FFC000"/>
          </a:solidFill>
        </p:spPr>
        <p:txBody>
          <a:bodyPr>
            <a:normAutofit/>
          </a:bodyPr>
          <a:lstStyle/>
          <a:p>
            <a:pPr algn="ctr"/>
            <a:r>
              <a:rPr lang="en-GB" sz="4000" dirty="0">
                <a:latin typeface="Arial" panose="020B0604020202020204" pitchFamily="34" charset="0"/>
                <a:cs typeface="Arial" panose="020B0604020202020204" pitchFamily="34" charset="0"/>
              </a:rPr>
              <a:t>Goal 1 Actions</a:t>
            </a:r>
            <a:endParaRPr lang="en-IE"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199" y="1474124"/>
            <a:ext cx="10661073" cy="5070763"/>
          </a:xfrm>
        </p:spPr>
        <p:txBody>
          <a:bodyPr>
            <a:normAutofit fontScale="85000" lnSpcReduction="10000"/>
          </a:bodyPr>
          <a:lstStyle/>
          <a:p>
            <a:pPr marL="0" indent="0">
              <a:buNone/>
            </a:pPr>
            <a:r>
              <a:rPr lang="en-GB" sz="2400" dirty="0">
                <a:latin typeface="Arial" panose="020B0604020202020204" pitchFamily="34" charset="0"/>
                <a:cs typeface="Arial" panose="020B0604020202020204" pitchFamily="34" charset="0"/>
              </a:rPr>
              <a:t>LCGs Annual Support Plans – process identifies </a:t>
            </a:r>
          </a:p>
          <a:p>
            <a:pPr marL="520700" indent="-342900">
              <a:lnSpc>
                <a:spcPct val="150000"/>
              </a:lnSpc>
              <a:buClr>
                <a:schemeClr val="accent4">
                  <a:lumMod val="60000"/>
                  <a:lumOff val="40000"/>
                </a:schemeClr>
              </a:buClr>
              <a:buSzPct val="70000"/>
              <a:buBlip>
                <a:blip r:embed="rId2"/>
              </a:buBlip>
            </a:pPr>
            <a:r>
              <a:rPr lang="en-GB" sz="2400" dirty="0">
                <a:latin typeface="Arial" panose="020B0604020202020204" pitchFamily="34" charset="0"/>
                <a:cs typeface="Arial" panose="020B0604020202020204" pitchFamily="34" charset="0"/>
              </a:rPr>
              <a:t>Community needs and actions for delivery</a:t>
            </a:r>
          </a:p>
          <a:p>
            <a:pPr marL="520700" marR="0" lvl="0" indent="-342900" algn="l" defTabSz="914400" rtl="0" eaLnBrk="1" fontAlgn="auto" latinLnBrk="0" hangingPunct="1">
              <a:lnSpc>
                <a:spcPct val="150000"/>
              </a:lnSpc>
              <a:spcBef>
                <a:spcPts val="1000"/>
              </a:spcBef>
              <a:spcAft>
                <a:spcPts val="0"/>
              </a:spcAft>
              <a:buClr>
                <a:schemeClr val="accent4">
                  <a:lumMod val="60000"/>
                  <a:lumOff val="40000"/>
                </a:schemeClr>
              </a:buClr>
              <a:buSzPct val="70000"/>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SICAP LCG Grants &amp; other funding </a:t>
            </a:r>
            <a:r>
              <a:rPr lang="en-GB" sz="2400" dirty="0">
                <a:latin typeface="Arial" panose="020B0604020202020204" pitchFamily="34" charset="0"/>
                <a:cs typeface="Arial" panose="020B0604020202020204" pitchFamily="34" charset="0"/>
              </a:rPr>
              <a:t>required for insurance, actions, overheads </a:t>
            </a:r>
          </a:p>
          <a:p>
            <a:pPr marL="520700" indent="-342900">
              <a:lnSpc>
                <a:spcPct val="150000"/>
              </a:lnSpc>
              <a:buClr>
                <a:schemeClr val="accent4">
                  <a:lumMod val="60000"/>
                  <a:lumOff val="40000"/>
                </a:schemeClr>
              </a:buClr>
              <a:buSzPct val="70000"/>
              <a:buBlip>
                <a:blip r:embed="rId2"/>
              </a:buBlip>
            </a:pPr>
            <a:r>
              <a:rPr lang="en-GB" sz="2400" dirty="0">
                <a:latin typeface="Arial" panose="020B0604020202020204" pitchFamily="34" charset="0"/>
                <a:cs typeface="Arial" panose="020B0604020202020204" pitchFamily="34" charset="0"/>
              </a:rPr>
              <a:t>Developmental supports e.g. governance structures &amp; training, volunteer recruitment</a:t>
            </a:r>
          </a:p>
          <a:p>
            <a:pPr marL="520700" indent="-342900">
              <a:lnSpc>
                <a:spcPct val="150000"/>
              </a:lnSpc>
              <a:buClr>
                <a:schemeClr val="accent4">
                  <a:lumMod val="60000"/>
                  <a:lumOff val="40000"/>
                </a:schemeClr>
              </a:buClr>
              <a:buSzPct val="70000"/>
              <a:buBlip>
                <a:blip r:embed="rId2"/>
              </a:buBlip>
            </a:pPr>
            <a:r>
              <a:rPr lang="en-GB" sz="2400" dirty="0">
                <a:latin typeface="Arial" panose="020B0604020202020204" pitchFamily="34" charset="0"/>
                <a:cs typeface="Arial" panose="020B0604020202020204" pitchFamily="34" charset="0"/>
              </a:rPr>
              <a:t>Community events &amp; networking promoting access to additional services </a:t>
            </a:r>
          </a:p>
          <a:p>
            <a:pPr marL="520700" indent="-342900">
              <a:lnSpc>
                <a:spcPct val="150000"/>
              </a:lnSpc>
              <a:buClr>
                <a:schemeClr val="accent4">
                  <a:lumMod val="60000"/>
                  <a:lumOff val="40000"/>
                </a:schemeClr>
              </a:buClr>
              <a:buSzPct val="70000"/>
              <a:buBlip>
                <a:blip r:embed="rId2"/>
              </a:buBlip>
            </a:pPr>
            <a:r>
              <a:rPr lang="en-GB" sz="2400" dirty="0">
                <a:latin typeface="Arial" panose="020B0604020202020204" pitchFamily="34" charset="0"/>
                <a:cs typeface="Arial" panose="020B0604020202020204" pitchFamily="34" charset="0"/>
              </a:rPr>
              <a:t>Collaborations with other LCGs and organisations</a:t>
            </a:r>
          </a:p>
          <a:p>
            <a:pPr marL="520700" marR="0" lvl="0" indent="-342900" algn="l" defTabSz="914400" rtl="0" eaLnBrk="1" fontAlgn="auto" latinLnBrk="0" hangingPunct="1">
              <a:lnSpc>
                <a:spcPct val="150000"/>
              </a:lnSpc>
              <a:spcBef>
                <a:spcPts val="1000"/>
              </a:spcBef>
              <a:spcAft>
                <a:spcPts val="0"/>
              </a:spcAft>
              <a:buClr>
                <a:schemeClr val="accent4">
                  <a:lumMod val="60000"/>
                  <a:lumOff val="40000"/>
                </a:schemeClr>
              </a:buClr>
              <a:buSzPct val="70000"/>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Administration &amp; mentoring supports</a:t>
            </a:r>
          </a:p>
          <a:p>
            <a:pPr marL="520700" indent="-342900">
              <a:lnSpc>
                <a:spcPct val="150000"/>
              </a:lnSpc>
              <a:buClr>
                <a:schemeClr val="accent4">
                  <a:lumMod val="60000"/>
                  <a:lumOff val="40000"/>
                </a:schemeClr>
              </a:buClr>
              <a:buSzPct val="70000"/>
              <a:buBlip>
                <a:blip r:embed="rId2"/>
              </a:buBlip>
            </a:pPr>
            <a:r>
              <a:rPr lang="en-GB" sz="2400" dirty="0">
                <a:latin typeface="Arial" panose="020B0604020202020204" pitchFamily="34" charset="0"/>
                <a:cs typeface="Arial" panose="020B0604020202020204" pitchFamily="34" charset="0"/>
              </a:rPr>
              <a:t>Social &amp; Community Enterprise: information &amp; supports to LCGs &amp; Waterford Social Ent. Network </a:t>
            </a:r>
          </a:p>
          <a:p>
            <a:pPr marL="177800" indent="0">
              <a:buClr>
                <a:schemeClr val="accent4">
                  <a:lumMod val="60000"/>
                  <a:lumOff val="40000"/>
                </a:schemeClr>
              </a:buClr>
              <a:buSzPct val="70000"/>
              <a:buNone/>
            </a:pPr>
            <a:endParaRPr lang="en-GB" sz="2400" dirty="0"/>
          </a:p>
          <a:p>
            <a:pPr marL="0" indent="0">
              <a:buNone/>
            </a:pPr>
            <a:endParaRPr lang="en-GB" dirty="0"/>
          </a:p>
          <a:p>
            <a:pPr marL="0" indent="0">
              <a:buNone/>
            </a:pPr>
            <a:endParaRPr lang="en-GB" dirty="0"/>
          </a:p>
          <a:p>
            <a:pPr marL="0" indent="0">
              <a:buNone/>
            </a:pPr>
            <a:endParaRPr lang="en-GB" dirty="0"/>
          </a:p>
          <a:p>
            <a:pPr marL="0" indent="0">
              <a:buNone/>
            </a:pPr>
            <a:endParaRPr lang="en-IE" dirty="0"/>
          </a:p>
        </p:txBody>
      </p:sp>
      <p:pic>
        <p:nvPicPr>
          <p:cNvPr id="5" name="Graphic 4" descr="Social network with solid fill">
            <a:extLst>
              <a:ext uri="{FF2B5EF4-FFF2-40B4-BE49-F238E27FC236}">
                <a16:creationId xmlns:a16="http://schemas.microsoft.com/office/drawing/2014/main" id="{BD941081-51C9-4B3E-8C1E-B8CC18DDFB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1489" y="368213"/>
            <a:ext cx="914400" cy="914400"/>
          </a:xfrm>
          <a:prstGeom prst="rect">
            <a:avLst/>
          </a:prstGeom>
        </p:spPr>
      </p:pic>
    </p:spTree>
    <p:extLst>
      <p:ext uri="{BB962C8B-B14F-4D97-AF65-F5344CB8AC3E}">
        <p14:creationId xmlns:p14="http://schemas.microsoft.com/office/powerpoint/2010/main" val="1564002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838200" y="365125"/>
            <a:ext cx="10515600" cy="798657"/>
          </a:xfrm>
          <a:solidFill>
            <a:srgbClr val="FFC000"/>
          </a:solidFill>
        </p:spPr>
        <p:txBody>
          <a:bodyPr>
            <a:normAutofit/>
          </a:bodyPr>
          <a:lstStyle/>
          <a:p>
            <a:r>
              <a:rPr kumimoji="0" lang="en-GB" sz="3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Collaborations, Strategic Plans &amp; Networks </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200" y="1485207"/>
            <a:ext cx="5181600" cy="4691756"/>
          </a:xfrm>
        </p:spPr>
        <p:txBody>
          <a:bodyPr>
            <a:normAutofit fontScale="77500" lnSpcReduction="20000"/>
          </a:bodyPr>
          <a:lstStyle/>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Waterford LCDC Migrant Integration Strategy Working Group</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Traveller Integration Group</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Roma Integration Group</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Waterford Age Friendly Alliance</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Healthy Waterford</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Slaintecare Healthy Communities</a:t>
            </a:r>
          </a:p>
          <a:p>
            <a:pPr marR="0" lvl="0" algn="l" defTabSz="914400" rtl="0" eaLnBrk="1" fontAlgn="auto" latinLnBrk="0" hangingPunct="1">
              <a:lnSpc>
                <a:spcPct val="15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West Waterford Family Support Network</a:t>
            </a:r>
          </a:p>
          <a:p>
            <a:pPr marR="0" lvl="0" algn="l" defTabSz="914400" rtl="0" eaLnBrk="1" fontAlgn="auto" latinLnBrk="0" hangingPunct="1">
              <a:lnSpc>
                <a:spcPct val="150000"/>
              </a:lnSpc>
              <a:spcBef>
                <a:spcPts val="1000"/>
              </a:spcBef>
              <a:spcAft>
                <a:spcPts val="0"/>
              </a:spcAft>
              <a:buClrTx/>
              <a:buSzTx/>
              <a:buBlip>
                <a:blip r:embed="rId2"/>
              </a:buBlip>
              <a:tabLst/>
              <a:defRPr/>
            </a:pPr>
            <a:r>
              <a:rPr lang="en-GB" sz="2400" dirty="0">
                <a:solidFill>
                  <a:prstClr val="black"/>
                </a:solidFill>
                <a:latin typeface="Arial" panose="020B0604020202020204" pitchFamily="34" charset="0"/>
                <a:cs typeface="Arial" panose="020B0604020202020204" pitchFamily="34" charset="0"/>
              </a:rPr>
              <a:t>West Waterford Sports Hub</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indent="0">
              <a:buNone/>
            </a:pPr>
            <a:endParaRPr lang="en-GB" dirty="0"/>
          </a:p>
          <a:p>
            <a:pPr marL="0" indent="0">
              <a:buNone/>
            </a:pPr>
            <a:endParaRPr lang="en-GB" dirty="0"/>
          </a:p>
          <a:p>
            <a:pPr marL="0" indent="0">
              <a:buNone/>
            </a:pPr>
            <a:endParaRPr lang="en-IE" dirty="0"/>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200" y="1485207"/>
            <a:ext cx="5181600" cy="4691756"/>
          </a:xfrm>
        </p:spPr>
        <p:txBody>
          <a:bodyPr>
            <a:normAutofit fontScale="77500" lnSpcReduction="20000"/>
          </a:bodyPr>
          <a:lstStyle/>
          <a:p>
            <a:pPr marR="0" lvl="0" algn="l" defTabSz="914400" rtl="0" eaLnBrk="1" fontAlgn="auto" latinLnBrk="0" hangingPunct="1">
              <a:lnSpc>
                <a:spcPct val="170000"/>
              </a:lnSpc>
              <a:spcBef>
                <a:spcPts val="1000"/>
              </a:spcBef>
              <a:spcAft>
                <a:spcPts val="0"/>
              </a:spcAft>
              <a:buClrTx/>
              <a:buSzTx/>
              <a:buBlip>
                <a:blip r:embed="rId2"/>
              </a:buBlip>
              <a:tabLst/>
              <a:defRPr/>
            </a:pPr>
            <a:r>
              <a:rPr lang="en-GB" sz="2400" dirty="0">
                <a:solidFill>
                  <a:prstClr val="black"/>
                </a:solidFill>
                <a:latin typeface="Arial" panose="020B0604020202020204" pitchFamily="34" charset="0"/>
                <a:cs typeface="Arial" panose="020B0604020202020204" pitchFamily="34" charset="0"/>
              </a:rPr>
              <a:t>Social Enterprise local, national &amp; European Networks</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R="0" lvl="0" algn="l" defTabSz="914400" rtl="0" eaLnBrk="1" fontAlgn="auto" latinLnBrk="0" hangingPunct="1">
              <a:lnSpc>
                <a:spcPct val="17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SICAP Making the Link Network events in Dungarvan, Larchville &amp; Lisduggan, Kilcohan &amp; Carrickpherish</a:t>
            </a:r>
          </a:p>
          <a:p>
            <a:pPr marR="0" lvl="0" algn="l" defTabSz="914400" rtl="0" eaLnBrk="1" fontAlgn="auto" latinLnBrk="0" hangingPunct="1">
              <a:lnSpc>
                <a:spcPct val="17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Waterford LECP – support LCG participation</a:t>
            </a:r>
          </a:p>
          <a:p>
            <a:pPr marR="0" lvl="0" algn="l" defTabSz="914400" rtl="0" eaLnBrk="1" fontAlgn="auto" latinLnBrk="0" hangingPunct="1">
              <a:lnSpc>
                <a:spcPct val="17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Irish Local Development Network</a:t>
            </a:r>
          </a:p>
          <a:p>
            <a:pPr marR="0" lvl="0" algn="l" defTabSz="914400" rtl="0" eaLnBrk="1" fontAlgn="auto" latinLnBrk="0" hangingPunct="1">
              <a:lnSpc>
                <a:spcPct val="170000"/>
              </a:lnSpc>
              <a:spcBef>
                <a:spcPts val="1000"/>
              </a:spcBef>
              <a:spcAft>
                <a:spcPts val="0"/>
              </a:spcAft>
              <a:buClrTx/>
              <a:buSzTx/>
              <a:buBlip>
                <a:blip r:embed="rId2"/>
              </a:buBlip>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CYPSC/ PLICS / SCP etc… (G2)</a:t>
            </a:r>
          </a:p>
          <a:p>
            <a:pPr marR="0" lvl="0" algn="l" defTabSz="914400" rtl="0" eaLnBrk="1" fontAlgn="auto" latinLnBrk="0" hangingPunct="1">
              <a:lnSpc>
                <a:spcPct val="170000"/>
              </a:lnSpc>
              <a:spcBef>
                <a:spcPts val="1000"/>
              </a:spcBef>
              <a:spcAft>
                <a:spcPts val="0"/>
              </a:spcAft>
              <a:buClrTx/>
              <a:buSzTx/>
              <a:buBlip>
                <a:blip r:embed="rId2"/>
              </a:buBlip>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en-IE" dirty="0"/>
          </a:p>
        </p:txBody>
      </p:sp>
      <p:pic>
        <p:nvPicPr>
          <p:cNvPr id="6" name="Graphic 5" descr="Cheers with solid fill">
            <a:extLst>
              <a:ext uri="{FF2B5EF4-FFF2-40B4-BE49-F238E27FC236}">
                <a16:creationId xmlns:a16="http://schemas.microsoft.com/office/drawing/2014/main" id="{A7E89FF3-3E9D-4D8D-84B0-711521AAD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19957" y="365125"/>
            <a:ext cx="832338" cy="798657"/>
          </a:xfrm>
          <a:prstGeom prst="rect">
            <a:avLst/>
          </a:prstGeom>
        </p:spPr>
      </p:pic>
    </p:spTree>
    <p:extLst>
      <p:ext uri="{BB962C8B-B14F-4D97-AF65-F5344CB8AC3E}">
        <p14:creationId xmlns:p14="http://schemas.microsoft.com/office/powerpoint/2010/main" val="16648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212A-63BB-48D7-97DF-07B84424C6E6}"/>
              </a:ext>
            </a:extLst>
          </p:cNvPr>
          <p:cNvSpPr>
            <a:spLocks noGrp="1"/>
          </p:cNvSpPr>
          <p:nvPr>
            <p:ph type="title"/>
          </p:nvPr>
        </p:nvSpPr>
        <p:spPr>
          <a:xfrm>
            <a:off x="838200" y="365125"/>
            <a:ext cx="10515600" cy="1039605"/>
          </a:xfrm>
        </p:spPr>
        <p:txBody>
          <a:bodyPr/>
          <a:lstStyle/>
          <a:p>
            <a:pPr algn="ctr"/>
            <a:r>
              <a:rPr lang="en-GB"/>
              <a:t>Goal 2 </a:t>
            </a:r>
            <a:endParaRPr lang="en-IE"/>
          </a:p>
        </p:txBody>
      </p:sp>
      <p:sp>
        <p:nvSpPr>
          <p:cNvPr id="3" name="Content Placeholder 2">
            <a:extLst>
              <a:ext uri="{FF2B5EF4-FFF2-40B4-BE49-F238E27FC236}">
                <a16:creationId xmlns:a16="http://schemas.microsoft.com/office/drawing/2014/main" id="{3F68904B-CE28-4FF1-A21D-61578DE78492}"/>
              </a:ext>
            </a:extLst>
          </p:cNvPr>
          <p:cNvSpPr>
            <a:spLocks noGrp="1"/>
          </p:cNvSpPr>
          <p:nvPr>
            <p:ph idx="1"/>
          </p:nvPr>
        </p:nvSpPr>
        <p:spPr>
          <a:xfrm>
            <a:off x="838200" y="1404730"/>
            <a:ext cx="10515600" cy="4772233"/>
          </a:xfrm>
        </p:spPr>
        <p:txBody>
          <a:bodyPr>
            <a:normAutofit fontScale="92500" lnSpcReduction="10000"/>
          </a:bodyPr>
          <a:lstStyle/>
          <a:p>
            <a:pPr marL="0" indent="0">
              <a:buNone/>
            </a:pPr>
            <a:r>
              <a:rPr lang="en-GB" sz="2400" u="sng">
                <a:latin typeface="Arial" panose="020B0604020202020204" pitchFamily="34" charset="0"/>
                <a:cs typeface="Arial" panose="020B0604020202020204" pitchFamily="34" charset="0"/>
              </a:rPr>
              <a:t>Goal Overview </a:t>
            </a:r>
            <a:r>
              <a:rPr lang="en-GB" sz="2400">
                <a:latin typeface="Arial" panose="020B0604020202020204" pitchFamily="34" charset="0"/>
                <a:cs typeface="Arial" panose="020B0604020202020204" pitchFamily="34" charset="0"/>
              </a:rPr>
              <a:t>To support disadvantaged individuals to improve the quality of their lives through the provision of lifelong learning and labour market supports.</a:t>
            </a:r>
          </a:p>
          <a:p>
            <a:pPr marL="0" indent="0">
              <a:buNone/>
            </a:pPr>
            <a:endParaRPr lang="en-GB" sz="2400" u="sng">
              <a:latin typeface="Arial" panose="020B0604020202020204" pitchFamily="34" charset="0"/>
              <a:cs typeface="Arial" panose="020B0604020202020204" pitchFamily="34" charset="0"/>
            </a:endParaRPr>
          </a:p>
          <a:p>
            <a:pPr marL="0" indent="0">
              <a:buNone/>
            </a:pPr>
            <a:r>
              <a:rPr lang="en-GB" sz="2400" u="sng">
                <a:latin typeface="Arial" panose="020B0604020202020204" pitchFamily="34" charset="0"/>
                <a:cs typeface="Arial" panose="020B0604020202020204" pitchFamily="34" charset="0"/>
              </a:rPr>
              <a:t>G2 Target Groups</a:t>
            </a: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Children &amp; Families </a:t>
            </a:r>
          </a:p>
          <a:p>
            <a:pPr marL="0" indent="0">
              <a:buNone/>
            </a:pPr>
            <a:r>
              <a:rPr lang="en-GB" sz="2400">
                <a:latin typeface="Arial" panose="020B0604020202020204" pitchFamily="34" charset="0"/>
                <a:cs typeface="Arial" panose="020B0604020202020204" pitchFamily="34" charset="0"/>
              </a:rPr>
              <a:t>Individuals 15+</a:t>
            </a:r>
          </a:p>
          <a:p>
            <a:pPr marL="0" indent="0">
              <a:buNone/>
            </a:pPr>
            <a:endParaRPr lang="en-GB" sz="2400" u="sng">
              <a:latin typeface="Arial" panose="020B0604020202020204" pitchFamily="34" charset="0"/>
              <a:cs typeface="Arial" panose="020B0604020202020204" pitchFamily="34" charset="0"/>
            </a:endParaRPr>
          </a:p>
          <a:p>
            <a:pPr marL="0" indent="0">
              <a:buNone/>
            </a:pPr>
            <a:r>
              <a:rPr lang="en-GB" sz="2400" u="sng">
                <a:latin typeface="Arial" panose="020B0604020202020204" pitchFamily="34" charset="0"/>
                <a:cs typeface="Arial" panose="020B0604020202020204" pitchFamily="34" charset="0"/>
              </a:rPr>
              <a:t>G2 Budget</a:t>
            </a:r>
            <a:r>
              <a:rPr lang="en-GB" sz="2400">
                <a:latin typeface="Arial" panose="020B0604020202020204" pitchFamily="34" charset="0"/>
                <a:cs typeface="Arial" panose="020B0604020202020204" pitchFamily="34" charset="0"/>
              </a:rPr>
              <a:t> </a:t>
            </a:r>
            <a:r>
              <a:rPr lang="en-GB" sz="2400" b="1">
                <a:latin typeface="Arial" panose="020B0604020202020204" pitchFamily="34" charset="0"/>
                <a:cs typeface="Arial" panose="020B0604020202020204" pitchFamily="34" charset="0"/>
              </a:rPr>
              <a:t>€565,699</a:t>
            </a:r>
          </a:p>
          <a:p>
            <a:pPr marL="0" indent="0">
              <a:buNone/>
            </a:pPr>
            <a:r>
              <a:rPr lang="en-GB" sz="2400" u="sng">
                <a:latin typeface="Arial" panose="020B0604020202020204" pitchFamily="34" charset="0"/>
                <a:cs typeface="Arial" panose="020B0604020202020204" pitchFamily="34" charset="0"/>
              </a:rPr>
              <a:t>G2 Individual Beneficiary (IB) KPI </a:t>
            </a:r>
            <a:r>
              <a:rPr lang="en-GB" sz="2400">
                <a:latin typeface="Arial" panose="020B0604020202020204" pitchFamily="34" charset="0"/>
                <a:cs typeface="Arial" panose="020B0604020202020204" pitchFamily="34" charset="0"/>
              </a:rPr>
              <a:t>= </a:t>
            </a:r>
            <a:r>
              <a:rPr lang="en-GB" sz="2400" b="1">
                <a:latin typeface="Arial" panose="020B0604020202020204" pitchFamily="34" charset="0"/>
                <a:cs typeface="Arial" panose="020B0604020202020204" pitchFamily="34" charset="0"/>
              </a:rPr>
              <a:t>953</a:t>
            </a:r>
            <a:endParaRPr lang="en-US" sz="1900" b="1">
              <a:latin typeface="Arial" panose="020B0604020202020204" pitchFamily="34" charset="0"/>
              <a:cs typeface="Arial" panose="020B0604020202020204" pitchFamily="34" charset="0"/>
            </a:endParaRPr>
          </a:p>
          <a:p>
            <a:pPr marL="0" indent="0">
              <a:buNone/>
            </a:pPr>
            <a:r>
              <a:rPr lang="en-GB" sz="2400" u="sng">
                <a:latin typeface="Arial" panose="020B0604020202020204" pitchFamily="34" charset="0"/>
                <a:cs typeface="Arial" panose="020B0604020202020204" pitchFamily="34" charset="0"/>
              </a:rPr>
              <a:t>G2 Disadvantage Area KPI </a:t>
            </a:r>
            <a:r>
              <a:rPr lang="en-GB" sz="2000" b="1">
                <a:latin typeface="Arial" panose="020B0604020202020204" pitchFamily="34" charset="0"/>
                <a:cs typeface="Arial" panose="020B0604020202020204" pitchFamily="34" charset="0"/>
              </a:rPr>
              <a:t>37%</a:t>
            </a:r>
            <a:r>
              <a:rPr lang="en-GB" sz="1900">
                <a:latin typeface="Arial" panose="020B0604020202020204" pitchFamily="34" charset="0"/>
                <a:cs typeface="Arial" panose="020B0604020202020204" pitchFamily="34" charset="0"/>
              </a:rPr>
              <a:t> minimum proportion of KPI 2 individuals residing in disadvantaged areas (as per the Pobal HP Deprivation Index).</a:t>
            </a:r>
          </a:p>
          <a:p>
            <a:pPr marL="0" indent="0">
              <a:buNone/>
            </a:pPr>
            <a:r>
              <a:rPr lang="en-GB" sz="2400" u="sng">
                <a:latin typeface="Arial" panose="020B0604020202020204" pitchFamily="34" charset="0"/>
                <a:cs typeface="Arial" panose="020B0604020202020204" pitchFamily="34" charset="0"/>
              </a:rPr>
              <a:t>G2 Preventative Supports to Children &amp; Families (n/c) </a:t>
            </a:r>
            <a:endParaRPr lang="en-IE" sz="2400">
              <a:solidFill>
                <a:srgbClr val="FF0000"/>
              </a:solidFill>
              <a:latin typeface="Arial" panose="020B0604020202020204" pitchFamily="34" charset="0"/>
              <a:cs typeface="Arial" panose="020B0604020202020204" pitchFamily="34" charset="0"/>
            </a:endParaRPr>
          </a:p>
        </p:txBody>
      </p:sp>
      <p:sp>
        <p:nvSpPr>
          <p:cNvPr id="4" name="Right Brace 3">
            <a:extLst>
              <a:ext uri="{FF2B5EF4-FFF2-40B4-BE49-F238E27FC236}">
                <a16:creationId xmlns:a16="http://schemas.microsoft.com/office/drawing/2014/main" id="{440AE4FA-245E-478F-8E09-AF02DA76F20E}"/>
              </a:ext>
            </a:extLst>
          </p:cNvPr>
          <p:cNvSpPr/>
          <p:nvPr/>
        </p:nvSpPr>
        <p:spPr>
          <a:xfrm rot="10800000" flipH="1">
            <a:off x="4034621" y="2354097"/>
            <a:ext cx="298839" cy="1281787"/>
          </a:xfrm>
          <a:prstGeom prst="rightBrace">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highlight>
                <a:srgbClr val="FFFF00"/>
              </a:highligh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28EDB5E-BE20-408E-BF17-C8E2A34B1CDF}"/>
              </a:ext>
            </a:extLst>
          </p:cNvPr>
          <p:cNvSpPr txBox="1"/>
          <p:nvPr/>
        </p:nvSpPr>
        <p:spPr>
          <a:xfrm>
            <a:off x="5340624" y="2210161"/>
            <a:ext cx="5552662" cy="1815882"/>
          </a:xfrm>
          <a:prstGeom prst="rect">
            <a:avLst/>
          </a:prstGeom>
          <a:solidFill>
            <a:srgbClr val="00B0F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Disadvantaged Children and Families, People living in Disadvantaged Communities, Disadvantaged Young People (aged 15 – 24) People with Disabilities, Disadvantaged Women, Roma, Travellers, Lone Parents, The Disengaged from the Labour Market (Economically Inactive), Low Income Workers/ Households, The Unemployed, New Communities, Older People</a:t>
            </a:r>
            <a:endParaRPr kumimoji="0" lang="en-IE"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3419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73D9-A40D-4E6F-9D65-7613FB53BBD3}"/>
              </a:ext>
            </a:extLst>
          </p:cNvPr>
          <p:cNvSpPr>
            <a:spLocks noGrp="1"/>
          </p:cNvSpPr>
          <p:nvPr>
            <p:ph type="title"/>
          </p:nvPr>
        </p:nvSpPr>
        <p:spPr/>
        <p:txBody>
          <a:bodyPr/>
          <a:lstStyle/>
          <a:p>
            <a:pPr algn="ctr"/>
            <a:r>
              <a:rPr lang="en-GB">
                <a:latin typeface="Arial" panose="020B0604020202020204" pitchFamily="34" charset="0"/>
                <a:cs typeface="Arial" panose="020B0604020202020204" pitchFamily="34" charset="0"/>
              </a:rPr>
              <a:t>G2 5 Action Themes</a:t>
            </a:r>
            <a:endParaRPr lang="en-IE">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6FA4FB8-1CE0-4EDA-995E-4DFDA4D52EDC}"/>
              </a:ext>
            </a:extLst>
          </p:cNvPr>
          <p:cNvSpPr>
            <a:spLocks noGrp="1"/>
          </p:cNvSpPr>
          <p:nvPr>
            <p:ph idx="1"/>
          </p:nvPr>
        </p:nvSpPr>
        <p:spPr/>
        <p:txBody>
          <a:bodyPr>
            <a:normAutofit fontScale="92500" lnSpcReduction="20000"/>
          </a:bodyPr>
          <a:lstStyle/>
          <a:p>
            <a:pPr marL="0" indent="0">
              <a:lnSpc>
                <a:spcPct val="150000"/>
              </a:lnSpc>
              <a:buNone/>
            </a:pPr>
            <a:r>
              <a:rPr lang="en-GB" dirty="0">
                <a:latin typeface="Arial" panose="020B0604020202020204" pitchFamily="34" charset="0"/>
                <a:cs typeface="Arial" panose="020B0604020202020204" pitchFamily="34" charset="0"/>
              </a:rPr>
              <a:t>2.1 Personal Development &amp; Well-Being </a:t>
            </a:r>
            <a:r>
              <a:rPr lang="en-GB" dirty="0">
                <a:solidFill>
                  <a:srgbClr val="00B0F0"/>
                </a:solidFill>
                <a:latin typeface="Arial" panose="020B0604020202020204" pitchFamily="34" charset="0"/>
                <a:cs typeface="Arial" panose="020B0604020202020204" pitchFamily="34" charset="0"/>
              </a:rPr>
              <a:t>KPI = 200 </a:t>
            </a:r>
            <a:r>
              <a:rPr lang="en-GB" dirty="0">
                <a:latin typeface="Arial" panose="020B0604020202020204" pitchFamily="34" charset="0"/>
                <a:cs typeface="Arial" panose="020B0604020202020204" pitchFamily="34" charset="0"/>
              </a:rPr>
              <a:t>(Gayle Barry)</a:t>
            </a:r>
          </a:p>
          <a:p>
            <a:pPr marL="0" indent="0">
              <a:lnSpc>
                <a:spcPct val="150000"/>
              </a:lnSpc>
              <a:buNone/>
            </a:pPr>
            <a:r>
              <a:rPr lang="en-GB" dirty="0">
                <a:latin typeface="Arial" panose="020B0604020202020204" pitchFamily="34" charset="0"/>
                <a:cs typeface="Arial" panose="020B0604020202020204" pitchFamily="34" charset="0"/>
              </a:rPr>
              <a:t>2.2 Education &amp; Life-Long Learning </a:t>
            </a:r>
            <a:r>
              <a:rPr lang="en-GB" dirty="0">
                <a:solidFill>
                  <a:srgbClr val="00B0F0"/>
                </a:solidFill>
                <a:latin typeface="Arial" panose="020B0604020202020204" pitchFamily="34" charset="0"/>
                <a:cs typeface="Arial" panose="020B0604020202020204" pitchFamily="34" charset="0"/>
              </a:rPr>
              <a:t>KPI = 251 </a:t>
            </a:r>
            <a:r>
              <a:rPr lang="en-GB" dirty="0">
                <a:latin typeface="Arial" panose="020B0604020202020204" pitchFamily="34" charset="0"/>
                <a:cs typeface="Arial" panose="020B0604020202020204" pitchFamily="34" charset="0"/>
              </a:rPr>
              <a:t>(Sue Larkin)</a:t>
            </a:r>
          </a:p>
          <a:p>
            <a:pPr marL="0" indent="0">
              <a:lnSpc>
                <a:spcPct val="150000"/>
              </a:lnSpc>
              <a:buNone/>
            </a:pPr>
            <a:r>
              <a:rPr lang="en-GB" dirty="0">
                <a:latin typeface="Arial" panose="020B0604020202020204" pitchFamily="34" charset="0"/>
                <a:cs typeface="Arial" panose="020B0604020202020204" pitchFamily="34" charset="0"/>
              </a:rPr>
              <a:t>2.3 Preventative Supports to Children &amp; Families (</a:t>
            </a:r>
            <a:r>
              <a:rPr lang="en-GB" dirty="0">
                <a:solidFill>
                  <a:srgbClr val="00B0F0"/>
                </a:solidFill>
                <a:latin typeface="Arial" panose="020B0604020202020204" pitchFamily="34" charset="0"/>
                <a:cs typeface="Arial" panose="020B0604020202020204" pitchFamily="34" charset="0"/>
              </a:rPr>
              <a:t>Non Caseload</a:t>
            </a:r>
            <a:r>
              <a:rPr lang="en-GB" dirty="0">
                <a:latin typeface="Arial" panose="020B0604020202020204" pitchFamily="34" charset="0"/>
                <a:cs typeface="Arial" panose="020B0604020202020204" pitchFamily="34" charset="0"/>
              </a:rPr>
              <a:t>) (Gayle Barry)</a:t>
            </a:r>
          </a:p>
          <a:p>
            <a:pPr marL="0" indent="0">
              <a:lnSpc>
                <a:spcPct val="150000"/>
              </a:lnSpc>
              <a:buNone/>
            </a:pPr>
            <a:r>
              <a:rPr lang="en-GB" dirty="0">
                <a:latin typeface="Arial" panose="020B0604020202020204" pitchFamily="34" charset="0"/>
                <a:cs typeface="Arial" panose="020B0604020202020204" pitchFamily="34" charset="0"/>
              </a:rPr>
              <a:t>2.4 Employment Supports </a:t>
            </a:r>
            <a:r>
              <a:rPr lang="en-GB" dirty="0">
                <a:solidFill>
                  <a:srgbClr val="00B0F0"/>
                </a:solidFill>
                <a:latin typeface="Arial" panose="020B0604020202020204" pitchFamily="34" charset="0"/>
                <a:cs typeface="Arial" panose="020B0604020202020204" pitchFamily="34" charset="0"/>
              </a:rPr>
              <a:t>KPI = 251 </a:t>
            </a:r>
            <a:r>
              <a:rPr lang="en-GB" dirty="0">
                <a:latin typeface="Arial" panose="020B0604020202020204" pitchFamily="34" charset="0"/>
                <a:cs typeface="Arial" panose="020B0604020202020204" pitchFamily="34" charset="0"/>
              </a:rPr>
              <a:t>(Mary Byrne)</a:t>
            </a:r>
          </a:p>
          <a:p>
            <a:pPr marL="0" indent="0">
              <a:lnSpc>
                <a:spcPct val="150000"/>
              </a:lnSpc>
              <a:buNone/>
            </a:pPr>
            <a:r>
              <a:rPr lang="en-GB" dirty="0">
                <a:latin typeface="Arial" panose="020B0604020202020204" pitchFamily="34" charset="0"/>
                <a:cs typeface="Arial" panose="020B0604020202020204" pitchFamily="34" charset="0"/>
              </a:rPr>
              <a:t>2.5 Enterprise Supports (</a:t>
            </a:r>
            <a:r>
              <a:rPr lang="en-GB" dirty="0" err="1">
                <a:latin typeface="Arial" panose="020B0604020202020204" pitchFamily="34" charset="0"/>
                <a:cs typeface="Arial" panose="020B0604020202020204" pitchFamily="34" charset="0"/>
              </a:rPr>
              <a:t>incl</a:t>
            </a:r>
            <a:r>
              <a:rPr lang="en-GB" dirty="0">
                <a:latin typeface="Arial" panose="020B0604020202020204" pitchFamily="34" charset="0"/>
                <a:cs typeface="Arial" panose="020B0604020202020204" pitchFamily="34" charset="0"/>
              </a:rPr>
              <a:t> Social Entrepreneurs) </a:t>
            </a:r>
            <a:r>
              <a:rPr lang="en-GB" dirty="0">
                <a:solidFill>
                  <a:srgbClr val="00B0F0"/>
                </a:solidFill>
                <a:latin typeface="Arial" panose="020B0604020202020204" pitchFamily="34" charset="0"/>
                <a:cs typeface="Arial" panose="020B0604020202020204" pitchFamily="34" charset="0"/>
              </a:rPr>
              <a:t>KPI = 251 </a:t>
            </a:r>
          </a:p>
          <a:p>
            <a:pPr marL="0" indent="0">
              <a:lnSpc>
                <a:spcPct val="150000"/>
              </a:lnSpc>
              <a:buNone/>
            </a:pPr>
            <a:r>
              <a:rPr lang="en-GB" dirty="0">
                <a:latin typeface="Arial" panose="020B0604020202020204" pitchFamily="34" charset="0"/>
                <a:cs typeface="Arial" panose="020B0604020202020204" pitchFamily="34" charset="0"/>
              </a:rPr>
              <a:t>(Victoria Wilmott &amp; Justin Kearns)</a:t>
            </a:r>
            <a:endParaRPr lang="en-IE" dirty="0">
              <a:latin typeface="Arial" panose="020B0604020202020204" pitchFamily="34" charset="0"/>
              <a:cs typeface="Arial" panose="020B0604020202020204" pitchFamily="34" charset="0"/>
            </a:endParaRPr>
          </a:p>
        </p:txBody>
      </p:sp>
      <p:sp>
        <p:nvSpPr>
          <p:cNvPr id="4" name="Right Triangle 3">
            <a:extLst>
              <a:ext uri="{FF2B5EF4-FFF2-40B4-BE49-F238E27FC236}">
                <a16:creationId xmlns:a16="http://schemas.microsoft.com/office/drawing/2014/main" id="{0961B7BB-2C0E-4774-A738-8EB1FA94C6A9}"/>
              </a:ext>
            </a:extLst>
          </p:cNvPr>
          <p:cNvSpPr/>
          <p:nvPr/>
        </p:nvSpPr>
        <p:spPr>
          <a:xfrm rot="16200000">
            <a:off x="8853427" y="3594597"/>
            <a:ext cx="2882900" cy="3283226"/>
          </a:xfrm>
          <a:prstGeom prst="r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975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12F12-3DFD-4AB1-96D8-3394421C8CB8}"/>
              </a:ext>
            </a:extLst>
          </p:cNvPr>
          <p:cNvSpPr>
            <a:spLocks noGrp="1"/>
          </p:cNvSpPr>
          <p:nvPr>
            <p:ph type="title"/>
          </p:nvPr>
        </p:nvSpPr>
        <p:spPr/>
        <p:txBody>
          <a:bodyPr/>
          <a:lstStyle/>
          <a:p>
            <a:pPr algn="ctr"/>
            <a:r>
              <a:rPr lang="en-GB">
                <a:latin typeface="Arial" panose="020B0604020202020204" pitchFamily="34" charset="0"/>
                <a:cs typeface="Arial" panose="020B0604020202020204" pitchFamily="34" charset="0"/>
              </a:rPr>
              <a:t>G2 Needs Identified</a:t>
            </a:r>
            <a:endParaRPr lang="en-IE">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98ECF01-B277-4968-AAD0-73E85A8A0172}"/>
              </a:ext>
            </a:extLst>
          </p:cNvPr>
          <p:cNvSpPr>
            <a:spLocks noGrp="1"/>
          </p:cNvSpPr>
          <p:nvPr>
            <p:ph sz="half" idx="1"/>
          </p:nvPr>
        </p:nvSpPr>
        <p:spPr>
          <a:xfrm>
            <a:off x="437322" y="1443254"/>
            <a:ext cx="5758067" cy="4891285"/>
          </a:xfrm>
        </p:spPr>
        <p:txBody>
          <a:bodyPr>
            <a:normAutofit fontScale="62500" lnSpcReduction="20000"/>
          </a:bodyPr>
          <a:lstStyle/>
          <a:p>
            <a:pPr marL="0" indent="0" algn="ctr">
              <a:lnSpc>
                <a:spcPct val="170000"/>
              </a:lnSpc>
              <a:buNone/>
            </a:pPr>
            <a:r>
              <a:rPr lang="en-GB">
                <a:latin typeface="Arial" panose="020B0604020202020204" pitchFamily="34" charset="0"/>
                <a:cs typeface="Arial" panose="020B0604020202020204" pitchFamily="34" charset="0"/>
              </a:rPr>
              <a:t>Consultation with G1 / LCGs / Statutory Agencies / Tus / DEASP/ LES </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Identification of Need</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Identification of Gaps in Services &amp; Supports</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Collaboration to Provide Additionality</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Programme Development </a:t>
            </a:r>
          </a:p>
          <a:p>
            <a:pPr marL="0" indent="0" algn="ctr">
              <a:buNone/>
            </a:pPr>
            <a:endParaRPr lang="en-IE">
              <a:latin typeface="Arial" panose="020B0604020202020204" pitchFamily="34" charset="0"/>
              <a:cs typeface="Arial" panose="020B0604020202020204" pitchFamily="34" charset="0"/>
            </a:endParaRPr>
          </a:p>
          <a:p>
            <a:pPr marL="0" indent="0">
              <a:buNone/>
            </a:pPr>
            <a:endParaRPr lang="en-IE">
              <a:latin typeface="Arial" panose="020B0604020202020204" pitchFamily="34" charset="0"/>
              <a:cs typeface="Arial" panose="020B0604020202020204" pitchFamily="34" charset="0"/>
            </a:endParaRPr>
          </a:p>
          <a:p>
            <a:pPr marL="0" indent="0">
              <a:buNone/>
            </a:pPr>
            <a:endParaRPr lang="en-IE"/>
          </a:p>
        </p:txBody>
      </p:sp>
      <p:sp>
        <p:nvSpPr>
          <p:cNvPr id="4" name="Content Placeholder 3">
            <a:extLst>
              <a:ext uri="{FF2B5EF4-FFF2-40B4-BE49-F238E27FC236}">
                <a16:creationId xmlns:a16="http://schemas.microsoft.com/office/drawing/2014/main" id="{D586FE78-C0BC-4FCC-B608-3D7789AFA23C}"/>
              </a:ext>
            </a:extLst>
          </p:cNvPr>
          <p:cNvSpPr>
            <a:spLocks noGrp="1"/>
          </p:cNvSpPr>
          <p:nvPr>
            <p:ph sz="half" idx="2"/>
          </p:nvPr>
        </p:nvSpPr>
        <p:spPr>
          <a:xfrm>
            <a:off x="6215825" y="1640717"/>
            <a:ext cx="5455079" cy="4351338"/>
          </a:xfrm>
        </p:spPr>
        <p:txBody>
          <a:bodyPr>
            <a:normAutofit fontScale="62500" lnSpcReduction="20000"/>
          </a:bodyPr>
          <a:lstStyle/>
          <a:p>
            <a:pPr marL="0" indent="0" algn="ctr">
              <a:buNone/>
            </a:pPr>
            <a:r>
              <a:rPr lang="en-GB">
                <a:latin typeface="Arial" panose="020B0604020202020204" pitchFamily="34" charset="0"/>
                <a:cs typeface="Arial" panose="020B0604020202020204" pitchFamily="34" charset="0"/>
              </a:rPr>
              <a:t>Individual Registration</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Personal Action Plan for SICAP Support</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SICAP Intervention or Output</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Evaluation</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Call Back</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Additional Interventions / Outputs or Referral</a:t>
            </a:r>
          </a:p>
          <a:p>
            <a:pPr marL="0" indent="0" algn="ctr">
              <a:buNone/>
            </a:pPr>
            <a:endParaRPr lang="en-GB">
              <a:latin typeface="Arial" panose="020B0604020202020204" pitchFamily="34" charset="0"/>
              <a:cs typeface="Arial" panose="020B0604020202020204" pitchFamily="34" charset="0"/>
            </a:endParaRPr>
          </a:p>
          <a:p>
            <a:pPr marL="0" indent="0" algn="ctr">
              <a:buNone/>
            </a:pPr>
            <a:r>
              <a:rPr lang="en-GB">
                <a:latin typeface="Arial" panose="020B0604020202020204" pitchFamily="34" charset="0"/>
                <a:cs typeface="Arial" panose="020B0604020202020204" pitchFamily="34" charset="0"/>
              </a:rPr>
              <a:t>File Dormant or File Closed</a:t>
            </a:r>
          </a:p>
          <a:p>
            <a:pPr marL="0" indent="0">
              <a:buNone/>
            </a:pPr>
            <a:endParaRPr lang="en-GB"/>
          </a:p>
          <a:p>
            <a:pPr marL="0" indent="0">
              <a:buNone/>
            </a:pPr>
            <a:endParaRPr lang="en-GB"/>
          </a:p>
          <a:p>
            <a:pPr marL="514350" indent="-514350">
              <a:buAutoNum type="alphaUcPeriod"/>
            </a:pPr>
            <a:endParaRPr lang="en-IE"/>
          </a:p>
        </p:txBody>
      </p:sp>
      <p:sp>
        <p:nvSpPr>
          <p:cNvPr id="5" name="Arrow: Down 4">
            <a:extLst>
              <a:ext uri="{FF2B5EF4-FFF2-40B4-BE49-F238E27FC236}">
                <a16:creationId xmlns:a16="http://schemas.microsoft.com/office/drawing/2014/main" id="{116E7B28-69E0-4DFF-9BFF-29A9C55C9CDC}"/>
              </a:ext>
            </a:extLst>
          </p:cNvPr>
          <p:cNvSpPr/>
          <p:nvPr/>
        </p:nvSpPr>
        <p:spPr>
          <a:xfrm>
            <a:off x="3193774" y="2412942"/>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Down 5">
            <a:extLst>
              <a:ext uri="{FF2B5EF4-FFF2-40B4-BE49-F238E27FC236}">
                <a16:creationId xmlns:a16="http://schemas.microsoft.com/office/drawing/2014/main" id="{B5E05FEA-E3AF-40DD-80D0-0D948DB6DC34}"/>
              </a:ext>
            </a:extLst>
          </p:cNvPr>
          <p:cNvSpPr/>
          <p:nvPr/>
        </p:nvSpPr>
        <p:spPr>
          <a:xfrm>
            <a:off x="3196813" y="2996550"/>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77D9C094-968D-4356-A111-410013064A24}"/>
              </a:ext>
            </a:extLst>
          </p:cNvPr>
          <p:cNvSpPr/>
          <p:nvPr/>
        </p:nvSpPr>
        <p:spPr>
          <a:xfrm>
            <a:off x="3198758" y="3663986"/>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row: Down 7">
            <a:extLst>
              <a:ext uri="{FF2B5EF4-FFF2-40B4-BE49-F238E27FC236}">
                <a16:creationId xmlns:a16="http://schemas.microsoft.com/office/drawing/2014/main" id="{E2CAB06E-8E60-41E5-8D18-034826BA29FD}"/>
              </a:ext>
            </a:extLst>
          </p:cNvPr>
          <p:cNvSpPr/>
          <p:nvPr/>
        </p:nvSpPr>
        <p:spPr>
          <a:xfrm>
            <a:off x="3193774" y="4279392"/>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Arrow: Down 8">
            <a:extLst>
              <a:ext uri="{FF2B5EF4-FFF2-40B4-BE49-F238E27FC236}">
                <a16:creationId xmlns:a16="http://schemas.microsoft.com/office/drawing/2014/main" id="{E84898F5-2DDF-47C6-8789-222471E580B7}"/>
              </a:ext>
            </a:extLst>
          </p:cNvPr>
          <p:cNvSpPr/>
          <p:nvPr/>
        </p:nvSpPr>
        <p:spPr>
          <a:xfrm>
            <a:off x="8584651" y="1948398"/>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3D9A8663-4FE3-4DB6-B9D4-7E96537198DD}"/>
              </a:ext>
            </a:extLst>
          </p:cNvPr>
          <p:cNvSpPr/>
          <p:nvPr/>
        </p:nvSpPr>
        <p:spPr>
          <a:xfrm>
            <a:off x="8584651" y="2610404"/>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Down 10">
            <a:extLst>
              <a:ext uri="{FF2B5EF4-FFF2-40B4-BE49-F238E27FC236}">
                <a16:creationId xmlns:a16="http://schemas.microsoft.com/office/drawing/2014/main" id="{A1759CF5-D4ED-4E16-BC22-61B1BE02712C}"/>
              </a:ext>
            </a:extLst>
          </p:cNvPr>
          <p:cNvSpPr/>
          <p:nvPr/>
        </p:nvSpPr>
        <p:spPr>
          <a:xfrm>
            <a:off x="8617224" y="3223990"/>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Down 11">
            <a:extLst>
              <a:ext uri="{FF2B5EF4-FFF2-40B4-BE49-F238E27FC236}">
                <a16:creationId xmlns:a16="http://schemas.microsoft.com/office/drawing/2014/main" id="{88A373D7-51E6-414D-AE8B-61E5A64ECCB1}"/>
              </a:ext>
            </a:extLst>
          </p:cNvPr>
          <p:cNvSpPr/>
          <p:nvPr/>
        </p:nvSpPr>
        <p:spPr>
          <a:xfrm>
            <a:off x="8613912" y="3848895"/>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B1603BD5-A309-443E-9888-FCB9FB6278AE}"/>
              </a:ext>
            </a:extLst>
          </p:cNvPr>
          <p:cNvSpPr/>
          <p:nvPr/>
        </p:nvSpPr>
        <p:spPr>
          <a:xfrm>
            <a:off x="8613912" y="4520399"/>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FD43E026-3FFE-4B3C-9813-0AACD09EAEE9}"/>
              </a:ext>
            </a:extLst>
          </p:cNvPr>
          <p:cNvSpPr/>
          <p:nvPr/>
        </p:nvSpPr>
        <p:spPr>
          <a:xfrm>
            <a:off x="8627163" y="5124487"/>
            <a:ext cx="344556"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Arrow: Curved Right 15">
            <a:extLst>
              <a:ext uri="{FF2B5EF4-FFF2-40B4-BE49-F238E27FC236}">
                <a16:creationId xmlns:a16="http://schemas.microsoft.com/office/drawing/2014/main" id="{1B2AA010-70E3-491D-8DCB-915BCE2C7687}"/>
              </a:ext>
            </a:extLst>
          </p:cNvPr>
          <p:cNvSpPr/>
          <p:nvPr/>
        </p:nvSpPr>
        <p:spPr>
          <a:xfrm rot="10800000">
            <a:off x="9635316" y="4283750"/>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Arrow: Curved Right 16">
            <a:extLst>
              <a:ext uri="{FF2B5EF4-FFF2-40B4-BE49-F238E27FC236}">
                <a16:creationId xmlns:a16="http://schemas.microsoft.com/office/drawing/2014/main" id="{993B9B36-CA91-4607-B827-C05B51F6F27F}"/>
              </a:ext>
            </a:extLst>
          </p:cNvPr>
          <p:cNvSpPr/>
          <p:nvPr/>
        </p:nvSpPr>
        <p:spPr>
          <a:xfrm>
            <a:off x="7191477" y="4321004"/>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Arrow: Curved Right 17">
            <a:extLst>
              <a:ext uri="{FF2B5EF4-FFF2-40B4-BE49-F238E27FC236}">
                <a16:creationId xmlns:a16="http://schemas.microsoft.com/office/drawing/2014/main" id="{DEBD658B-84E6-43A9-B80E-47796BE1DA66}"/>
              </a:ext>
            </a:extLst>
          </p:cNvPr>
          <p:cNvSpPr/>
          <p:nvPr/>
        </p:nvSpPr>
        <p:spPr>
          <a:xfrm>
            <a:off x="1464966" y="2344349"/>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Arrow: Curved Right 20">
            <a:extLst>
              <a:ext uri="{FF2B5EF4-FFF2-40B4-BE49-F238E27FC236}">
                <a16:creationId xmlns:a16="http://schemas.microsoft.com/office/drawing/2014/main" id="{23128683-9E52-4B0A-B679-149842DAC56B}"/>
              </a:ext>
            </a:extLst>
          </p:cNvPr>
          <p:cNvSpPr/>
          <p:nvPr/>
        </p:nvSpPr>
        <p:spPr>
          <a:xfrm rot="10800000">
            <a:off x="5274214" y="3696494"/>
            <a:ext cx="745587" cy="3048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Graphic 21" descr="Arrow circle with solid fill">
            <a:extLst>
              <a:ext uri="{FF2B5EF4-FFF2-40B4-BE49-F238E27FC236}">
                <a16:creationId xmlns:a16="http://schemas.microsoft.com/office/drawing/2014/main" id="{1012AABE-34BB-46A3-8CE0-6980BB4BDA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56569" y="573701"/>
            <a:ext cx="914400" cy="914400"/>
          </a:xfrm>
          <a:prstGeom prst="rect">
            <a:avLst/>
          </a:prstGeom>
        </p:spPr>
      </p:pic>
      <p:pic>
        <p:nvPicPr>
          <p:cNvPr id="25" name="Graphic 24" descr="Internet with solid fill">
            <a:extLst>
              <a:ext uri="{FF2B5EF4-FFF2-40B4-BE49-F238E27FC236}">
                <a16:creationId xmlns:a16="http://schemas.microsoft.com/office/drawing/2014/main" id="{B213C2AB-22C8-495B-AA24-F3BF6C8103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04565" y="5096488"/>
            <a:ext cx="1134583" cy="1134583"/>
          </a:xfrm>
          <a:prstGeom prst="rect">
            <a:avLst/>
          </a:prstGeom>
        </p:spPr>
      </p:pic>
      <p:pic>
        <p:nvPicPr>
          <p:cNvPr id="27" name="Picture 26" descr="A picture containing text, screen&#10;&#10;Description automatically generated">
            <a:extLst>
              <a:ext uri="{FF2B5EF4-FFF2-40B4-BE49-F238E27FC236}">
                <a16:creationId xmlns:a16="http://schemas.microsoft.com/office/drawing/2014/main" id="{84E2C256-99B0-4984-A81F-293BBB43935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49520" y="5316488"/>
            <a:ext cx="1134583" cy="757152"/>
          </a:xfrm>
          <a:prstGeom prst="rect">
            <a:avLst/>
          </a:prstGeom>
        </p:spPr>
      </p:pic>
      <p:sp>
        <p:nvSpPr>
          <p:cNvPr id="29" name="Arrow: Up-Down 28">
            <a:extLst>
              <a:ext uri="{FF2B5EF4-FFF2-40B4-BE49-F238E27FC236}">
                <a16:creationId xmlns:a16="http://schemas.microsoft.com/office/drawing/2014/main" id="{F272B829-83F1-4710-AFF1-3D2B8299887E}"/>
              </a:ext>
            </a:extLst>
          </p:cNvPr>
          <p:cNvSpPr/>
          <p:nvPr/>
        </p:nvSpPr>
        <p:spPr>
          <a:xfrm>
            <a:off x="3185757" y="5014919"/>
            <a:ext cx="484632" cy="92716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1" name="Straight Arrow Connector 30">
            <a:extLst>
              <a:ext uri="{FF2B5EF4-FFF2-40B4-BE49-F238E27FC236}">
                <a16:creationId xmlns:a16="http://schemas.microsoft.com/office/drawing/2014/main" id="{B0183B42-F1CB-4CA4-9E73-126CC0EF0962}"/>
              </a:ext>
            </a:extLst>
          </p:cNvPr>
          <p:cNvCxnSpPr>
            <a:cxnSpLocks/>
          </p:cNvCxnSpPr>
          <p:nvPr/>
        </p:nvCxnSpPr>
        <p:spPr>
          <a:xfrm flipV="1">
            <a:off x="5550486" y="1855304"/>
            <a:ext cx="1314140" cy="380847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57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5945-5665-4EE3-8407-0BFA199A98C4}"/>
              </a:ext>
            </a:extLst>
          </p:cNvPr>
          <p:cNvSpPr>
            <a:spLocks noGrp="1"/>
          </p:cNvSpPr>
          <p:nvPr>
            <p:ph type="title"/>
          </p:nvPr>
        </p:nvSpPr>
        <p:spPr>
          <a:xfrm>
            <a:off x="960100" y="978102"/>
            <a:ext cx="10588434" cy="1062644"/>
          </a:xfrm>
          <a:solidFill>
            <a:srgbClr val="FFC000"/>
          </a:solidFill>
        </p:spPr>
        <p:txBody>
          <a:bodyPr anchor="b">
            <a:normAutofit/>
          </a:bodyPr>
          <a:lstStyle/>
          <a:p>
            <a:pPr algn="ctr"/>
            <a:r>
              <a:rPr lang="en-GB" sz="3400">
                <a:latin typeface="Arial" panose="020B0604020202020204" pitchFamily="34" charset="0"/>
                <a:cs typeface="Arial" panose="020B0604020202020204" pitchFamily="34" charset="0"/>
              </a:rPr>
              <a:t>Challenges identified in 2021 that may impact on action progression in 2022</a:t>
            </a:r>
            <a:endParaRPr lang="en-IE" sz="340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624" y="2265037"/>
            <a:ext cx="10125012"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Graphic 4" descr="Hurdle with solid fill">
            <a:extLst>
              <a:ext uri="{FF2B5EF4-FFF2-40B4-BE49-F238E27FC236}">
                <a16:creationId xmlns:a16="http://schemas.microsoft.com/office/drawing/2014/main" id="{8663A90F-FF9A-4E67-BDB7-EB7255540E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3207" y="2811105"/>
            <a:ext cx="2211062" cy="2211062"/>
          </a:xfrm>
          <a:prstGeom prst="rect">
            <a:avLst/>
          </a:prstGeom>
        </p:spPr>
      </p:pic>
      <p:sp>
        <p:nvSpPr>
          <p:cNvPr id="3" name="Content Placeholder 2">
            <a:extLst>
              <a:ext uri="{FF2B5EF4-FFF2-40B4-BE49-F238E27FC236}">
                <a16:creationId xmlns:a16="http://schemas.microsoft.com/office/drawing/2014/main" id="{F58DAC61-A703-48C9-8E00-7221D835517E}"/>
              </a:ext>
            </a:extLst>
          </p:cNvPr>
          <p:cNvSpPr>
            <a:spLocks noGrp="1"/>
          </p:cNvSpPr>
          <p:nvPr>
            <p:ph idx="1"/>
          </p:nvPr>
        </p:nvSpPr>
        <p:spPr>
          <a:xfrm>
            <a:off x="3938954" y="2682433"/>
            <a:ext cx="7298569" cy="3887179"/>
          </a:xfrm>
        </p:spPr>
        <p:txBody>
          <a:bodyPr>
            <a:normAutofit fontScale="77500" lnSpcReduction="20000"/>
          </a:bodyPr>
          <a:lstStyle/>
          <a:p>
            <a:pPr>
              <a:lnSpc>
                <a:spcPct val="150000"/>
              </a:lnSpc>
            </a:pPr>
            <a:r>
              <a:rPr lang="en-GB" sz="2000" b="1">
                <a:latin typeface="Arial" panose="020B0604020202020204" pitchFamily="34" charset="0"/>
                <a:cs typeface="Arial" panose="020B0604020202020204" pitchFamily="34" charset="0"/>
              </a:rPr>
              <a:t>Impact of Covid on isolation, anxiety and capacity to engage. Increased impact across specific target groups; disability, travellers etc…</a:t>
            </a:r>
          </a:p>
          <a:p>
            <a:pPr>
              <a:lnSpc>
                <a:spcPct val="150000"/>
              </a:lnSpc>
            </a:pPr>
            <a:r>
              <a:rPr lang="en-GB" sz="2000" b="1">
                <a:latin typeface="Arial" panose="020B0604020202020204" pitchFamily="34" charset="0"/>
                <a:cs typeface="Arial" panose="020B0604020202020204" pitchFamily="34" charset="0"/>
              </a:rPr>
              <a:t>Renewed Covid restrictions</a:t>
            </a:r>
          </a:p>
          <a:p>
            <a:pPr>
              <a:lnSpc>
                <a:spcPct val="150000"/>
              </a:lnSpc>
            </a:pPr>
            <a:r>
              <a:rPr lang="en-GB" sz="2000" b="1">
                <a:latin typeface="Arial" panose="020B0604020202020204" pitchFamily="34" charset="0"/>
                <a:cs typeface="Arial" panose="020B0604020202020204" pitchFamily="34" charset="0"/>
              </a:rPr>
              <a:t>Financial hardship</a:t>
            </a:r>
          </a:p>
          <a:p>
            <a:pPr>
              <a:lnSpc>
                <a:spcPct val="150000"/>
              </a:lnSpc>
            </a:pPr>
            <a:r>
              <a:rPr lang="en-GB" sz="2000" b="1">
                <a:latin typeface="Arial" panose="020B0604020202020204" pitchFamily="34" charset="0"/>
                <a:cs typeface="Arial" panose="020B0604020202020204" pitchFamily="34" charset="0"/>
              </a:rPr>
              <a:t>Digital access and capability</a:t>
            </a:r>
          </a:p>
          <a:p>
            <a:pPr>
              <a:lnSpc>
                <a:spcPct val="150000"/>
              </a:lnSpc>
            </a:pPr>
            <a:r>
              <a:rPr lang="en-GB" sz="2000" b="1">
                <a:latin typeface="Arial" panose="020B0604020202020204" pitchFamily="34" charset="0"/>
                <a:cs typeface="Arial" panose="020B0604020202020204" pitchFamily="34" charset="0"/>
              </a:rPr>
              <a:t>Employment training – job vs career, employability, work placement opportunities</a:t>
            </a:r>
          </a:p>
          <a:p>
            <a:pPr>
              <a:lnSpc>
                <a:spcPct val="150000"/>
              </a:lnSpc>
            </a:pPr>
            <a:r>
              <a:rPr lang="en-GB" sz="2000" b="1">
                <a:latin typeface="Arial" panose="020B0604020202020204" pitchFamily="34" charset="0"/>
                <a:cs typeface="Arial" panose="020B0604020202020204" pitchFamily="34" charset="0"/>
              </a:rPr>
              <a:t>Self Employment – market stability, business sustainability, trust/local, rising costs</a:t>
            </a:r>
            <a:endParaRPr lang="en-IE"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652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379828" y="365125"/>
            <a:ext cx="11263531" cy="986597"/>
          </a:xfrm>
          <a:solidFill>
            <a:srgbClr val="FFC000"/>
          </a:solidFill>
        </p:spPr>
        <p:txBody>
          <a:bodyPr>
            <a:normAutofit/>
          </a:bodyPr>
          <a:lstStyle/>
          <a:p>
            <a:r>
              <a:rPr lang="en-GB" sz="3600">
                <a:latin typeface="Arial" panose="020B0604020202020204" pitchFamily="34" charset="0"/>
                <a:cs typeface="Arial" panose="020B0604020202020204" pitchFamily="34" charset="0"/>
              </a:rPr>
              <a:t>G2 Action Summary: 2.1 Personal Development</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379828" y="1351722"/>
            <a:ext cx="6077243" cy="5141153"/>
          </a:xfrm>
        </p:spPr>
        <p:txBody>
          <a:bodyPr>
            <a:noAutofit/>
          </a:bodyPr>
          <a:lstStyle/>
          <a:p>
            <a:pPr marL="0" indent="0">
              <a:lnSpc>
                <a:spcPct val="170000"/>
              </a:lnSpc>
              <a:buNone/>
            </a:pPr>
            <a:r>
              <a:rPr lang="en-GB" sz="1600" b="1" dirty="0">
                <a:solidFill>
                  <a:srgbClr val="00B0F0"/>
                </a:solidFill>
                <a:latin typeface="Arial" panose="020B0604020202020204" pitchFamily="34" charset="0"/>
                <a:cs typeface="Arial" panose="020B0604020202020204" pitchFamily="34" charset="0"/>
              </a:rPr>
              <a:t>Supporting wellbeing &amp; improving quality of life by the provision of low threshold &amp; community based engagement</a:t>
            </a:r>
            <a:r>
              <a:rPr lang="en-GB" sz="1600" b="1" dirty="0">
                <a:latin typeface="Arial" panose="020B0604020202020204" pitchFamily="34" charset="0"/>
                <a:cs typeface="Arial" panose="020B0604020202020204" pitchFamily="34" charset="0"/>
              </a:rPr>
              <a:t>.</a:t>
            </a:r>
          </a:p>
          <a:p>
            <a:pPr>
              <a:lnSpc>
                <a:spcPct val="170000"/>
              </a:lnSpc>
              <a:buBlip>
                <a:blip r:embed="rId2"/>
              </a:buBlip>
            </a:pPr>
            <a:r>
              <a:rPr lang="en-GB" sz="1600" b="1" dirty="0">
                <a:latin typeface="Arial" panose="020B0604020202020204" pitchFamily="34" charset="0"/>
                <a:cs typeface="Arial" panose="020B0604020202020204" pitchFamily="34" charset="0"/>
              </a:rPr>
              <a:t>Yoga, creative arts, drama, music, confidence &amp; motivation building, social networking, gardening, fitness, resilience, positive parenting, mental health &amp; wellbeing </a:t>
            </a:r>
          </a:p>
          <a:p>
            <a:pPr>
              <a:lnSpc>
                <a:spcPct val="170000"/>
              </a:lnSpc>
              <a:buBlip>
                <a:blip r:embed="rId2"/>
              </a:buBlip>
            </a:pPr>
            <a:r>
              <a:rPr lang="en-GB" sz="1600" b="1" dirty="0">
                <a:latin typeface="Arial" panose="020B0604020202020204" pitchFamily="34" charset="0"/>
                <a:cs typeface="Arial" panose="020B0604020202020204" pitchFamily="34" charset="0"/>
              </a:rPr>
              <a:t>Referral (</a:t>
            </a:r>
            <a:r>
              <a:rPr lang="en-GB" sz="1600" b="1" dirty="0" err="1">
                <a:latin typeface="Arial" panose="020B0604020202020204" pitchFamily="34" charset="0"/>
                <a:cs typeface="Arial" panose="020B0604020202020204" pitchFamily="34" charset="0"/>
              </a:rPr>
              <a:t>ext</a:t>
            </a:r>
            <a:r>
              <a:rPr lang="en-GB" sz="1600" b="1" dirty="0">
                <a:latin typeface="Arial" panose="020B0604020202020204" pitchFamily="34" charset="0"/>
                <a:cs typeface="Arial" panose="020B0604020202020204" pitchFamily="34" charset="0"/>
              </a:rPr>
              <a:t>) /progression (int)</a:t>
            </a:r>
          </a:p>
          <a:p>
            <a:pPr>
              <a:lnSpc>
                <a:spcPct val="170000"/>
              </a:lnSpc>
              <a:buBlip>
                <a:blip r:embed="rId2"/>
              </a:buBlip>
            </a:pPr>
            <a:r>
              <a:rPr lang="en-GB" sz="1600" b="1" dirty="0">
                <a:latin typeface="Arial" panose="020B0604020202020204" pitchFamily="34" charset="0"/>
                <a:cs typeface="Arial" panose="020B0604020202020204" pitchFamily="34" charset="0"/>
              </a:rPr>
              <a:t>A focus on disability groups, young adults with mental health issues, people with acquired brain injuries, homeless, older people, LTU and N/C</a:t>
            </a:r>
          </a:p>
          <a:p>
            <a:pPr>
              <a:lnSpc>
                <a:spcPct val="170000"/>
              </a:lnSpc>
              <a:buBlip>
                <a:blip r:embed="rId2"/>
              </a:buBlip>
            </a:pPr>
            <a:r>
              <a:rPr lang="en-GB" sz="1600" b="1" dirty="0">
                <a:latin typeface="Arial" panose="020B0604020202020204" pitchFamily="34" charset="0"/>
                <a:cs typeface="Arial" panose="020B0604020202020204" pitchFamily="34" charset="0"/>
              </a:rPr>
              <a:t>Social Prescribing, HSLO, HSE, WWETB, Focus, Respond, FRCs, </a:t>
            </a:r>
          </a:p>
          <a:p>
            <a:pPr>
              <a:buBlip>
                <a:blip r:embed="rId2"/>
              </a:buBlip>
            </a:pPr>
            <a:endParaRPr lang="en-GB" sz="1600" dirty="0"/>
          </a:p>
          <a:p>
            <a:endParaRPr lang="en-GB" sz="1600" dirty="0"/>
          </a:p>
          <a:p>
            <a:pPr marL="0" indent="0">
              <a:buNone/>
            </a:pPr>
            <a:endParaRPr lang="en-GB" sz="1600" dirty="0"/>
          </a:p>
          <a:p>
            <a:endParaRPr lang="en-GB" sz="1600" dirty="0"/>
          </a:p>
          <a:p>
            <a:pPr marL="0" indent="0">
              <a:buNone/>
            </a:pPr>
            <a:endParaRPr lang="en-GB" sz="1600" dirty="0"/>
          </a:p>
          <a:p>
            <a:pPr marL="0" indent="0">
              <a:buNone/>
            </a:pPr>
            <a:endParaRPr lang="en-IE" sz="1600" dirty="0"/>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200" y="1550504"/>
            <a:ext cx="5181600" cy="4626459"/>
          </a:xfrm>
        </p:spPr>
        <p:txBody>
          <a:bodyPr>
            <a:normAutofit/>
          </a:bodyPr>
          <a:lstStyle/>
          <a:p>
            <a:pPr marL="0" indent="0">
              <a:buNone/>
            </a:pPr>
            <a:endParaRPr lang="en-GB"/>
          </a:p>
          <a:p>
            <a:pPr>
              <a:buBlip>
                <a:blip r:embed="rId2"/>
              </a:buBlip>
            </a:pPr>
            <a:endParaRPr lang="en-IE"/>
          </a:p>
        </p:txBody>
      </p:sp>
      <p:pic>
        <p:nvPicPr>
          <p:cNvPr id="6" name="Graphic 5" descr="Business Growth with solid fill">
            <a:extLst>
              <a:ext uri="{FF2B5EF4-FFF2-40B4-BE49-F238E27FC236}">
                <a16:creationId xmlns:a16="http://schemas.microsoft.com/office/drawing/2014/main" id="{E7B85576-A2EF-4D46-9BF5-8100C64CC3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16817" y="437322"/>
            <a:ext cx="914400" cy="914400"/>
          </a:xfrm>
          <a:prstGeom prst="rect">
            <a:avLst/>
          </a:prstGeom>
        </p:spPr>
      </p:pic>
      <p:sp>
        <p:nvSpPr>
          <p:cNvPr id="7" name="TextBox 6">
            <a:extLst>
              <a:ext uri="{FF2B5EF4-FFF2-40B4-BE49-F238E27FC236}">
                <a16:creationId xmlns:a16="http://schemas.microsoft.com/office/drawing/2014/main" id="{4CFD069D-A47B-4156-93AB-9BC9AF871A60}"/>
              </a:ext>
            </a:extLst>
          </p:cNvPr>
          <p:cNvSpPr txBox="1"/>
          <p:nvPr/>
        </p:nvSpPr>
        <p:spPr>
          <a:xfrm flipH="1">
            <a:off x="6461759" y="1426977"/>
            <a:ext cx="5181600" cy="5355312"/>
          </a:xfrm>
          <a:prstGeom prst="rect">
            <a:avLst/>
          </a:prstGeom>
          <a:solidFill>
            <a:srgbClr val="00B0F0"/>
          </a:solidFill>
        </p:spPr>
        <p:txBody>
          <a:bodyPr wrap="square" rtlCol="0">
            <a:spAutoFit/>
          </a:bodyPr>
          <a:lstStyle/>
          <a:p>
            <a:pPr lvl="0"/>
            <a:r>
              <a:rPr lang="en-IE" sz="1800">
                <a:effectLst/>
                <a:latin typeface="Calibri" panose="020F0502020204030204" pitchFamily="34" charset="0"/>
                <a:ea typeface="Times New Roman" panose="02020603050405020304" pitchFamily="18" charset="0"/>
              </a:rPr>
              <a:t>Jan: 2 x Drama workshops- </a:t>
            </a:r>
            <a:r>
              <a:rPr lang="en-IE" sz="1800" b="1">
                <a:effectLst/>
                <a:latin typeface="Calibri" panose="020F0502020204030204" pitchFamily="34" charset="0"/>
                <a:ea typeface="Times New Roman" panose="02020603050405020304" pitchFamily="18" charset="0"/>
              </a:rPr>
              <a:t>People with Disabilities</a:t>
            </a:r>
            <a:r>
              <a:rPr lang="en-IE" sz="1800">
                <a:effectLst/>
                <a:latin typeface="Calibri" panose="020F0502020204030204" pitchFamily="34" charset="0"/>
                <a:ea typeface="Times New Roman" panose="02020603050405020304" pitchFamily="18" charset="0"/>
              </a:rPr>
              <a:t>: 10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Jan: 8 x week Drama programme- </a:t>
            </a:r>
            <a:r>
              <a:rPr lang="en-IE" sz="1800" b="1">
                <a:effectLst/>
                <a:latin typeface="Calibri" panose="020F0502020204030204" pitchFamily="34" charset="0"/>
                <a:ea typeface="Times New Roman" panose="02020603050405020304" pitchFamily="18" charset="0"/>
              </a:rPr>
              <a:t>People with Disabilities: </a:t>
            </a:r>
            <a:r>
              <a:rPr lang="en-IE" sz="1800">
                <a:effectLst/>
                <a:latin typeface="Calibri" panose="020F0502020204030204" pitchFamily="34" charset="0"/>
                <a:ea typeface="Times New Roman" panose="02020603050405020304" pitchFamily="18" charset="0"/>
              </a:rPr>
              <a:t>5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Jan: 4 x week Resilience Yoga- </a:t>
            </a:r>
            <a:r>
              <a:rPr lang="en-IE" sz="1800" b="1">
                <a:effectLst/>
                <a:latin typeface="Calibri" panose="020F0502020204030204" pitchFamily="34" charset="0"/>
                <a:ea typeface="Times New Roman" panose="02020603050405020304" pitchFamily="18" charset="0"/>
              </a:rPr>
              <a:t>Economically Inactive</a:t>
            </a:r>
            <a:r>
              <a:rPr lang="en-IE" sz="1800">
                <a:effectLst/>
                <a:latin typeface="Calibri" panose="020F0502020204030204" pitchFamily="34" charset="0"/>
                <a:ea typeface="Times New Roman" panose="02020603050405020304" pitchFamily="18" charset="0"/>
              </a:rPr>
              <a:t>, Lismore: 12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Feb: 8 x week Mindfulness/Yoga- </a:t>
            </a:r>
            <a:r>
              <a:rPr lang="en-IE" sz="1800" b="1">
                <a:effectLst/>
                <a:latin typeface="Calibri" panose="020F0502020204030204" pitchFamily="34" charset="0"/>
                <a:ea typeface="Times New Roman" panose="02020603050405020304" pitchFamily="18" charset="0"/>
              </a:rPr>
              <a:t>People with Disabilities</a:t>
            </a:r>
            <a:r>
              <a:rPr lang="en-IE" sz="1800">
                <a:effectLst/>
                <a:latin typeface="Calibri" panose="020F0502020204030204" pitchFamily="34" charset="0"/>
                <a:ea typeface="Times New Roman" panose="02020603050405020304" pitchFamily="18" charset="0"/>
              </a:rPr>
              <a:t>: counted already, further intervention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Feb: 3 x workshops-Line Dancing- </a:t>
            </a:r>
            <a:r>
              <a:rPr lang="en-IE" sz="1800" b="1">
                <a:effectLst/>
                <a:latin typeface="Calibri" panose="020F0502020204030204" pitchFamily="34" charset="0"/>
                <a:ea typeface="Times New Roman" panose="02020603050405020304" pitchFamily="18" charset="0"/>
              </a:rPr>
              <a:t>Economically Inactive</a:t>
            </a:r>
            <a:r>
              <a:rPr lang="en-IE" sz="1800">
                <a:effectLst/>
                <a:latin typeface="Calibri" panose="020F0502020204030204" pitchFamily="34" charset="0"/>
                <a:ea typeface="Times New Roman" panose="02020603050405020304" pitchFamily="18" charset="0"/>
              </a:rPr>
              <a:t>-Lismore: counted already further intervention</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Feb: 6 x week Line Dancing </a:t>
            </a:r>
            <a:r>
              <a:rPr lang="en-IE" sz="1800" b="1">
                <a:effectLst/>
                <a:latin typeface="Calibri" panose="020F0502020204030204" pitchFamily="34" charset="0"/>
                <a:ea typeface="Times New Roman" panose="02020603050405020304" pitchFamily="18" charset="0"/>
              </a:rPr>
              <a:t>programme- Older People</a:t>
            </a:r>
            <a:r>
              <a:rPr lang="en-IE" sz="1800">
                <a:effectLst/>
                <a:latin typeface="Calibri" panose="020F0502020204030204" pitchFamily="34" charset="0"/>
                <a:ea typeface="Times New Roman" panose="02020603050405020304" pitchFamily="18" charset="0"/>
              </a:rPr>
              <a:t>-Dungarvan: 25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Feb: 6 x week Ukulele programme-</a:t>
            </a:r>
            <a:r>
              <a:rPr lang="en-IE" sz="1800" b="1">
                <a:effectLst/>
                <a:latin typeface="Calibri" panose="020F0502020204030204" pitchFamily="34" charset="0"/>
                <a:ea typeface="Times New Roman" panose="02020603050405020304" pitchFamily="18" charset="0"/>
              </a:rPr>
              <a:t>Unemployed</a:t>
            </a:r>
            <a:r>
              <a:rPr lang="en-IE" sz="1800">
                <a:effectLst/>
                <a:latin typeface="Calibri" panose="020F0502020204030204" pitchFamily="34" charset="0"/>
                <a:ea typeface="Times New Roman" panose="02020603050405020304" pitchFamily="18" charset="0"/>
              </a:rPr>
              <a:t>-</a:t>
            </a:r>
            <a:r>
              <a:rPr lang="en-IE" sz="1800" err="1">
                <a:effectLst/>
                <a:latin typeface="Calibri" panose="020F0502020204030204" pitchFamily="34" charset="0"/>
                <a:ea typeface="Times New Roman" panose="02020603050405020304" pitchFamily="18" charset="0"/>
              </a:rPr>
              <a:t>Carbally</a:t>
            </a:r>
            <a:r>
              <a:rPr lang="en-IE" sz="1800">
                <a:effectLst/>
                <a:latin typeface="Calibri" panose="020F0502020204030204" pitchFamily="34" charset="0"/>
                <a:ea typeface="Times New Roman" panose="02020603050405020304" pitchFamily="18" charset="0"/>
              </a:rPr>
              <a:t>: 8 </a:t>
            </a:r>
            <a:endParaRPr lang="en-IE" sz="1800">
              <a:effectLst/>
              <a:latin typeface="Calibri" panose="020F0502020204030204" pitchFamily="34" charset="0"/>
              <a:ea typeface="Calibri" panose="020F0502020204030204" pitchFamily="34" charset="0"/>
            </a:endParaRPr>
          </a:p>
          <a:p>
            <a:pPr lvl="0"/>
            <a:r>
              <a:rPr lang="en-IE" sz="1800">
                <a:effectLst/>
                <a:latin typeface="Calibri" panose="020F0502020204030204" pitchFamily="34" charset="0"/>
                <a:ea typeface="Times New Roman" panose="02020603050405020304" pitchFamily="18" charset="0"/>
              </a:rPr>
              <a:t>March: 1 x workshop-International Women’s Day: 50  </a:t>
            </a:r>
            <a:r>
              <a:rPr lang="en-IE" sz="1800" b="1">
                <a:effectLst/>
                <a:latin typeface="Calibri" panose="020F0502020204030204" pitchFamily="34" charset="0"/>
                <a:ea typeface="Times New Roman" panose="02020603050405020304" pitchFamily="18" charset="0"/>
              </a:rPr>
              <a:t>(New Communities, Older People, LTU, Economically Inactive, People with Disabilities) </a:t>
            </a:r>
            <a:endParaRPr lang="en-IE" sz="1800" b="1">
              <a:effectLst/>
              <a:latin typeface="Calibri" panose="020F0502020204030204" pitchFamily="34" charset="0"/>
              <a:ea typeface="Calibri" panose="020F0502020204030204" pitchFamily="34" charset="0"/>
            </a:endParaRPr>
          </a:p>
          <a:p>
            <a:endParaRPr lang="en-IE"/>
          </a:p>
        </p:txBody>
      </p:sp>
    </p:spTree>
    <p:extLst>
      <p:ext uri="{BB962C8B-B14F-4D97-AF65-F5344CB8AC3E}">
        <p14:creationId xmlns:p14="http://schemas.microsoft.com/office/powerpoint/2010/main" val="3674640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407963" y="365125"/>
            <a:ext cx="11376074" cy="986597"/>
          </a:xfrm>
          <a:solidFill>
            <a:srgbClr val="FFC000"/>
          </a:solidFill>
        </p:spPr>
        <p:txBody>
          <a:bodyPr>
            <a:normAutofit/>
          </a:bodyPr>
          <a:lstStyle/>
          <a:p>
            <a:r>
              <a:rPr lang="en-GB" sz="3600">
                <a:latin typeface="Arial" panose="020B0604020202020204" pitchFamily="34" charset="0"/>
                <a:cs typeface="Arial" panose="020B0604020202020204" pitchFamily="34" charset="0"/>
              </a:rPr>
              <a:t>G2 Action Summary: 2.2 Education &amp; LLL </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407963" y="1351722"/>
            <a:ext cx="5764236" cy="5141153"/>
          </a:xfrm>
        </p:spPr>
        <p:txBody>
          <a:bodyPr>
            <a:normAutofit fontScale="25000" lnSpcReduction="20000"/>
          </a:bodyPr>
          <a:lstStyle/>
          <a:p>
            <a:pPr marL="0" indent="0">
              <a:lnSpc>
                <a:spcPct val="170000"/>
              </a:lnSpc>
              <a:buNone/>
            </a:pPr>
            <a:r>
              <a:rPr lang="en-GB" sz="7200" b="1" dirty="0">
                <a:solidFill>
                  <a:srgbClr val="00B0F0"/>
                </a:solidFill>
                <a:latin typeface="Arial" panose="020B0604020202020204" pitchFamily="34" charset="0"/>
                <a:cs typeface="Arial" panose="020B0604020202020204" pitchFamily="34" charset="0"/>
              </a:rPr>
              <a:t>I</a:t>
            </a:r>
            <a:r>
              <a:rPr lang="en-GB" sz="7200" b="1" i="0" dirty="0">
                <a:solidFill>
                  <a:srgbClr val="00B0F0"/>
                </a:solidFill>
                <a:effectLst/>
                <a:latin typeface="Arial" panose="020B0604020202020204" pitchFamily="34" charset="0"/>
                <a:cs typeface="Arial" panose="020B0604020202020204" pitchFamily="34" charset="0"/>
              </a:rPr>
              <a:t>nformation and support to access further &amp; higher education, </a:t>
            </a:r>
            <a:r>
              <a:rPr lang="en-GB" sz="7200" b="1" dirty="0">
                <a:solidFill>
                  <a:srgbClr val="00B0F0"/>
                </a:solidFill>
                <a:latin typeface="Arial" panose="020B0604020202020204" pitchFamily="34" charset="0"/>
                <a:cs typeface="Arial" panose="020B0604020202020204" pitchFamily="34" charset="0"/>
              </a:rPr>
              <a:t>&amp; </a:t>
            </a:r>
            <a:r>
              <a:rPr lang="en-GB" sz="7200" b="1" i="0" dirty="0">
                <a:solidFill>
                  <a:srgbClr val="00B0F0"/>
                </a:solidFill>
                <a:effectLst/>
                <a:latin typeface="Arial" panose="020B0604020202020204" pitchFamily="34" charset="0"/>
                <a:cs typeface="Arial" panose="020B0604020202020204" pitchFamily="34" charset="0"/>
              </a:rPr>
              <a:t>community education opportunities</a:t>
            </a:r>
            <a:r>
              <a:rPr lang="en-GB" sz="7200" b="1" i="0" dirty="0">
                <a:effectLst/>
                <a:latin typeface="Arial" panose="020B0604020202020204" pitchFamily="34" charset="0"/>
                <a:cs typeface="Arial" panose="020B0604020202020204" pitchFamily="34" charset="0"/>
              </a:rPr>
              <a:t>. </a:t>
            </a:r>
          </a:p>
          <a:p>
            <a:pPr>
              <a:lnSpc>
                <a:spcPct val="170000"/>
              </a:lnSpc>
              <a:buBlip>
                <a:blip r:embed="rId2"/>
              </a:buBlip>
            </a:pPr>
            <a:r>
              <a:rPr lang="en-GB" sz="7200" b="1" i="0" dirty="0">
                <a:effectLst/>
                <a:latin typeface="Arial" panose="020B0604020202020204" pitchFamily="34" charset="0"/>
                <a:cs typeface="Arial" panose="020B0604020202020204" pitchFamily="34" charset="0"/>
              </a:rPr>
              <a:t>PLC education funding support &amp; pre-PLC course</a:t>
            </a:r>
          </a:p>
          <a:p>
            <a:pPr>
              <a:lnSpc>
                <a:spcPct val="170000"/>
              </a:lnSpc>
              <a:buBlip>
                <a:blip r:embed="rId2"/>
              </a:buBlip>
            </a:pPr>
            <a:r>
              <a:rPr lang="en-GB" sz="7200" b="1" dirty="0">
                <a:latin typeface="Arial" panose="020B0604020202020204" pitchFamily="34" charset="0"/>
                <a:cs typeface="Arial" panose="020B0604020202020204" pitchFamily="34" charset="0"/>
              </a:rPr>
              <a:t>I</a:t>
            </a:r>
            <a:r>
              <a:rPr lang="en-GB" sz="7200" b="1" i="0" dirty="0">
                <a:effectLst/>
                <a:latin typeface="Arial" panose="020B0604020202020204" pitchFamily="34" charset="0"/>
                <a:cs typeface="Arial" panose="020B0604020202020204" pitchFamily="34" charset="0"/>
              </a:rPr>
              <a:t>nformation workshops &amp; referral to further and higher &amp; community education opportunities</a:t>
            </a:r>
          </a:p>
          <a:p>
            <a:pPr>
              <a:lnSpc>
                <a:spcPct val="170000"/>
              </a:lnSpc>
              <a:buBlip>
                <a:blip r:embed="rId2"/>
              </a:buBlip>
            </a:pPr>
            <a:r>
              <a:rPr lang="en-GB" sz="7200" b="1" i="0" dirty="0">
                <a:effectLst/>
                <a:latin typeface="Arial" panose="020B0604020202020204" pitchFamily="34" charset="0"/>
                <a:cs typeface="Arial" panose="020B0604020202020204" pitchFamily="34" charset="0"/>
              </a:rPr>
              <a:t>Career guidance workshops &amp; personal goal planning</a:t>
            </a:r>
          </a:p>
          <a:p>
            <a:pPr>
              <a:lnSpc>
                <a:spcPct val="170000"/>
              </a:lnSpc>
              <a:buBlip>
                <a:blip r:embed="rId2"/>
              </a:buBlip>
            </a:pPr>
            <a:r>
              <a:rPr lang="en-GB" sz="7200" b="1" i="0" dirty="0" err="1">
                <a:effectLst/>
                <a:latin typeface="Arial" panose="020B0604020202020204" pitchFamily="34" charset="0"/>
                <a:cs typeface="Arial" panose="020B0604020202020204" pitchFamily="34" charset="0"/>
              </a:rPr>
              <a:t>enso</a:t>
            </a:r>
            <a:r>
              <a:rPr lang="en-GB" sz="7200" b="1" i="0" dirty="0">
                <a:effectLst/>
                <a:latin typeface="Arial" panose="020B0604020202020204" pitchFamily="34" charset="0"/>
                <a:cs typeface="Arial" panose="020B0604020202020204" pitchFamily="34" charset="0"/>
              </a:rPr>
              <a:t> creativity education taster workshops</a:t>
            </a:r>
          </a:p>
          <a:p>
            <a:pPr>
              <a:lnSpc>
                <a:spcPct val="170000"/>
              </a:lnSpc>
              <a:buBlip>
                <a:blip r:embed="rId2"/>
              </a:buBlip>
            </a:pPr>
            <a:r>
              <a:rPr lang="en-GB" sz="7200" b="1" dirty="0">
                <a:latin typeface="Arial" panose="020B0604020202020204" pitchFamily="34" charset="0"/>
                <a:cs typeface="Arial" panose="020B0604020202020204" pitchFamily="34" charset="0"/>
              </a:rPr>
              <a:t>Syrian adults in Dungarvan (</a:t>
            </a:r>
            <a:r>
              <a:rPr lang="en-GB" sz="7200" b="1" dirty="0" err="1">
                <a:latin typeface="Arial" panose="020B0604020202020204" pitchFamily="34" charset="0"/>
                <a:cs typeface="Arial" panose="020B0604020202020204" pitchFamily="34" charset="0"/>
              </a:rPr>
              <a:t>enso</a:t>
            </a:r>
            <a:r>
              <a:rPr lang="en-GB" sz="7200" b="1" dirty="0">
                <a:latin typeface="Arial" panose="020B0604020202020204" pitchFamily="34" charset="0"/>
                <a:cs typeface="Arial" panose="020B0604020202020204" pitchFamily="34" charset="0"/>
              </a:rPr>
              <a:t> &amp; English)</a:t>
            </a:r>
          </a:p>
          <a:p>
            <a:pPr>
              <a:lnSpc>
                <a:spcPct val="170000"/>
              </a:lnSpc>
              <a:buBlip>
                <a:blip r:embed="rId2"/>
              </a:buBlip>
            </a:pPr>
            <a:r>
              <a:rPr lang="en-GB" sz="7200" b="1" i="0" dirty="0">
                <a:effectLst/>
                <a:latin typeface="Arial" panose="020B0604020202020204" pitchFamily="34" charset="0"/>
                <a:cs typeface="Arial" panose="020B0604020202020204" pitchFamily="34" charset="0"/>
              </a:rPr>
              <a:t>Driving Ambitions engagement programmes</a:t>
            </a:r>
          </a:p>
          <a:p>
            <a:endParaRPr lang="en-GB" dirty="0"/>
          </a:p>
          <a:p>
            <a:pPr marL="0" indent="0">
              <a:buNone/>
            </a:pPr>
            <a:endParaRPr lang="en-GB" dirty="0"/>
          </a:p>
          <a:p>
            <a:pPr marL="0" indent="0">
              <a:buNone/>
            </a:pPr>
            <a:endParaRPr lang="en-IE" dirty="0"/>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199" y="1387820"/>
            <a:ext cx="5611837" cy="4545736"/>
          </a:xfrm>
        </p:spPr>
        <p:txBody>
          <a:bodyPr>
            <a:normAutofit fontScale="25000" lnSpcReduction="20000"/>
          </a:bodyPr>
          <a:lstStyle/>
          <a:p>
            <a:pPr>
              <a:lnSpc>
                <a:spcPct val="170000"/>
              </a:lnSpc>
              <a:buBlip>
                <a:blip r:embed="rId2"/>
              </a:buBlip>
            </a:pPr>
            <a:r>
              <a:rPr lang="en-GB" sz="7200" b="1">
                <a:latin typeface="Arial" panose="020B0604020202020204" pitchFamily="34" charset="0"/>
                <a:cs typeface="Arial" panose="020B0604020202020204" pitchFamily="34" charset="0"/>
              </a:rPr>
              <a:t>English language supports allied to the above and to Mount Sion parents with HSLO</a:t>
            </a:r>
          </a:p>
          <a:p>
            <a:pPr>
              <a:lnSpc>
                <a:spcPct val="170000"/>
              </a:lnSpc>
              <a:buBlip>
                <a:blip r:embed="rId2"/>
              </a:buBlip>
            </a:pPr>
            <a:r>
              <a:rPr lang="en-GB" sz="7200" b="1">
                <a:latin typeface="Arial" panose="020B0604020202020204" pitchFamily="34" charset="0"/>
                <a:cs typeface="Arial" panose="020B0604020202020204" pitchFamily="34" charset="0"/>
              </a:rPr>
              <a:t>Supporting digital engagement with Access IT</a:t>
            </a:r>
          </a:p>
          <a:p>
            <a:pPr>
              <a:lnSpc>
                <a:spcPct val="170000"/>
              </a:lnSpc>
              <a:buBlip>
                <a:blip r:embed="rId2"/>
              </a:buBlip>
            </a:pPr>
            <a:r>
              <a:rPr lang="en-GB" sz="7200" b="1">
                <a:latin typeface="Arial" panose="020B0604020202020204" pitchFamily="34" charset="0"/>
                <a:cs typeface="Arial" panose="020B0604020202020204" pitchFamily="34" charset="0"/>
              </a:rPr>
              <a:t>WIS / Shakti – head dress making tuition</a:t>
            </a:r>
          </a:p>
          <a:p>
            <a:pPr>
              <a:lnSpc>
                <a:spcPct val="170000"/>
              </a:lnSpc>
              <a:buBlip>
                <a:blip r:embed="rId2"/>
              </a:buBlip>
            </a:pPr>
            <a:r>
              <a:rPr lang="en-GB" sz="7200" b="1">
                <a:latin typeface="Arial" panose="020B0604020202020204" pitchFamily="34" charset="0"/>
                <a:cs typeface="Arial" panose="020B0604020202020204" pitchFamily="34" charset="0"/>
              </a:rPr>
              <a:t>LES/TUS/</a:t>
            </a:r>
            <a:r>
              <a:rPr lang="en-GB" sz="7200" b="1" err="1">
                <a:latin typeface="Arial" panose="020B0604020202020204" pitchFamily="34" charset="0"/>
                <a:cs typeface="Arial" panose="020B0604020202020204" pitchFamily="34" charset="0"/>
              </a:rPr>
              <a:t>Mukisa</a:t>
            </a:r>
            <a:r>
              <a:rPr lang="en-GB" sz="7200" b="1">
                <a:latin typeface="Arial" panose="020B0604020202020204" pitchFamily="34" charset="0"/>
                <a:cs typeface="Arial" panose="020B0604020202020204" pitchFamily="34" charset="0"/>
              </a:rPr>
              <a:t> information, supports &amp; progression</a:t>
            </a:r>
          </a:p>
          <a:p>
            <a:pPr>
              <a:lnSpc>
                <a:spcPct val="170000"/>
              </a:lnSpc>
              <a:buBlip>
                <a:blip r:embed="rId2"/>
              </a:buBlip>
            </a:pPr>
            <a:r>
              <a:rPr lang="en-GB" sz="7200" b="1">
                <a:latin typeface="Arial" panose="020B0604020202020204" pitchFamily="34" charset="0"/>
                <a:cs typeface="Arial" panose="020B0604020202020204" pitchFamily="34" charset="0"/>
              </a:rPr>
              <a:t>Disability groups, C&amp;V sector, G1 LCGs, Social Prescribing, WWETB, Older People, DPCs, </a:t>
            </a:r>
          </a:p>
          <a:p>
            <a:pPr marL="0" indent="0">
              <a:buNone/>
            </a:pPr>
            <a:endParaRPr lang="en-GB" sz="5000" b="1"/>
          </a:p>
          <a:p>
            <a:pPr marL="0" indent="0">
              <a:buNone/>
            </a:pPr>
            <a:endParaRPr lang="en-GB"/>
          </a:p>
          <a:p>
            <a:pPr>
              <a:buBlip>
                <a:blip r:embed="rId2"/>
              </a:buBlip>
            </a:pPr>
            <a:endParaRPr lang="en-GB"/>
          </a:p>
          <a:p>
            <a:pPr>
              <a:buBlip>
                <a:blip r:embed="rId2"/>
              </a:buBlip>
            </a:pPr>
            <a:endParaRPr lang="en-GB"/>
          </a:p>
          <a:p>
            <a:pPr marL="0" indent="0">
              <a:buNone/>
            </a:pPr>
            <a:endParaRPr lang="en-GB"/>
          </a:p>
          <a:p>
            <a:pPr>
              <a:buBlip>
                <a:blip r:embed="rId2"/>
              </a:buBlip>
            </a:pPr>
            <a:endParaRPr lang="en-IE"/>
          </a:p>
        </p:txBody>
      </p:sp>
      <p:pic>
        <p:nvPicPr>
          <p:cNvPr id="7" name="Graphic 6" descr="Books with solid fill">
            <a:extLst>
              <a:ext uri="{FF2B5EF4-FFF2-40B4-BE49-F238E27FC236}">
                <a16:creationId xmlns:a16="http://schemas.microsoft.com/office/drawing/2014/main" id="{1562413E-17DF-477A-B5D4-EE975E0C7A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4296" y="401223"/>
            <a:ext cx="914400" cy="914400"/>
          </a:xfrm>
          <a:prstGeom prst="rect">
            <a:avLst/>
          </a:prstGeom>
        </p:spPr>
      </p:pic>
      <p:sp>
        <p:nvSpPr>
          <p:cNvPr id="6" name="TextBox 5">
            <a:extLst>
              <a:ext uri="{FF2B5EF4-FFF2-40B4-BE49-F238E27FC236}">
                <a16:creationId xmlns:a16="http://schemas.microsoft.com/office/drawing/2014/main" id="{624C329A-C23B-40C7-AC5B-15A64B5F3693}"/>
              </a:ext>
            </a:extLst>
          </p:cNvPr>
          <p:cNvSpPr txBox="1"/>
          <p:nvPr/>
        </p:nvSpPr>
        <p:spPr>
          <a:xfrm>
            <a:off x="6485205" y="5336609"/>
            <a:ext cx="5298831" cy="1169551"/>
          </a:xfrm>
          <a:prstGeom prst="rect">
            <a:avLst/>
          </a:prstGeom>
          <a:solidFill>
            <a:srgbClr val="00B0F0"/>
          </a:solidFill>
        </p:spPr>
        <p:txBody>
          <a:bodyPr wrap="square" rtlCol="0">
            <a:spAutoFit/>
          </a:bodyPr>
          <a:lstStyle/>
          <a:p>
            <a:r>
              <a:rPr lang="en-GB" sz="1400" b="1">
                <a:latin typeface="Arial" panose="020B0604020202020204" pitchFamily="34" charset="0"/>
                <a:cs typeface="Arial" panose="020B0604020202020204" pitchFamily="34" charset="0"/>
              </a:rPr>
              <a:t>Enso 2022 #1; </a:t>
            </a:r>
            <a:r>
              <a:rPr lang="en-GB" sz="1400">
                <a:latin typeface="Arial" panose="020B0604020202020204" pitchFamily="34" charset="0"/>
                <a:cs typeface="Arial" panose="020B0604020202020204" pitchFamily="34" charset="0"/>
              </a:rPr>
              <a:t>Progression Programme</a:t>
            </a:r>
          </a:p>
          <a:p>
            <a:endParaRPr lang="en-GB" sz="1400" b="1">
              <a:latin typeface="Arial" panose="020B0604020202020204" pitchFamily="34" charset="0"/>
              <a:cs typeface="Arial" panose="020B0604020202020204" pitchFamily="34" charset="0"/>
            </a:endParaRPr>
          </a:p>
          <a:p>
            <a:r>
              <a:rPr lang="en-GB" sz="1400" b="1">
                <a:latin typeface="Arial" panose="020B0604020202020204" pitchFamily="34" charset="0"/>
                <a:cs typeface="Arial" panose="020B0604020202020204" pitchFamily="34" charset="0"/>
              </a:rPr>
              <a:t>WTCDP; </a:t>
            </a:r>
            <a:r>
              <a:rPr lang="en-GB" sz="1400">
                <a:latin typeface="Arial" panose="020B0604020202020204" pitchFamily="34" charset="0"/>
                <a:cs typeface="Arial" panose="020B0604020202020204" pitchFamily="34" charset="0"/>
              </a:rPr>
              <a:t>Driving Ambitions  Feb 23</a:t>
            </a:r>
            <a:r>
              <a:rPr lang="en-GB" sz="1400" baseline="30000">
                <a:latin typeface="Arial" panose="020B0604020202020204" pitchFamily="34" charset="0"/>
                <a:cs typeface="Arial" panose="020B0604020202020204" pitchFamily="34" charset="0"/>
              </a:rPr>
              <a:t>rd</a:t>
            </a:r>
            <a:r>
              <a:rPr lang="en-GB" sz="1400">
                <a:latin typeface="Arial" panose="020B0604020202020204" pitchFamily="34" charset="0"/>
                <a:cs typeface="Arial" panose="020B0604020202020204" pitchFamily="34" charset="0"/>
              </a:rPr>
              <a:t> &amp; WCFE college taster </a:t>
            </a:r>
          </a:p>
          <a:p>
            <a:endParaRPr lang="en-GB" sz="1400">
              <a:latin typeface="Arial" panose="020B0604020202020204" pitchFamily="34" charset="0"/>
              <a:cs typeface="Arial" panose="020B0604020202020204" pitchFamily="34" charset="0"/>
            </a:endParaRPr>
          </a:p>
          <a:p>
            <a:r>
              <a:rPr lang="en-GB" sz="1400" b="1">
                <a:latin typeface="Arial" panose="020B0604020202020204" pitchFamily="34" charset="0"/>
                <a:cs typeface="Arial" panose="020B0604020202020204" pitchFamily="34" charset="0"/>
              </a:rPr>
              <a:t>Driving Ambitions </a:t>
            </a:r>
            <a:r>
              <a:rPr lang="en-GB" sz="1400">
                <a:latin typeface="Arial" panose="020B0604020202020204" pitchFamily="34" charset="0"/>
                <a:cs typeface="Arial" panose="020B0604020202020204" pitchFamily="34" charset="0"/>
              </a:rPr>
              <a:t>(Self referral); Feb 16th </a:t>
            </a:r>
            <a:endParaRPr lang="en-IE"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920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436098" y="365125"/>
            <a:ext cx="11261826" cy="986597"/>
          </a:xfrm>
          <a:solidFill>
            <a:srgbClr val="FFC000"/>
          </a:solidFill>
        </p:spPr>
        <p:txBody>
          <a:bodyPr>
            <a:normAutofit/>
          </a:bodyPr>
          <a:lstStyle/>
          <a:p>
            <a:r>
              <a:rPr lang="en-GB" sz="3600">
                <a:latin typeface="Arial" panose="020B0604020202020204" pitchFamily="34" charset="0"/>
                <a:cs typeface="Arial" panose="020B0604020202020204" pitchFamily="34" charset="0"/>
              </a:rPr>
              <a:t>G2 Action Summary: 2.3 Children &amp; Families </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200" y="1550504"/>
            <a:ext cx="5181600" cy="4626459"/>
          </a:xfrm>
        </p:spPr>
        <p:txBody>
          <a:bodyPr>
            <a:normAutofit/>
          </a:bodyPr>
          <a:lstStyle/>
          <a:p>
            <a:endParaRPr lang="en-GB"/>
          </a:p>
          <a:p>
            <a:pPr marL="0" indent="0">
              <a:buNone/>
            </a:pPr>
            <a:endParaRPr lang="en-GB"/>
          </a:p>
          <a:p>
            <a:pPr marL="0" indent="0">
              <a:buNone/>
            </a:pPr>
            <a:endParaRPr lang="en-IE"/>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200" y="1550504"/>
            <a:ext cx="5181600" cy="4626459"/>
          </a:xfrm>
        </p:spPr>
        <p:txBody>
          <a:bodyPr>
            <a:normAutofit/>
          </a:bodyPr>
          <a:lstStyle/>
          <a:p>
            <a:pPr marL="0" indent="0">
              <a:buNone/>
            </a:pPr>
            <a:endParaRPr lang="en-GB"/>
          </a:p>
          <a:p>
            <a:pPr>
              <a:buBlip>
                <a:blip r:embed="rId2"/>
              </a:buBlip>
            </a:pPr>
            <a:endParaRPr lang="en-GB"/>
          </a:p>
          <a:p>
            <a:pPr marL="0" indent="0">
              <a:buNone/>
            </a:pPr>
            <a:endParaRPr lang="en-GB"/>
          </a:p>
          <a:p>
            <a:pPr marL="0" indent="0">
              <a:buNone/>
            </a:pPr>
            <a:endParaRPr lang="en-IE"/>
          </a:p>
        </p:txBody>
      </p:sp>
      <p:pic>
        <p:nvPicPr>
          <p:cNvPr id="6" name="Graphic 5" descr="Woman with kid with solid fill">
            <a:extLst>
              <a:ext uri="{FF2B5EF4-FFF2-40B4-BE49-F238E27FC236}">
                <a16:creationId xmlns:a16="http://schemas.microsoft.com/office/drawing/2014/main" id="{47F76D91-6285-4C72-AD4D-49588705E1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83524" y="419273"/>
            <a:ext cx="914400" cy="914400"/>
          </a:xfrm>
          <a:prstGeom prst="rect">
            <a:avLst/>
          </a:prstGeom>
        </p:spPr>
      </p:pic>
      <p:pic>
        <p:nvPicPr>
          <p:cNvPr id="9" name="Graphic 8" descr="Man with baby with solid fill">
            <a:extLst>
              <a:ext uri="{FF2B5EF4-FFF2-40B4-BE49-F238E27FC236}">
                <a16:creationId xmlns:a16="http://schemas.microsoft.com/office/drawing/2014/main" id="{F9A1A2CF-3273-4452-9927-F46398514B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69124" y="419273"/>
            <a:ext cx="914400" cy="914400"/>
          </a:xfrm>
          <a:prstGeom prst="rect">
            <a:avLst/>
          </a:prstGeom>
        </p:spPr>
      </p:pic>
      <p:sp>
        <p:nvSpPr>
          <p:cNvPr id="5" name="TextBox 4">
            <a:extLst>
              <a:ext uri="{FF2B5EF4-FFF2-40B4-BE49-F238E27FC236}">
                <a16:creationId xmlns:a16="http://schemas.microsoft.com/office/drawing/2014/main" id="{612BBA9A-BE34-4A67-9010-717BB2A9294A}"/>
              </a:ext>
            </a:extLst>
          </p:cNvPr>
          <p:cNvSpPr txBox="1"/>
          <p:nvPr/>
        </p:nvSpPr>
        <p:spPr>
          <a:xfrm>
            <a:off x="6421902" y="4850895"/>
            <a:ext cx="5276022" cy="1754326"/>
          </a:xfrm>
          <a:prstGeom prst="rect">
            <a:avLst/>
          </a:prstGeom>
          <a:solidFill>
            <a:srgbClr val="00B0F0"/>
          </a:solidFill>
        </p:spPr>
        <p:txBody>
          <a:bodyPr wrap="square" rtlCol="0">
            <a:spAutoFit/>
          </a:bodyPr>
          <a:lstStyle/>
          <a:p>
            <a:pPr lvl="0"/>
            <a:r>
              <a:rPr lang="en-IE" sz="1800" b="1">
                <a:effectLst/>
                <a:latin typeface="Calibri" panose="020F0502020204030204" pitchFamily="34" charset="0"/>
                <a:ea typeface="Times New Roman" panose="02020603050405020304" pitchFamily="18" charset="0"/>
              </a:rPr>
              <a:t>Jan to March: </a:t>
            </a:r>
            <a:r>
              <a:rPr lang="en-IE" sz="1800">
                <a:effectLst/>
                <a:latin typeface="Calibri" panose="020F0502020204030204" pitchFamily="34" charset="0"/>
                <a:ea typeface="Times New Roman" panose="02020603050405020304" pitchFamily="18" charset="0"/>
              </a:rPr>
              <a:t>Resilience workshops for 2</a:t>
            </a:r>
            <a:r>
              <a:rPr lang="en-IE" sz="1800" baseline="30000">
                <a:effectLst/>
                <a:latin typeface="Calibri" panose="020F0502020204030204" pitchFamily="34" charset="0"/>
                <a:ea typeface="Times New Roman" panose="02020603050405020304" pitchFamily="18" charset="0"/>
              </a:rPr>
              <a:t>nd</a:t>
            </a:r>
            <a:r>
              <a:rPr lang="en-IE" sz="1800">
                <a:effectLst/>
                <a:latin typeface="Calibri" panose="020F0502020204030204" pitchFamily="34" charset="0"/>
                <a:ea typeface="Times New Roman" panose="02020603050405020304" pitchFamily="18" charset="0"/>
              </a:rPr>
              <a:t> years in DEIS Secondary Schools: 100 non caseload </a:t>
            </a:r>
          </a:p>
          <a:p>
            <a:pPr lvl="0"/>
            <a:endParaRPr lang="en-IE" sz="1800">
              <a:effectLst/>
              <a:latin typeface="Calibri" panose="020F0502020204030204" pitchFamily="34" charset="0"/>
              <a:ea typeface="Calibri" panose="020F0502020204030204" pitchFamily="34" charset="0"/>
            </a:endParaRPr>
          </a:p>
          <a:p>
            <a:pPr lvl="0"/>
            <a:r>
              <a:rPr lang="en-IE" sz="1800" b="1">
                <a:effectLst/>
                <a:latin typeface="Calibri" panose="020F0502020204030204" pitchFamily="34" charset="0"/>
                <a:ea typeface="Times New Roman" panose="02020603050405020304" pitchFamily="18" charset="0"/>
              </a:rPr>
              <a:t>March:</a:t>
            </a:r>
            <a:r>
              <a:rPr lang="en-IE" sz="1800">
                <a:effectLst/>
                <a:latin typeface="Calibri" panose="020F0502020204030204" pitchFamily="34" charset="0"/>
                <a:ea typeface="Times New Roman" panose="02020603050405020304" pitchFamily="18" charset="0"/>
              </a:rPr>
              <a:t> World Book Day Initiative-collaboration with Respond-50 non caseload </a:t>
            </a:r>
            <a:endParaRPr lang="en-IE" sz="1800">
              <a:effectLst/>
              <a:latin typeface="Calibri" panose="020F0502020204030204" pitchFamily="34" charset="0"/>
              <a:ea typeface="Calibri" panose="020F0502020204030204" pitchFamily="34" charset="0"/>
            </a:endParaRPr>
          </a:p>
          <a:p>
            <a:endParaRPr lang="en-IE"/>
          </a:p>
        </p:txBody>
      </p:sp>
      <p:sp>
        <p:nvSpPr>
          <p:cNvPr id="10" name="TextBox 9">
            <a:extLst>
              <a:ext uri="{FF2B5EF4-FFF2-40B4-BE49-F238E27FC236}">
                <a16:creationId xmlns:a16="http://schemas.microsoft.com/office/drawing/2014/main" id="{EF4440E2-99DD-4559-9C31-330DBD3ED50C}"/>
              </a:ext>
            </a:extLst>
          </p:cNvPr>
          <p:cNvSpPr txBox="1"/>
          <p:nvPr/>
        </p:nvSpPr>
        <p:spPr>
          <a:xfrm>
            <a:off x="436098" y="1550504"/>
            <a:ext cx="5659902" cy="5113644"/>
          </a:xfrm>
          <a:prstGeom prst="rect">
            <a:avLst/>
          </a:prstGeom>
          <a:noFill/>
        </p:spPr>
        <p:txBody>
          <a:bodyPr wrap="square">
            <a:spAutoFit/>
          </a:bodyPr>
          <a:lstStyle/>
          <a:p>
            <a:pPr>
              <a:lnSpc>
                <a:spcPct val="150000"/>
              </a:lnSpc>
            </a:pPr>
            <a:r>
              <a:rPr lang="en-GB" sz="2000" b="1" dirty="0">
                <a:solidFill>
                  <a:srgbClr val="00B0F0"/>
                </a:solidFill>
                <a:latin typeface="Arial" panose="020B0604020202020204" pitchFamily="34" charset="0"/>
                <a:cs typeface="Arial" panose="020B0604020202020204" pitchFamily="34" charset="0"/>
              </a:rPr>
              <a:t>R</a:t>
            </a:r>
            <a:r>
              <a:rPr lang="en-GB" sz="2000" b="1" i="0" dirty="0">
                <a:solidFill>
                  <a:srgbClr val="00B0F0"/>
                </a:solidFill>
                <a:effectLst/>
                <a:latin typeface="Arial" panose="020B0604020202020204" pitchFamily="34" charset="0"/>
                <a:cs typeface="Arial" panose="020B0604020202020204" pitchFamily="34" charset="0"/>
              </a:rPr>
              <a:t>esponding to the needs of local children and families through wellbeing workshops, early school leaving &amp; literacy initiatives, recreation and cultural events.</a:t>
            </a:r>
          </a:p>
          <a:p>
            <a:pPr marL="285750" indent="-285750">
              <a:lnSpc>
                <a:spcPct val="150000"/>
              </a:lnSpc>
              <a:buBlip>
                <a:blip r:embed="rId2"/>
              </a:buBlip>
            </a:pPr>
            <a:r>
              <a:rPr lang="en-GB" sz="2000" b="1" i="0" dirty="0">
                <a:effectLst/>
                <a:latin typeface="Arial" panose="020B0604020202020204" pitchFamily="34" charset="0"/>
                <a:cs typeface="Arial" panose="020B0604020202020204" pitchFamily="34" charset="0"/>
              </a:rPr>
              <a:t>DEIS schools, PLICS Network (Promoting Literacies in Communities &amp; Schools), DPC, WWETB, Family Support agencies, Focus Ireland, and Respond Housing</a:t>
            </a:r>
          </a:p>
          <a:p>
            <a:pPr marL="285750" indent="-285750">
              <a:lnSpc>
                <a:spcPct val="150000"/>
              </a:lnSpc>
              <a:buBlip>
                <a:blip r:embed="rId2"/>
              </a:buBlip>
            </a:pPr>
            <a:r>
              <a:rPr lang="en-GB" sz="2000" b="1" i="0" dirty="0">
                <a:effectLst/>
                <a:latin typeface="Arial" panose="020B0604020202020204" pitchFamily="34" charset="0"/>
                <a:cs typeface="Arial" panose="020B0604020202020204" pitchFamily="34" charset="0"/>
              </a:rPr>
              <a:t>Disadvantaged Children &amp; Families, New Communities, Lone Parents, and People with Disabilities N</a:t>
            </a:r>
            <a:r>
              <a:rPr lang="en-GB" sz="2000" b="1" dirty="0">
                <a:latin typeface="Arial" panose="020B0604020202020204" pitchFamily="34" charset="0"/>
                <a:cs typeface="Arial" panose="020B0604020202020204" pitchFamily="34" charset="0"/>
              </a:rPr>
              <a:t>on-caseload action. </a:t>
            </a:r>
            <a:endParaRPr lang="en-IE" sz="20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A807BFE-4E36-4608-9DF7-60E959A553C1}"/>
              </a:ext>
            </a:extLst>
          </p:cNvPr>
          <p:cNvSpPr txBox="1"/>
          <p:nvPr/>
        </p:nvSpPr>
        <p:spPr>
          <a:xfrm>
            <a:off x="6019800" y="1550504"/>
            <a:ext cx="5678124" cy="3266985"/>
          </a:xfrm>
          <a:prstGeom prst="rect">
            <a:avLst/>
          </a:prstGeom>
          <a:noFill/>
        </p:spPr>
        <p:txBody>
          <a:bodyPr wrap="square">
            <a:spAutoFit/>
          </a:bodyPr>
          <a:lstStyle/>
          <a:p>
            <a:pPr marL="285750" indent="-285750">
              <a:lnSpc>
                <a:spcPct val="150000"/>
              </a:lnSpc>
              <a:buBlip>
                <a:blip r:embed="rId2"/>
              </a:buBlip>
            </a:pPr>
            <a:r>
              <a:rPr lang="en-GB" sz="2000" b="1" i="0">
                <a:effectLst/>
                <a:latin typeface="Arial" panose="020B0604020202020204" pitchFamily="34" charset="0"/>
                <a:cs typeface="Arial" panose="020B0604020202020204" pitchFamily="34" charset="0"/>
              </a:rPr>
              <a:t>DEIS Schools-Literacy actions such as cross-school book clubs, positive mental health workshops and resilience programmes for young people in schools</a:t>
            </a:r>
            <a:r>
              <a:rPr lang="en-GB" sz="2000" b="1">
                <a:latin typeface="Arial" panose="020B0604020202020204" pitchFamily="34" charset="0"/>
                <a:cs typeface="Arial" panose="020B0604020202020204" pitchFamily="34" charset="0"/>
              </a:rPr>
              <a:t>. </a:t>
            </a:r>
          </a:p>
          <a:p>
            <a:pPr marL="285750" indent="-285750">
              <a:lnSpc>
                <a:spcPct val="150000"/>
              </a:lnSpc>
              <a:buBlip>
                <a:blip r:embed="rId2"/>
              </a:buBlip>
            </a:pPr>
            <a:r>
              <a:rPr lang="en-GB" sz="2000" b="1" i="0">
                <a:effectLst/>
                <a:latin typeface="Arial" panose="020B0604020202020204" pitchFamily="34" charset="0"/>
                <a:cs typeface="Arial" panose="020B0604020202020204" pitchFamily="34" charset="0"/>
              </a:rPr>
              <a:t>Family support programmes through art and craft activities </a:t>
            </a:r>
          </a:p>
          <a:p>
            <a:pPr marL="285750" indent="-285750">
              <a:lnSpc>
                <a:spcPct val="150000"/>
              </a:lnSpc>
              <a:buBlip>
                <a:blip r:embed="rId2"/>
              </a:buBlip>
            </a:pPr>
            <a:r>
              <a:rPr lang="en-GB" sz="2000" b="1" i="0">
                <a:effectLst/>
                <a:latin typeface="Arial" panose="020B0604020202020204" pitchFamily="34" charset="0"/>
                <a:cs typeface="Arial" panose="020B0604020202020204" pitchFamily="34" charset="0"/>
              </a:rPr>
              <a:t>Family fun days/Summer Camps</a:t>
            </a:r>
            <a:endParaRPr lang="en-IE" sz="20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5437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379827" y="365125"/>
            <a:ext cx="11479237" cy="986597"/>
          </a:xfrm>
          <a:solidFill>
            <a:srgbClr val="FFC000"/>
          </a:solidFill>
        </p:spPr>
        <p:txBody>
          <a:bodyPr>
            <a:normAutofit/>
          </a:bodyPr>
          <a:lstStyle/>
          <a:p>
            <a:r>
              <a:rPr lang="en-GB" sz="3600">
                <a:latin typeface="Arial" panose="020B0604020202020204" pitchFamily="34" charset="0"/>
                <a:cs typeface="Arial" panose="020B0604020202020204" pitchFamily="34" charset="0"/>
              </a:rPr>
              <a:t>G2 Action Summary: 2.4 Employment Supports </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200" y="1550504"/>
            <a:ext cx="5181600" cy="4626459"/>
          </a:xfrm>
        </p:spPr>
        <p:txBody>
          <a:bodyPr>
            <a:normAutofit fontScale="70000" lnSpcReduction="20000"/>
          </a:bodyPr>
          <a:lstStyle/>
          <a:p>
            <a:endParaRPr lang="en-GB"/>
          </a:p>
          <a:p>
            <a:pPr marL="0" indent="0">
              <a:buNone/>
            </a:pPr>
            <a:endParaRPr lang="en-GB"/>
          </a:p>
          <a:p>
            <a:pPr marL="0" indent="0">
              <a:buNone/>
            </a:pPr>
            <a:endParaRPr lang="en-IE"/>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69268" y="1451113"/>
            <a:ext cx="5639972" cy="1518637"/>
          </a:xfrm>
        </p:spPr>
        <p:txBody>
          <a:bodyPr>
            <a:normAutofit fontScale="70000" lnSpcReduction="20000"/>
          </a:bodyPr>
          <a:lstStyle/>
          <a:p>
            <a:pPr>
              <a:lnSpc>
                <a:spcPct val="150000"/>
              </a:lnSpc>
              <a:buBlip>
                <a:blip r:embed="rId2"/>
              </a:buBlip>
            </a:pPr>
            <a:r>
              <a:rPr lang="en-GB" sz="2900" b="1">
                <a:latin typeface="Arial" panose="020B0604020202020204" pitchFamily="34" charset="0"/>
                <a:cs typeface="Arial" panose="020B0604020202020204" pitchFamily="34" charset="0"/>
              </a:rPr>
              <a:t>DEASP, LES, Tus, </a:t>
            </a:r>
            <a:r>
              <a:rPr lang="en-GB" sz="2900" b="1" err="1">
                <a:latin typeface="Arial" panose="020B0604020202020204" pitchFamily="34" charset="0"/>
                <a:cs typeface="Arial" panose="020B0604020202020204" pitchFamily="34" charset="0"/>
              </a:rPr>
              <a:t>Skillsnet</a:t>
            </a:r>
            <a:r>
              <a:rPr lang="en-GB" sz="2900" b="1">
                <a:latin typeface="Arial" panose="020B0604020202020204" pitchFamily="34" charset="0"/>
                <a:cs typeface="Arial" panose="020B0604020202020204" pitchFamily="34" charset="0"/>
              </a:rPr>
              <a:t>, Roma Atelier, WTCDP, Disability Groups, O/P, N/C</a:t>
            </a:r>
            <a:endParaRPr lang="en-GB" sz="2900" b="1" i="0">
              <a:effectLst/>
              <a:latin typeface="Arial" panose="020B0604020202020204" pitchFamily="34" charset="0"/>
              <a:cs typeface="Arial" panose="020B0604020202020204" pitchFamily="34" charset="0"/>
            </a:endParaRPr>
          </a:p>
          <a:p>
            <a:pPr>
              <a:lnSpc>
                <a:spcPct val="150000"/>
              </a:lnSpc>
              <a:buBlip>
                <a:blip r:embed="rId2"/>
              </a:buBlip>
            </a:pPr>
            <a:r>
              <a:rPr lang="en-GB" sz="2900" b="1">
                <a:latin typeface="Arial" panose="020B0604020202020204" pitchFamily="34" charset="0"/>
                <a:cs typeface="Arial" panose="020B0604020202020204" pitchFamily="34" charset="0"/>
              </a:rPr>
              <a:t>All target groups including priority groups</a:t>
            </a:r>
            <a:endParaRPr lang="en-IE" sz="2900" b="1">
              <a:latin typeface="Arial" panose="020B0604020202020204" pitchFamily="34" charset="0"/>
              <a:cs typeface="Arial" panose="020B0604020202020204" pitchFamily="34" charset="0"/>
            </a:endParaRPr>
          </a:p>
          <a:p>
            <a:pPr>
              <a:buBlip>
                <a:blip r:embed="rId2"/>
              </a:buBlip>
            </a:pPr>
            <a:endParaRPr lang="en-GB"/>
          </a:p>
          <a:p>
            <a:pPr marL="0" indent="0">
              <a:buNone/>
            </a:pPr>
            <a:endParaRPr lang="en-GB"/>
          </a:p>
          <a:p>
            <a:pPr marL="0" indent="0">
              <a:buNone/>
            </a:pPr>
            <a:endParaRPr lang="en-IE"/>
          </a:p>
        </p:txBody>
      </p:sp>
      <p:pic>
        <p:nvPicPr>
          <p:cNvPr id="6" name="Graphic 5" descr="Remote work with solid fill">
            <a:extLst>
              <a:ext uri="{FF2B5EF4-FFF2-40B4-BE49-F238E27FC236}">
                <a16:creationId xmlns:a16="http://schemas.microsoft.com/office/drawing/2014/main" id="{5061FBFD-31EB-42EB-B993-92C6CC1590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90628" y="437322"/>
            <a:ext cx="914400" cy="914400"/>
          </a:xfrm>
          <a:prstGeom prst="rect">
            <a:avLst/>
          </a:prstGeom>
        </p:spPr>
      </p:pic>
      <p:sp>
        <p:nvSpPr>
          <p:cNvPr id="8" name="TextBox 7">
            <a:extLst>
              <a:ext uri="{FF2B5EF4-FFF2-40B4-BE49-F238E27FC236}">
                <a16:creationId xmlns:a16="http://schemas.microsoft.com/office/drawing/2014/main" id="{7A7B6338-5BEB-4789-915F-BBEA1C909C90}"/>
              </a:ext>
            </a:extLst>
          </p:cNvPr>
          <p:cNvSpPr txBox="1"/>
          <p:nvPr/>
        </p:nvSpPr>
        <p:spPr>
          <a:xfrm>
            <a:off x="403273" y="1354780"/>
            <a:ext cx="5702105" cy="5113644"/>
          </a:xfrm>
          <a:prstGeom prst="rect">
            <a:avLst/>
          </a:prstGeom>
          <a:noFill/>
        </p:spPr>
        <p:txBody>
          <a:bodyPr wrap="square" rtlCol="0">
            <a:spAutoFit/>
          </a:bodyPr>
          <a:lstStyle/>
          <a:p>
            <a:pPr>
              <a:lnSpc>
                <a:spcPct val="150000"/>
              </a:lnSpc>
            </a:pPr>
            <a:r>
              <a:rPr lang="en-GB" sz="2000" b="1" dirty="0">
                <a:solidFill>
                  <a:srgbClr val="00B0F0"/>
                </a:solidFill>
                <a:latin typeface="Arial" panose="020B0604020202020204" pitchFamily="34" charset="0"/>
                <a:cs typeface="Arial" panose="020B0604020202020204" pitchFamily="34" charset="0"/>
              </a:rPr>
              <a:t>A</a:t>
            </a:r>
            <a:r>
              <a:rPr lang="en-GB" sz="2000" b="1" i="0" dirty="0">
                <a:solidFill>
                  <a:srgbClr val="00B0F0"/>
                </a:solidFill>
                <a:effectLst/>
                <a:latin typeface="Arial" panose="020B0604020202020204" pitchFamily="34" charset="0"/>
                <a:cs typeface="Arial" panose="020B0604020202020204" pitchFamily="34" charset="0"/>
              </a:rPr>
              <a:t>ssist individuals to develop employability skills, undertake industry certified training and increase their opportunities to access quality employment</a:t>
            </a:r>
          </a:p>
          <a:p>
            <a:pPr marL="342900" indent="-342900">
              <a:lnSpc>
                <a:spcPct val="150000"/>
              </a:lnSpc>
              <a:buBlip>
                <a:blip r:embed="rId2"/>
              </a:buBlip>
            </a:pPr>
            <a:r>
              <a:rPr lang="en-GB" sz="2000" b="1" dirty="0">
                <a:latin typeface="Arial" panose="020B0604020202020204" pitchFamily="34" charset="0"/>
                <a:cs typeface="Arial" panose="020B0604020202020204" pitchFamily="34" charset="0"/>
              </a:rPr>
              <a:t>Labour force s</a:t>
            </a:r>
            <a:r>
              <a:rPr lang="en-GB" sz="2000" b="1" i="0" dirty="0">
                <a:effectLst/>
                <a:latin typeface="Arial" panose="020B0604020202020204" pitchFamily="34" charset="0"/>
                <a:cs typeface="Arial" panose="020B0604020202020204" pitchFamily="34" charset="0"/>
              </a:rPr>
              <a:t>kills gaps, new opportunities for training, info on apprenticeships and referral (</a:t>
            </a:r>
            <a:r>
              <a:rPr lang="en-GB" sz="2000" b="1" i="0" dirty="0" err="1">
                <a:effectLst/>
                <a:latin typeface="Arial" panose="020B0604020202020204" pitchFamily="34" charset="0"/>
                <a:cs typeface="Arial" panose="020B0604020202020204" pitchFamily="34" charset="0"/>
              </a:rPr>
              <a:t>ext</a:t>
            </a:r>
            <a:r>
              <a:rPr lang="en-GB" sz="2000" b="1" i="0" dirty="0">
                <a:effectLst/>
                <a:latin typeface="Arial" panose="020B0604020202020204" pitchFamily="34" charset="0"/>
                <a:cs typeface="Arial" panose="020B0604020202020204" pitchFamily="34" charset="0"/>
              </a:rPr>
              <a:t>)</a:t>
            </a:r>
          </a:p>
          <a:p>
            <a:pPr marL="342900" indent="-342900">
              <a:lnSpc>
                <a:spcPct val="150000"/>
              </a:lnSpc>
              <a:buBlip>
                <a:blip r:embed="rId2"/>
              </a:buBlip>
            </a:pPr>
            <a:r>
              <a:rPr lang="en-GB" sz="2000" b="1" dirty="0">
                <a:latin typeface="Arial" panose="020B0604020202020204" pitchFamily="34" charset="0"/>
                <a:cs typeface="Arial" panose="020B0604020202020204" pitchFamily="34" charset="0"/>
              </a:rPr>
              <a:t>Entry level employment training / grant aid</a:t>
            </a:r>
          </a:p>
          <a:p>
            <a:pPr marL="342900" indent="-342900">
              <a:lnSpc>
                <a:spcPct val="150000"/>
              </a:lnSpc>
              <a:buBlip>
                <a:blip r:embed="rId2"/>
              </a:buBlip>
            </a:pPr>
            <a:r>
              <a:rPr lang="en-GB" sz="2000" b="1" dirty="0">
                <a:latin typeface="Arial" panose="020B0604020202020204" pitchFamily="34" charset="0"/>
                <a:cs typeface="Arial" panose="020B0604020202020204" pitchFamily="34" charset="0"/>
              </a:rPr>
              <a:t>CV &amp; interview &amp; Career Coaching</a:t>
            </a:r>
          </a:p>
          <a:p>
            <a:pPr marL="342900" indent="-342900">
              <a:lnSpc>
                <a:spcPct val="150000"/>
              </a:lnSpc>
              <a:buBlip>
                <a:blip r:embed="rId2"/>
              </a:buBlip>
            </a:pPr>
            <a:r>
              <a:rPr lang="en-GB" sz="2000" b="1" i="0" dirty="0">
                <a:effectLst/>
                <a:latin typeface="Arial" panose="020B0604020202020204" pitchFamily="34" charset="0"/>
                <a:cs typeface="Arial" panose="020B0604020202020204" pitchFamily="34" charset="0"/>
              </a:rPr>
              <a:t>Employability supports to those progressing from other SICAP actions.</a:t>
            </a:r>
          </a:p>
        </p:txBody>
      </p:sp>
      <p:sp>
        <p:nvSpPr>
          <p:cNvPr id="10" name="TextBox 9">
            <a:extLst>
              <a:ext uri="{FF2B5EF4-FFF2-40B4-BE49-F238E27FC236}">
                <a16:creationId xmlns:a16="http://schemas.microsoft.com/office/drawing/2014/main" id="{2235F44F-BBFF-4941-8ED1-E10731499284}"/>
              </a:ext>
            </a:extLst>
          </p:cNvPr>
          <p:cNvSpPr txBox="1"/>
          <p:nvPr/>
        </p:nvSpPr>
        <p:spPr>
          <a:xfrm>
            <a:off x="6278880" y="3069142"/>
            <a:ext cx="5716172" cy="3373359"/>
          </a:xfrm>
          <a:prstGeom prst="rect">
            <a:avLst/>
          </a:prstGeom>
          <a:solidFill>
            <a:srgbClr val="00B0F0"/>
          </a:solidFill>
        </p:spPr>
        <p:txBody>
          <a:bodyPr wrap="square" rtlCol="0">
            <a:spAutoFit/>
          </a:bodyPr>
          <a:lstStyle/>
          <a:p>
            <a:pPr>
              <a:lnSpc>
                <a:spcPct val="150000"/>
              </a:lnSpc>
            </a:pPr>
            <a:r>
              <a:rPr lang="en-GB" b="1"/>
              <a:t>Tus placements </a:t>
            </a:r>
            <a:r>
              <a:rPr lang="en-GB"/>
              <a:t>Care &amp; Repair /Foodbank; Advanced Driving Lessons Q1</a:t>
            </a:r>
          </a:p>
          <a:p>
            <a:pPr>
              <a:lnSpc>
                <a:spcPct val="150000"/>
              </a:lnSpc>
            </a:pPr>
            <a:r>
              <a:rPr lang="en-GB" err="1"/>
              <a:t>Rehabcare</a:t>
            </a:r>
            <a:r>
              <a:rPr lang="en-GB"/>
              <a:t> </a:t>
            </a:r>
            <a:r>
              <a:rPr lang="en-GB" err="1"/>
              <a:t>Vitahub</a:t>
            </a:r>
            <a:r>
              <a:rPr lang="en-GB"/>
              <a:t>; Employability Programme 12 x </a:t>
            </a:r>
            <a:r>
              <a:rPr lang="en-GB" b="1"/>
              <a:t>18-25 year olds with a disability</a:t>
            </a:r>
          </a:p>
          <a:p>
            <a:pPr>
              <a:lnSpc>
                <a:spcPct val="150000"/>
              </a:lnSpc>
            </a:pPr>
            <a:r>
              <a:rPr lang="en-GB"/>
              <a:t>EROC; Man Handling &amp; Safe Pass. </a:t>
            </a:r>
            <a:r>
              <a:rPr lang="en-GB" b="1"/>
              <a:t>Syrian community</a:t>
            </a:r>
            <a:r>
              <a:rPr lang="en-GB"/>
              <a:t>. </a:t>
            </a:r>
          </a:p>
          <a:p>
            <a:pPr>
              <a:lnSpc>
                <a:spcPct val="150000"/>
              </a:lnSpc>
            </a:pPr>
            <a:r>
              <a:rPr lang="en-GB" err="1"/>
              <a:t>Skillsnet</a:t>
            </a:r>
            <a:r>
              <a:rPr lang="en-GB"/>
              <a:t> &amp; Renew; Small engine repair City &amp; Guilds. </a:t>
            </a:r>
            <a:r>
              <a:rPr lang="en-GB" b="1"/>
              <a:t>All </a:t>
            </a:r>
            <a:r>
              <a:rPr lang="en-GB"/>
              <a:t> </a:t>
            </a:r>
          </a:p>
          <a:p>
            <a:pPr>
              <a:lnSpc>
                <a:spcPct val="150000"/>
              </a:lnSpc>
            </a:pPr>
            <a:r>
              <a:rPr lang="en-GB" b="1"/>
              <a:t>WTCDP</a:t>
            </a:r>
            <a:r>
              <a:rPr lang="en-GB"/>
              <a:t>; Safe Pass, Manual Handling, CV &amp; Interview</a:t>
            </a:r>
          </a:p>
          <a:p>
            <a:pPr>
              <a:lnSpc>
                <a:spcPct val="150000"/>
              </a:lnSpc>
            </a:pPr>
            <a:r>
              <a:rPr lang="en-GB" b="1"/>
              <a:t>Roma Men</a:t>
            </a:r>
            <a:r>
              <a:rPr lang="en-GB"/>
              <a:t>; Safe Pass</a:t>
            </a:r>
            <a:endParaRPr lang="en-IE"/>
          </a:p>
        </p:txBody>
      </p:sp>
    </p:spTree>
    <p:extLst>
      <p:ext uri="{BB962C8B-B14F-4D97-AF65-F5344CB8AC3E}">
        <p14:creationId xmlns:p14="http://schemas.microsoft.com/office/powerpoint/2010/main" val="2451686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B8E-5E33-4F23-A548-0BAD1289BF3F}"/>
              </a:ext>
            </a:extLst>
          </p:cNvPr>
          <p:cNvSpPr>
            <a:spLocks noGrp="1"/>
          </p:cNvSpPr>
          <p:nvPr>
            <p:ph type="title"/>
          </p:nvPr>
        </p:nvSpPr>
        <p:spPr>
          <a:xfrm>
            <a:off x="516988" y="365125"/>
            <a:ext cx="11187332" cy="986597"/>
          </a:xfrm>
          <a:solidFill>
            <a:srgbClr val="FFC000"/>
          </a:solidFill>
        </p:spPr>
        <p:txBody>
          <a:bodyPr>
            <a:normAutofit/>
          </a:bodyPr>
          <a:lstStyle/>
          <a:p>
            <a:r>
              <a:rPr lang="en-GB" sz="3600">
                <a:latin typeface="Arial" panose="020B0604020202020204" pitchFamily="34" charset="0"/>
                <a:cs typeface="Arial" panose="020B0604020202020204" pitchFamily="34" charset="0"/>
              </a:rPr>
              <a:t>G2 Action Summary: 2.5 Self Employment</a:t>
            </a:r>
          </a:p>
        </p:txBody>
      </p:sp>
      <p:sp>
        <p:nvSpPr>
          <p:cNvPr id="3" name="Content Placeholder 2">
            <a:extLst>
              <a:ext uri="{FF2B5EF4-FFF2-40B4-BE49-F238E27FC236}">
                <a16:creationId xmlns:a16="http://schemas.microsoft.com/office/drawing/2014/main" id="{F9D599D6-10C6-48A7-A0F2-BCE0584000F1}"/>
              </a:ext>
            </a:extLst>
          </p:cNvPr>
          <p:cNvSpPr>
            <a:spLocks noGrp="1"/>
          </p:cNvSpPr>
          <p:nvPr>
            <p:ph sz="half" idx="1"/>
          </p:nvPr>
        </p:nvSpPr>
        <p:spPr>
          <a:xfrm>
            <a:off x="838200" y="1550504"/>
            <a:ext cx="5181600" cy="4626459"/>
          </a:xfrm>
        </p:spPr>
        <p:txBody>
          <a:bodyPr>
            <a:normAutofit/>
          </a:bodyPr>
          <a:lstStyle/>
          <a:p>
            <a:endParaRPr lang="en-GB"/>
          </a:p>
          <a:p>
            <a:pPr marL="0" indent="0">
              <a:buNone/>
            </a:pPr>
            <a:endParaRPr lang="en-GB"/>
          </a:p>
          <a:p>
            <a:pPr marL="0" indent="0">
              <a:buNone/>
            </a:pPr>
            <a:endParaRPr lang="en-IE"/>
          </a:p>
        </p:txBody>
      </p:sp>
      <p:sp>
        <p:nvSpPr>
          <p:cNvPr id="4" name="Content Placeholder 3">
            <a:extLst>
              <a:ext uri="{FF2B5EF4-FFF2-40B4-BE49-F238E27FC236}">
                <a16:creationId xmlns:a16="http://schemas.microsoft.com/office/drawing/2014/main" id="{0BC9A77A-156A-4F51-B78B-505FC2899543}"/>
              </a:ext>
            </a:extLst>
          </p:cNvPr>
          <p:cNvSpPr>
            <a:spLocks noGrp="1"/>
          </p:cNvSpPr>
          <p:nvPr>
            <p:ph sz="half" idx="2"/>
          </p:nvPr>
        </p:nvSpPr>
        <p:spPr>
          <a:xfrm>
            <a:off x="6172200" y="1550504"/>
            <a:ext cx="5532120" cy="4626459"/>
          </a:xfrm>
        </p:spPr>
        <p:txBody>
          <a:bodyPr>
            <a:normAutofit/>
          </a:bodyPr>
          <a:lstStyle/>
          <a:p>
            <a:pPr marL="0" indent="0">
              <a:buNone/>
            </a:pPr>
            <a:endParaRPr lang="en-GB"/>
          </a:p>
          <a:p>
            <a:pPr>
              <a:buBlip>
                <a:blip r:embed="rId2"/>
              </a:buBlip>
            </a:pPr>
            <a:endParaRPr lang="en-GB"/>
          </a:p>
          <a:p>
            <a:pPr marL="0" indent="0">
              <a:buNone/>
            </a:pPr>
            <a:endParaRPr lang="en-GB"/>
          </a:p>
          <a:p>
            <a:pPr>
              <a:buBlip>
                <a:blip r:embed="rId2"/>
              </a:buBlip>
            </a:pPr>
            <a:endParaRPr lang="en-IE"/>
          </a:p>
        </p:txBody>
      </p:sp>
      <p:pic>
        <p:nvPicPr>
          <p:cNvPr id="6" name="Graphic 5" descr="Register with solid fill">
            <a:extLst>
              <a:ext uri="{FF2B5EF4-FFF2-40B4-BE49-F238E27FC236}">
                <a16:creationId xmlns:a16="http://schemas.microsoft.com/office/drawing/2014/main" id="{F530B06F-9042-4D40-80E5-88BF25605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58400" y="401223"/>
            <a:ext cx="914400" cy="914400"/>
          </a:xfrm>
          <a:prstGeom prst="rect">
            <a:avLst/>
          </a:prstGeom>
        </p:spPr>
      </p:pic>
      <p:sp>
        <p:nvSpPr>
          <p:cNvPr id="7" name="TextBox 6">
            <a:extLst>
              <a:ext uri="{FF2B5EF4-FFF2-40B4-BE49-F238E27FC236}">
                <a16:creationId xmlns:a16="http://schemas.microsoft.com/office/drawing/2014/main" id="{B5945E19-2115-4E7A-9680-F6C90C366682}"/>
              </a:ext>
            </a:extLst>
          </p:cNvPr>
          <p:cNvSpPr txBox="1"/>
          <p:nvPr/>
        </p:nvSpPr>
        <p:spPr>
          <a:xfrm>
            <a:off x="516988" y="1543764"/>
            <a:ext cx="5655212" cy="5027017"/>
          </a:xfrm>
          <a:prstGeom prst="rect">
            <a:avLst/>
          </a:prstGeom>
          <a:noFill/>
        </p:spPr>
        <p:txBody>
          <a:bodyPr wrap="square">
            <a:spAutoFit/>
          </a:bodyPr>
          <a:lstStyle/>
          <a:p>
            <a:pPr>
              <a:lnSpc>
                <a:spcPct val="150000"/>
              </a:lnSpc>
            </a:pPr>
            <a:r>
              <a:rPr lang="en-GB" b="1" dirty="0">
                <a:solidFill>
                  <a:srgbClr val="00B0F0"/>
                </a:solidFill>
                <a:latin typeface="Arial" panose="020B0604020202020204" pitchFamily="34" charset="0"/>
                <a:cs typeface="Arial" panose="020B0604020202020204" pitchFamily="34" charset="0"/>
              </a:rPr>
              <a:t>P</a:t>
            </a:r>
            <a:r>
              <a:rPr lang="en-GB" b="1" i="0" dirty="0">
                <a:solidFill>
                  <a:srgbClr val="00B0F0"/>
                </a:solidFill>
                <a:effectLst/>
                <a:latin typeface="Arial" panose="020B0604020202020204" pitchFamily="34" charset="0"/>
                <a:cs typeface="Arial" panose="020B0604020202020204" pitchFamily="34" charset="0"/>
              </a:rPr>
              <a:t>romoting self-employment and providing relevant supports. (City &amp; County Offices)</a:t>
            </a:r>
          </a:p>
          <a:p>
            <a:pPr marL="285750" indent="-285750">
              <a:lnSpc>
                <a:spcPct val="150000"/>
              </a:lnSpc>
              <a:buBlip>
                <a:blip r:embed="rId2"/>
              </a:buBlip>
            </a:pPr>
            <a:r>
              <a:rPr lang="en-GB" b="1" i="0" dirty="0">
                <a:effectLst/>
                <a:latin typeface="Arial" panose="020B0604020202020204" pitchFamily="34" charset="0"/>
                <a:cs typeface="Arial" panose="020B0604020202020204" pitchFamily="34" charset="0"/>
              </a:rPr>
              <a:t>DEASP/BTWEA referrals &amp; other referrals;  </a:t>
            </a:r>
            <a:r>
              <a:rPr lang="en-GB" b="1" dirty="0">
                <a:latin typeface="Arial" panose="020B0604020202020204" pitchFamily="34" charset="0"/>
                <a:cs typeface="Arial" panose="020B0604020202020204" pitchFamily="34" charset="0"/>
              </a:rPr>
              <a:t>Business Planning, SYOB Training &amp; Mentoring</a:t>
            </a:r>
          </a:p>
          <a:p>
            <a:pPr marL="285750" indent="-285750">
              <a:lnSpc>
                <a:spcPct val="150000"/>
              </a:lnSpc>
              <a:buBlip>
                <a:blip r:embed="rId2"/>
              </a:buBlip>
            </a:pPr>
            <a:r>
              <a:rPr lang="en-GB" b="1" dirty="0">
                <a:latin typeface="Arial" panose="020B0604020202020204" pitchFamily="34" charset="0"/>
                <a:cs typeface="Arial" panose="020B0604020202020204" pitchFamily="34" charset="0"/>
              </a:rPr>
              <a:t>Financial Training, Manual Book Keeping, Ros &amp; Financial Apps for Business</a:t>
            </a:r>
          </a:p>
          <a:p>
            <a:pPr marL="285750" indent="-285750">
              <a:lnSpc>
                <a:spcPct val="150000"/>
              </a:lnSpc>
              <a:buBlip>
                <a:blip r:embed="rId2"/>
              </a:buBlip>
            </a:pPr>
            <a:r>
              <a:rPr lang="en-GB" b="1" dirty="0">
                <a:latin typeface="Arial" panose="020B0604020202020204" pitchFamily="34" charset="0"/>
                <a:cs typeface="Arial" panose="020B0604020202020204" pitchFamily="34" charset="0"/>
              </a:rPr>
              <a:t>Sales &amp; Marketing Techniques</a:t>
            </a:r>
          </a:p>
          <a:p>
            <a:pPr marL="285750" indent="-285750">
              <a:lnSpc>
                <a:spcPct val="150000"/>
              </a:lnSpc>
              <a:buBlip>
                <a:blip r:embed="rId2"/>
              </a:buBlip>
            </a:pPr>
            <a:r>
              <a:rPr lang="en-GB" b="1" dirty="0">
                <a:latin typeface="Arial" panose="020B0604020202020204" pitchFamily="34" charset="0"/>
                <a:cs typeface="Arial" panose="020B0604020202020204" pitchFamily="34" charset="0"/>
              </a:rPr>
              <a:t>I</a:t>
            </a:r>
            <a:r>
              <a:rPr lang="en-GB" b="1" i="0" dirty="0">
                <a:effectLst/>
                <a:latin typeface="Arial" panose="020B0604020202020204" pitchFamily="34" charset="0"/>
                <a:cs typeface="Arial" panose="020B0604020202020204" pitchFamily="34" charset="0"/>
              </a:rPr>
              <a:t>nformation workshops to create an awareness of self-employment options &amp; supports. </a:t>
            </a:r>
            <a:r>
              <a:rPr lang="en-GB" b="1" dirty="0">
                <a:latin typeface="Arial" panose="020B0604020202020204" pitchFamily="34" charset="0"/>
                <a:cs typeface="Arial" panose="020B0604020202020204" pitchFamily="34" charset="0"/>
              </a:rPr>
              <a:t>First Step Business Fundamentals Workshops/Idea Generation with a focus on specific target groups with LCGs/voluntary groups</a:t>
            </a:r>
          </a:p>
        </p:txBody>
      </p:sp>
      <p:sp>
        <p:nvSpPr>
          <p:cNvPr id="8" name="TextBox 7">
            <a:extLst>
              <a:ext uri="{FF2B5EF4-FFF2-40B4-BE49-F238E27FC236}">
                <a16:creationId xmlns:a16="http://schemas.microsoft.com/office/drawing/2014/main" id="{B39CCFC4-C80E-4260-B615-47314D5680B9}"/>
              </a:ext>
            </a:extLst>
          </p:cNvPr>
          <p:cNvSpPr txBox="1"/>
          <p:nvPr/>
        </p:nvSpPr>
        <p:spPr>
          <a:xfrm>
            <a:off x="6400799" y="1582340"/>
            <a:ext cx="5181600" cy="3693319"/>
          </a:xfrm>
          <a:prstGeom prst="rect">
            <a:avLst/>
          </a:prstGeom>
          <a:noFill/>
        </p:spPr>
        <p:txBody>
          <a:bodyPr wrap="square" rtlCol="0">
            <a:spAutoFit/>
          </a:bodyPr>
          <a:lstStyle/>
          <a:p>
            <a:pPr marL="285750" indent="-285750">
              <a:lnSpc>
                <a:spcPct val="150000"/>
              </a:lnSpc>
              <a:buBlip>
                <a:blip r:embed="rId2"/>
              </a:buBlip>
            </a:pPr>
            <a:r>
              <a:rPr lang="en-GB" b="1">
                <a:latin typeface="Arial" panose="020B0604020202020204" pitchFamily="34" charset="0"/>
                <a:cs typeface="Arial" panose="020B0604020202020204" pitchFamily="34" charset="0"/>
              </a:rPr>
              <a:t>P</a:t>
            </a:r>
            <a:r>
              <a:rPr lang="en-GB" b="1" i="0">
                <a:effectLst/>
                <a:latin typeface="Arial" panose="020B0604020202020204" pitchFamily="34" charset="0"/>
                <a:cs typeface="Arial" panose="020B0604020202020204" pitchFamily="34" charset="0"/>
              </a:rPr>
              <a:t>eer awareness and case studies with the Waterford Micro Business Network.</a:t>
            </a:r>
          </a:p>
          <a:p>
            <a:pPr marL="285750" indent="-285750">
              <a:lnSpc>
                <a:spcPct val="150000"/>
              </a:lnSpc>
              <a:buBlip>
                <a:blip r:embed="rId2"/>
              </a:buBlip>
            </a:pPr>
            <a:r>
              <a:rPr lang="en-GB" b="1">
                <a:latin typeface="Arial" panose="020B0604020202020204" pitchFamily="34" charset="0"/>
                <a:cs typeface="Arial" panose="020B0604020202020204" pitchFamily="34" charset="0"/>
              </a:rPr>
              <a:t>Support to re-development of WMBN</a:t>
            </a:r>
            <a:endParaRPr lang="en-GB" b="1" i="0">
              <a:effectLst/>
              <a:latin typeface="Arial" panose="020B0604020202020204" pitchFamily="34" charset="0"/>
              <a:cs typeface="Arial" panose="020B0604020202020204" pitchFamily="34" charset="0"/>
            </a:endParaRPr>
          </a:p>
          <a:p>
            <a:pPr marL="285750" indent="-285750">
              <a:lnSpc>
                <a:spcPct val="150000"/>
              </a:lnSpc>
              <a:buBlip>
                <a:blip r:embed="rId2"/>
              </a:buBlip>
            </a:pPr>
            <a:r>
              <a:rPr lang="en-GB" b="1" i="0">
                <a:effectLst/>
                <a:latin typeface="Arial" panose="020B0604020202020204" pitchFamily="34" charset="0"/>
                <a:cs typeface="Arial" panose="020B0604020202020204" pitchFamily="34" charset="0"/>
              </a:rPr>
              <a:t>(DEASP), Waterford Local Enterprise Office and Waterford Chamber of Commerce</a:t>
            </a:r>
          </a:p>
          <a:p>
            <a:pPr marL="285750" indent="-285750">
              <a:lnSpc>
                <a:spcPct val="150000"/>
              </a:lnSpc>
              <a:buBlip>
                <a:blip r:embed="rId2"/>
              </a:buBlip>
            </a:pPr>
            <a:r>
              <a:rPr lang="en-GB" b="1">
                <a:latin typeface="Arial" panose="020B0604020202020204" pitchFamily="34" charset="0"/>
                <a:cs typeface="Arial" panose="020B0604020202020204" pitchFamily="34" charset="0"/>
              </a:rPr>
              <a:t>Trading at markets,</a:t>
            </a:r>
            <a:r>
              <a:rPr lang="en-GB" b="1" i="0">
                <a:effectLst/>
                <a:latin typeface="Arial" panose="020B0604020202020204" pitchFamily="34" charset="0"/>
                <a:cs typeface="Arial" panose="020B0604020202020204" pitchFamily="34" charset="0"/>
              </a:rPr>
              <a:t> </a:t>
            </a:r>
            <a:r>
              <a:rPr lang="en-GB" b="1">
                <a:latin typeface="Arial" panose="020B0604020202020204" pitchFamily="34" charset="0"/>
                <a:cs typeface="Arial" panose="020B0604020202020204" pitchFamily="34" charset="0"/>
              </a:rPr>
              <a:t>food trucks …</a:t>
            </a:r>
          </a:p>
          <a:p>
            <a:pPr marL="285750" indent="-285750">
              <a:lnSpc>
                <a:spcPct val="150000"/>
              </a:lnSpc>
              <a:buBlip>
                <a:blip r:embed="rId2"/>
              </a:buBlip>
            </a:pPr>
            <a:r>
              <a:rPr lang="en-GB" b="1">
                <a:latin typeface="Arial" panose="020B0604020202020204" pitchFamily="34" charset="0"/>
                <a:cs typeface="Arial" panose="020B0604020202020204" pitchFamily="34" charset="0"/>
              </a:rPr>
              <a:t>All target groups </a:t>
            </a:r>
            <a:endParaRPr lang="en-IE" b="1">
              <a:latin typeface="Arial" panose="020B0604020202020204" pitchFamily="34" charset="0"/>
              <a:cs typeface="Arial" panose="020B0604020202020204" pitchFamily="34" charset="0"/>
            </a:endParaRPr>
          </a:p>
          <a:p>
            <a:pPr marL="285750" indent="-285750">
              <a:lnSpc>
                <a:spcPct val="150000"/>
              </a:lnSpc>
              <a:buBlip>
                <a:blip r:embed="rId2"/>
              </a:buBlip>
            </a:pPr>
            <a:r>
              <a:rPr lang="en-GB" b="1">
                <a:latin typeface="Arial" panose="020B0604020202020204" pitchFamily="34" charset="0"/>
                <a:cs typeface="Arial" panose="020B0604020202020204" pitchFamily="34" charset="0"/>
              </a:rPr>
              <a:t>All above also available for S/Es</a:t>
            </a:r>
          </a:p>
          <a:p>
            <a:endParaRPr lang="en-IE"/>
          </a:p>
        </p:txBody>
      </p:sp>
      <p:sp>
        <p:nvSpPr>
          <p:cNvPr id="9" name="TextBox 8">
            <a:extLst>
              <a:ext uri="{FF2B5EF4-FFF2-40B4-BE49-F238E27FC236}">
                <a16:creationId xmlns:a16="http://schemas.microsoft.com/office/drawing/2014/main" id="{9EBCE28B-B26A-48DB-BFBB-7CCD0320E0D1}"/>
              </a:ext>
            </a:extLst>
          </p:cNvPr>
          <p:cNvSpPr txBox="1"/>
          <p:nvPr/>
        </p:nvSpPr>
        <p:spPr>
          <a:xfrm>
            <a:off x="6541476" y="5103608"/>
            <a:ext cx="5040923" cy="1524007"/>
          </a:xfrm>
          <a:prstGeom prst="rect">
            <a:avLst/>
          </a:prstGeom>
          <a:solidFill>
            <a:srgbClr val="00B0F0"/>
          </a:solidFill>
        </p:spPr>
        <p:txBody>
          <a:bodyPr wrap="square" rtlCol="0">
            <a:spAutoFit/>
          </a:bodyPr>
          <a:lstStyle/>
          <a:p>
            <a:pPr>
              <a:lnSpc>
                <a:spcPct val="150000"/>
              </a:lnSpc>
            </a:pPr>
            <a:r>
              <a:rPr lang="en-GB" sz="1600" b="1" err="1">
                <a:latin typeface="Arial" panose="020B0604020202020204" pitchFamily="34" charset="0"/>
                <a:cs typeface="Arial" panose="020B0604020202020204" pitchFamily="34" charset="0"/>
              </a:rPr>
              <a:t>Ceim</a:t>
            </a:r>
            <a:r>
              <a:rPr lang="en-GB" sz="1600" b="1">
                <a:latin typeface="Arial" panose="020B0604020202020204" pitchFamily="34" charset="0"/>
                <a:cs typeface="Arial" panose="020B0604020202020204" pitchFamily="34" charset="0"/>
              </a:rPr>
              <a:t> </a:t>
            </a:r>
            <a:r>
              <a:rPr lang="en-GB" sz="1600" b="1" err="1">
                <a:latin typeface="Arial" panose="020B0604020202020204" pitchFamily="34" charset="0"/>
                <a:cs typeface="Arial" panose="020B0604020202020204" pitchFamily="34" charset="0"/>
              </a:rPr>
              <a:t>Eile</a:t>
            </a:r>
            <a:r>
              <a:rPr lang="en-GB" sz="1600" b="1">
                <a:latin typeface="Arial" panose="020B0604020202020204" pitchFamily="34" charset="0"/>
                <a:cs typeface="Arial" panose="020B0604020202020204" pitchFamily="34" charset="0"/>
              </a:rPr>
              <a:t>;</a:t>
            </a:r>
            <a:r>
              <a:rPr lang="en-GB" sz="1600">
                <a:latin typeface="Arial" panose="020B0604020202020204" pitchFamily="34" charset="0"/>
                <a:cs typeface="Arial" panose="020B0604020202020204" pitchFamily="34" charset="0"/>
              </a:rPr>
              <a:t> SYOB (4 – ongoing delivery)</a:t>
            </a:r>
          </a:p>
          <a:p>
            <a:pPr>
              <a:lnSpc>
                <a:spcPct val="150000"/>
              </a:lnSpc>
            </a:pPr>
            <a:r>
              <a:rPr lang="en-GB" sz="1600" b="1">
                <a:latin typeface="Arial" panose="020B0604020202020204" pitchFamily="34" charset="0"/>
                <a:cs typeface="Arial" panose="020B0604020202020204" pitchFamily="34" charset="0"/>
              </a:rPr>
              <a:t>BTWEA</a:t>
            </a:r>
            <a:r>
              <a:rPr lang="en-GB" sz="1600">
                <a:latin typeface="Arial" panose="020B0604020202020204" pitchFamily="34" charset="0"/>
                <a:cs typeface="Arial" panose="020B0604020202020204" pitchFamily="34" charset="0"/>
              </a:rPr>
              <a:t>; SYOB (8 – ongoing delivery)</a:t>
            </a:r>
          </a:p>
          <a:p>
            <a:pPr>
              <a:lnSpc>
                <a:spcPct val="150000"/>
              </a:lnSpc>
            </a:pPr>
            <a:r>
              <a:rPr lang="en-GB" sz="1600" b="1">
                <a:latin typeface="Arial" panose="020B0604020202020204" pitchFamily="34" charset="0"/>
                <a:cs typeface="Arial" panose="020B0604020202020204" pitchFamily="34" charset="0"/>
              </a:rPr>
              <a:t>Business Mentoring </a:t>
            </a:r>
            <a:r>
              <a:rPr lang="en-GB" sz="1600">
                <a:latin typeface="Arial" panose="020B0604020202020204" pitchFamily="34" charset="0"/>
                <a:cs typeface="Arial" panose="020B0604020202020204" pitchFamily="34" charset="0"/>
              </a:rPr>
              <a:t>– agency referral and self-referral</a:t>
            </a:r>
            <a:endParaRPr lang="en-IE" sz="1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1272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D227-94BB-42FA-9671-3CD68783EAE2}"/>
              </a:ext>
            </a:extLst>
          </p:cNvPr>
          <p:cNvSpPr>
            <a:spLocks noGrp="1"/>
          </p:cNvSpPr>
          <p:nvPr>
            <p:ph type="title"/>
          </p:nvPr>
        </p:nvSpPr>
        <p:spPr>
          <a:xfrm>
            <a:off x="576775" y="365125"/>
            <a:ext cx="11085342" cy="1325563"/>
          </a:xfrm>
          <a:solidFill>
            <a:srgbClr val="FFC000"/>
          </a:solidFill>
        </p:spPr>
        <p:txBody>
          <a:bodyPr/>
          <a:lstStyle/>
          <a:p>
            <a:r>
              <a:rPr lang="en-GB" dirty="0">
                <a:latin typeface="Arial" panose="020B0604020202020204" pitchFamily="34" charset="0"/>
                <a:cs typeface="Arial" panose="020B0604020202020204" pitchFamily="34" charset="0"/>
              </a:rPr>
              <a:t>LCDC Agreed Priority Groups</a:t>
            </a:r>
            <a:endParaRPr lang="en-IE"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AF5702A-4CBA-446C-A00E-DC6E3730C2C1}"/>
              </a:ext>
            </a:extLst>
          </p:cNvPr>
          <p:cNvSpPr>
            <a:spLocks noGrp="1"/>
          </p:cNvSpPr>
          <p:nvPr>
            <p:ph sz="half" idx="1"/>
          </p:nvPr>
        </p:nvSpPr>
        <p:spPr>
          <a:xfrm>
            <a:off x="436098" y="1687513"/>
            <a:ext cx="5829888" cy="4898732"/>
          </a:xfrm>
        </p:spPr>
        <p:txBody>
          <a:bodyPr>
            <a:noAutofit/>
          </a:bodyPr>
          <a:lstStyle/>
          <a:p>
            <a:pPr marL="0" indent="0">
              <a:buNone/>
            </a:pPr>
            <a:r>
              <a:rPr lang="en-GB" sz="2000" b="1" dirty="0">
                <a:solidFill>
                  <a:srgbClr val="00B0F0"/>
                </a:solidFill>
                <a:latin typeface="Arial" panose="020B0604020202020204" pitchFamily="34" charset="0"/>
                <a:cs typeface="Arial" panose="020B0604020202020204" pitchFamily="34" charset="0"/>
              </a:rPr>
              <a:t>New Communities</a:t>
            </a:r>
            <a:r>
              <a:rPr lang="en-GB" sz="2400" b="1" dirty="0">
                <a:solidFill>
                  <a:srgbClr val="00B0F0"/>
                </a:solidFill>
                <a:latin typeface="Arial" panose="020B0604020202020204" pitchFamily="34" charset="0"/>
                <a:cs typeface="Arial" panose="020B0604020202020204" pitchFamily="34" charset="0"/>
              </a:rPr>
              <a:t>;</a:t>
            </a:r>
          </a:p>
          <a:p>
            <a:pPr lvl="0">
              <a:lnSpc>
                <a:spcPct val="150000"/>
              </a:lnSpc>
              <a:buBlip>
                <a:blip r:embed="rId2"/>
              </a:buBlip>
            </a:pPr>
            <a:r>
              <a:rPr lang="en-IE" sz="1400" b="1" dirty="0">
                <a:effectLst/>
                <a:latin typeface="Arial" panose="020B0604020202020204" pitchFamily="34" charset="0"/>
                <a:ea typeface="Times New Roman" panose="02020603050405020304" pitchFamily="18" charset="0"/>
                <a:cs typeface="Arial" panose="020B0604020202020204" pitchFamily="34" charset="0"/>
              </a:rPr>
              <a:t>Waterford LCDC Migrant Integration Strategy 2021-2024 and implementation of actions</a:t>
            </a:r>
            <a:endParaRPr lang="en-IE" sz="1400" b="1" dirty="0">
              <a:effectLst/>
              <a:latin typeface="Arial" panose="020B0604020202020204" pitchFamily="34" charset="0"/>
              <a:ea typeface="Calibri" panose="020F0502020204030204" pitchFamily="34" charset="0"/>
              <a:cs typeface="Arial" panose="020B0604020202020204" pitchFamily="34" charset="0"/>
            </a:endParaRPr>
          </a:p>
          <a:p>
            <a:pPr lvl="0">
              <a:lnSpc>
                <a:spcPct val="150000"/>
              </a:lnSpc>
              <a:buBlip>
                <a:blip r:embed="rId2"/>
              </a:buBlip>
            </a:pPr>
            <a:r>
              <a:rPr lang="en-IE" sz="1400" b="1" dirty="0">
                <a:effectLst/>
                <a:latin typeface="Arial" panose="020B0604020202020204" pitchFamily="34" charset="0"/>
                <a:ea typeface="Times New Roman" panose="02020603050405020304" pitchFamily="18" charset="0"/>
                <a:cs typeface="Arial" panose="020B0604020202020204" pitchFamily="34" charset="0"/>
              </a:rPr>
              <a:t>Waterford Migrant Integration Forum  </a:t>
            </a:r>
            <a:endParaRPr lang="en-IE" sz="1400" b="1"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buBlip>
                <a:blip r:embed="rId2"/>
              </a:buBlip>
            </a:pPr>
            <a:r>
              <a:rPr lang="en-GB" sz="1400" b="1" dirty="0">
                <a:latin typeface="Arial" panose="020B0604020202020204" pitchFamily="34" charset="0"/>
                <a:cs typeface="Arial" panose="020B0604020202020204" pitchFamily="34" charset="0"/>
              </a:rPr>
              <a:t>All G2 actions are in line with the Waterford Integration Strategy</a:t>
            </a:r>
          </a:p>
          <a:p>
            <a:pPr>
              <a:lnSpc>
                <a:spcPct val="150000"/>
              </a:lnSpc>
              <a:buBlip>
                <a:blip r:embed="rId2"/>
              </a:buBlip>
            </a:pPr>
            <a:r>
              <a:rPr lang="en-GB" sz="1400" b="1" dirty="0">
                <a:latin typeface="Arial" panose="020B0604020202020204" pitchFamily="34" charset="0"/>
                <a:cs typeface="Arial" panose="020B0604020202020204" pitchFamily="34" charset="0"/>
              </a:rPr>
              <a:t>Collaborations with relevant stakeholders to provide needs based additionality to existing provision (WIS/</a:t>
            </a:r>
            <a:r>
              <a:rPr lang="en-GB" sz="1400" b="1" dirty="0" err="1">
                <a:latin typeface="Arial" panose="020B0604020202020204" pitchFamily="34" charset="0"/>
                <a:cs typeface="Arial" panose="020B0604020202020204" pitchFamily="34" charset="0"/>
              </a:rPr>
              <a:t>Deis</a:t>
            </a:r>
            <a:r>
              <a:rPr lang="en-GB" sz="1400" b="1" dirty="0">
                <a:latin typeface="Arial" panose="020B0604020202020204" pitchFamily="34" charset="0"/>
                <a:cs typeface="Arial" panose="020B0604020202020204" pitchFamily="34" charset="0"/>
              </a:rPr>
              <a:t> Schools, DPCs, EROC, LCGs)</a:t>
            </a:r>
          </a:p>
          <a:p>
            <a:pPr>
              <a:lnSpc>
                <a:spcPct val="150000"/>
              </a:lnSpc>
              <a:buBlip>
                <a:blip r:embed="rId2"/>
              </a:buBlip>
            </a:pPr>
            <a:r>
              <a:rPr lang="en-GB" sz="1400" b="1" dirty="0">
                <a:latin typeface="Arial" panose="020B0604020202020204" pitchFamily="34" charset="0"/>
                <a:cs typeface="Arial" panose="020B0604020202020204" pitchFamily="34" charset="0"/>
              </a:rPr>
              <a:t>English language supports </a:t>
            </a:r>
          </a:p>
          <a:p>
            <a:pPr>
              <a:lnSpc>
                <a:spcPct val="150000"/>
              </a:lnSpc>
              <a:buBlip>
                <a:blip r:embed="rId2"/>
              </a:buBlip>
            </a:pPr>
            <a:r>
              <a:rPr lang="en-GB" sz="1400" b="1" dirty="0">
                <a:latin typeface="Arial" panose="020B0604020202020204" pitchFamily="34" charset="0"/>
                <a:cs typeface="Arial" panose="020B0604020202020204" pitchFamily="34" charset="0"/>
              </a:rPr>
              <a:t>Digital access supports for programmes as required</a:t>
            </a:r>
          </a:p>
          <a:p>
            <a:pPr>
              <a:lnSpc>
                <a:spcPct val="150000"/>
              </a:lnSpc>
              <a:buBlip>
                <a:blip r:embed="rId2"/>
              </a:buBlip>
            </a:pPr>
            <a:r>
              <a:rPr lang="en-GB" sz="1400" b="1" dirty="0">
                <a:latin typeface="Arial" panose="020B0604020202020204" pitchFamily="34" charset="0"/>
                <a:cs typeface="Arial" panose="020B0604020202020204" pitchFamily="34" charset="0"/>
              </a:rPr>
              <a:t>Supports for Integration (IWD)</a:t>
            </a:r>
          </a:p>
          <a:p>
            <a:pPr marL="0" indent="0">
              <a:lnSpc>
                <a:spcPct val="150000"/>
              </a:lnSpc>
              <a:buNone/>
            </a:pPr>
            <a:endParaRPr lang="en-GB" sz="1400" b="1" dirty="0">
              <a:latin typeface="Arial" panose="020B0604020202020204" pitchFamily="34" charset="0"/>
              <a:cs typeface="Arial" panose="020B0604020202020204" pitchFamily="34" charset="0"/>
            </a:endParaRPr>
          </a:p>
          <a:p>
            <a:pPr marL="0" indent="0">
              <a:lnSpc>
                <a:spcPct val="170000"/>
              </a:lnSpc>
              <a:buNone/>
            </a:pPr>
            <a:br>
              <a:rPr lang="en-GB" sz="1400" b="1" dirty="0"/>
            </a:br>
            <a:endParaRPr lang="en-GB" sz="1400" b="1" dirty="0">
              <a:solidFill>
                <a:srgbClr val="FF0000"/>
              </a:solidFill>
            </a:endParaRPr>
          </a:p>
          <a:p>
            <a:pPr marL="0" indent="0">
              <a:buNone/>
            </a:pPr>
            <a:r>
              <a:rPr lang="en-GB" sz="1400" dirty="0">
                <a:solidFill>
                  <a:srgbClr val="FF0000"/>
                </a:solidFill>
              </a:rPr>
              <a:t>	</a:t>
            </a:r>
            <a:r>
              <a:rPr lang="en-GB" sz="1400" dirty="0"/>
              <a:t>		</a:t>
            </a:r>
          </a:p>
          <a:p>
            <a:pPr marL="0" indent="0">
              <a:buNone/>
            </a:pPr>
            <a:endParaRPr lang="en-IE" sz="1400" dirty="0"/>
          </a:p>
        </p:txBody>
      </p:sp>
      <p:sp>
        <p:nvSpPr>
          <p:cNvPr id="4" name="Content Placeholder 3">
            <a:extLst>
              <a:ext uri="{FF2B5EF4-FFF2-40B4-BE49-F238E27FC236}">
                <a16:creationId xmlns:a16="http://schemas.microsoft.com/office/drawing/2014/main" id="{5E4D22B9-9B78-4A98-9D9B-B422848BD63C}"/>
              </a:ext>
            </a:extLst>
          </p:cNvPr>
          <p:cNvSpPr>
            <a:spLocks noGrp="1"/>
          </p:cNvSpPr>
          <p:nvPr>
            <p:ph sz="half" idx="2"/>
          </p:nvPr>
        </p:nvSpPr>
        <p:spPr>
          <a:xfrm>
            <a:off x="6265986" y="1691689"/>
            <a:ext cx="5396132" cy="4894556"/>
          </a:xfrm>
        </p:spPr>
        <p:txBody>
          <a:bodyPr>
            <a:normAutofit fontScale="25000" lnSpcReduction="20000"/>
          </a:bodyPr>
          <a:lstStyle/>
          <a:p>
            <a:pPr>
              <a:lnSpc>
                <a:spcPct val="170000"/>
              </a:lnSpc>
              <a:buBlip>
                <a:blip r:embed="rId2"/>
              </a:buBlip>
            </a:pPr>
            <a:r>
              <a:rPr lang="en-GB" sz="5400" b="1" dirty="0">
                <a:latin typeface="Arial" panose="020B0604020202020204" pitchFamily="34" charset="0"/>
                <a:cs typeface="Arial" panose="020B0604020202020204" pitchFamily="34" charset="0"/>
              </a:rPr>
              <a:t>Information Provision (geographical events) including translation of material, cost dependent</a:t>
            </a:r>
          </a:p>
          <a:p>
            <a:pPr marL="0" indent="0">
              <a:lnSpc>
                <a:spcPct val="170000"/>
              </a:lnSpc>
              <a:buNone/>
            </a:pPr>
            <a:r>
              <a:rPr lang="en-GB" sz="8000" b="1" dirty="0">
                <a:solidFill>
                  <a:srgbClr val="00B0F0"/>
                </a:solidFill>
                <a:latin typeface="Arial" panose="020B0604020202020204" pitchFamily="34" charset="0"/>
                <a:cs typeface="Arial" panose="020B0604020202020204" pitchFamily="34" charset="0"/>
              </a:rPr>
              <a:t>Older People; Newly specified target group</a:t>
            </a:r>
          </a:p>
          <a:p>
            <a:pPr>
              <a:lnSpc>
                <a:spcPct val="170000"/>
              </a:lnSpc>
              <a:buBlip>
                <a:blip r:embed="rId2"/>
              </a:buBlip>
            </a:pPr>
            <a:r>
              <a:rPr lang="en-GB" sz="5600" b="1" dirty="0">
                <a:latin typeface="Arial" panose="020B0604020202020204" pitchFamily="34" charset="0"/>
                <a:cs typeface="Arial" panose="020B0604020202020204" pitchFamily="34" charset="0"/>
              </a:rPr>
              <a:t>Re-emerging from Covid-19 &amp; social isolation</a:t>
            </a:r>
          </a:p>
          <a:p>
            <a:pPr>
              <a:lnSpc>
                <a:spcPct val="170000"/>
              </a:lnSpc>
              <a:buBlip>
                <a:blip r:embed="rId2"/>
              </a:buBlip>
            </a:pPr>
            <a:r>
              <a:rPr lang="en-GB" sz="5600" b="1" dirty="0">
                <a:latin typeface="Arial" panose="020B0604020202020204" pitchFamily="34" charset="0"/>
                <a:cs typeface="Arial" panose="020B0604020202020204" pitchFamily="34" charset="0"/>
              </a:rPr>
              <a:t>Digital Inequality Collaborations</a:t>
            </a:r>
          </a:p>
          <a:p>
            <a:pPr>
              <a:lnSpc>
                <a:spcPct val="170000"/>
              </a:lnSpc>
              <a:buBlip>
                <a:blip r:embed="rId2"/>
              </a:buBlip>
            </a:pPr>
            <a:r>
              <a:rPr lang="en-GB" sz="5600" b="1" dirty="0">
                <a:latin typeface="Arial" panose="020B0604020202020204" pitchFamily="34" charset="0"/>
                <a:cs typeface="Arial" panose="020B0604020202020204" pitchFamily="34" charset="0"/>
              </a:rPr>
              <a:t>Personal Development engagement strategies and progression pathways through SICAP. </a:t>
            </a:r>
          </a:p>
          <a:p>
            <a:pPr>
              <a:lnSpc>
                <a:spcPct val="170000"/>
              </a:lnSpc>
              <a:buBlip>
                <a:blip r:embed="rId2"/>
              </a:buBlip>
            </a:pPr>
            <a:r>
              <a:rPr lang="en-GB" sz="5600" b="1" dirty="0">
                <a:latin typeface="Arial" panose="020B0604020202020204" pitchFamily="34" charset="0"/>
                <a:cs typeface="Arial" panose="020B0604020202020204" pitchFamily="34" charset="0"/>
              </a:rPr>
              <a:t>All relevant programmes will be promoted with/through </a:t>
            </a:r>
            <a:r>
              <a:rPr lang="en-GB" sz="5600" b="1" i="0" dirty="0">
                <a:effectLst/>
                <a:latin typeface="Arial" panose="020B0604020202020204" pitchFamily="34" charset="0"/>
                <a:cs typeface="Arial" panose="020B0604020202020204" pitchFamily="34" charset="0"/>
              </a:rPr>
              <a:t>Older People’s Council, Active Retirement Groups</a:t>
            </a:r>
            <a:r>
              <a:rPr lang="en-GB" sz="5600" b="1" dirty="0">
                <a:latin typeface="Arial" panose="020B0604020202020204" pitchFamily="34" charset="0"/>
                <a:cs typeface="Arial" panose="020B0604020202020204" pitchFamily="34" charset="0"/>
              </a:rPr>
              <a:t> and G1 LCGs</a:t>
            </a:r>
          </a:p>
          <a:p>
            <a:pPr>
              <a:lnSpc>
                <a:spcPct val="170000"/>
              </a:lnSpc>
              <a:buBlip>
                <a:blip r:embed="rId2"/>
              </a:buBlip>
            </a:pPr>
            <a:r>
              <a:rPr lang="en-GB" sz="5600" b="1" dirty="0">
                <a:latin typeface="Arial" panose="020B0604020202020204" pitchFamily="34" charset="0"/>
                <a:cs typeface="Arial" panose="020B0604020202020204" pitchFamily="34" charset="0"/>
              </a:rPr>
              <a:t>Waterford Age Friendly Alliance Committee &amp; Strategic Actions</a:t>
            </a:r>
            <a:br>
              <a:rPr lang="en-GB" sz="3800" dirty="0">
                <a:latin typeface="Arial" panose="020B0604020202020204" pitchFamily="34" charset="0"/>
                <a:cs typeface="Arial" panose="020B0604020202020204" pitchFamily="34" charset="0"/>
              </a:rPr>
            </a:br>
            <a:endParaRPr lang="en-GB" sz="3800" dirty="0">
              <a:latin typeface="Arial" panose="020B0604020202020204" pitchFamily="34" charset="0"/>
              <a:cs typeface="Arial" panose="020B0604020202020204" pitchFamily="34" charset="0"/>
            </a:endParaRPr>
          </a:p>
          <a:p>
            <a:pPr marL="0" indent="0">
              <a:buNone/>
            </a:pPr>
            <a:endParaRPr lang="en-IE" dirty="0"/>
          </a:p>
        </p:txBody>
      </p:sp>
      <p:pic>
        <p:nvPicPr>
          <p:cNvPr id="6" name="Graphic 5" descr="Priorities with solid fill">
            <a:extLst>
              <a:ext uri="{FF2B5EF4-FFF2-40B4-BE49-F238E27FC236}">
                <a16:creationId xmlns:a16="http://schemas.microsoft.com/office/drawing/2014/main" id="{05CD5DB1-1E2D-4737-ABFE-1F54C2B27A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27920" y="679743"/>
            <a:ext cx="914400" cy="914400"/>
          </a:xfrm>
          <a:prstGeom prst="rect">
            <a:avLst/>
          </a:prstGeom>
        </p:spPr>
      </p:pic>
    </p:spTree>
    <p:extLst>
      <p:ext uri="{BB962C8B-B14F-4D97-AF65-F5344CB8AC3E}">
        <p14:creationId xmlns:p14="http://schemas.microsoft.com/office/powerpoint/2010/main" val="1697651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AFA787-B585-4826-A777-1D15FCB85C62}"/>
              </a:ext>
            </a:extLst>
          </p:cNvPr>
          <p:cNvSpPr>
            <a:spLocks noGrp="1"/>
          </p:cNvSpPr>
          <p:nvPr>
            <p:ph type="title"/>
          </p:nvPr>
        </p:nvSpPr>
        <p:spPr>
          <a:xfrm>
            <a:off x="661182" y="365125"/>
            <a:ext cx="10692618" cy="1325563"/>
          </a:xfrm>
          <a:solidFill>
            <a:srgbClr val="FFC000"/>
          </a:solidFill>
        </p:spPr>
        <p:txBody>
          <a:bodyPr/>
          <a:lstStyle/>
          <a:p>
            <a:r>
              <a:rPr lang="en-GB" dirty="0">
                <a:latin typeface="Arial" panose="020B0604020202020204" pitchFamily="34" charset="0"/>
                <a:cs typeface="Arial" panose="020B0604020202020204" pitchFamily="34" charset="0"/>
              </a:rPr>
              <a:t>LCDC Agreed Priority Groups </a:t>
            </a:r>
            <a:endParaRPr lang="en-IE"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6909514-FE56-42F4-BD31-007AA726C965}"/>
              </a:ext>
            </a:extLst>
          </p:cNvPr>
          <p:cNvSpPr>
            <a:spLocks noGrp="1"/>
          </p:cNvSpPr>
          <p:nvPr>
            <p:ph sz="half" idx="1"/>
          </p:nvPr>
        </p:nvSpPr>
        <p:spPr>
          <a:xfrm>
            <a:off x="661182" y="1825625"/>
            <a:ext cx="5358618" cy="4786190"/>
          </a:xfrm>
        </p:spPr>
        <p:txBody>
          <a:bodyPr>
            <a:noAutofit/>
          </a:bodyPr>
          <a:lstStyle/>
          <a:p>
            <a:pPr marL="0" indent="0">
              <a:lnSpc>
                <a:spcPct val="150000"/>
              </a:lnSpc>
              <a:buNone/>
            </a:pPr>
            <a:r>
              <a:rPr lang="en-GB" sz="2400" b="1">
                <a:solidFill>
                  <a:srgbClr val="00B0F0"/>
                </a:solidFill>
                <a:latin typeface="Arial" panose="020B0604020202020204" pitchFamily="34" charset="0"/>
                <a:cs typeface="Arial" panose="020B0604020202020204" pitchFamily="34" charset="0"/>
              </a:rPr>
              <a:t>Long Term Unemployed; </a:t>
            </a:r>
          </a:p>
          <a:p>
            <a:pPr>
              <a:lnSpc>
                <a:spcPct val="150000"/>
              </a:lnSpc>
              <a:buBlip>
                <a:blip r:embed="rId2"/>
              </a:buBlip>
            </a:pPr>
            <a:r>
              <a:rPr lang="en-GB" sz="1600" b="1">
                <a:latin typeface="Arial" panose="020B0604020202020204" pitchFamily="34" charset="0"/>
                <a:cs typeface="Arial" panose="020B0604020202020204" pitchFamily="34" charset="0"/>
              </a:rPr>
              <a:t>E</a:t>
            </a:r>
            <a:r>
              <a:rPr lang="en-GB" sz="1600" b="1" i="0">
                <a:effectLst/>
                <a:latin typeface="Arial" panose="020B0604020202020204" pitchFamily="34" charset="0"/>
                <a:cs typeface="Arial" panose="020B0604020202020204" pitchFamily="34" charset="0"/>
              </a:rPr>
              <a:t>xisting target group, </a:t>
            </a:r>
          </a:p>
          <a:p>
            <a:pPr>
              <a:lnSpc>
                <a:spcPct val="150000"/>
              </a:lnSpc>
              <a:buBlip>
                <a:blip r:embed="rId2"/>
              </a:buBlip>
            </a:pPr>
            <a:r>
              <a:rPr lang="en-GB" sz="1600" b="1" i="0">
                <a:effectLst/>
                <a:latin typeface="Arial" panose="020B0604020202020204" pitchFamily="34" charset="0"/>
                <a:cs typeface="Arial" panose="020B0604020202020204" pitchFamily="34" charset="0"/>
              </a:rPr>
              <a:t>DEASP, Tus, LES and specific community focused work with WTCDP, </a:t>
            </a:r>
            <a:r>
              <a:rPr lang="en-GB" sz="1600" b="1" i="0" err="1">
                <a:effectLst/>
                <a:latin typeface="Arial" panose="020B0604020202020204" pitchFamily="34" charset="0"/>
                <a:cs typeface="Arial" panose="020B0604020202020204" pitchFamily="34" charset="0"/>
              </a:rPr>
              <a:t>Ucasadh</a:t>
            </a:r>
            <a:r>
              <a:rPr lang="en-GB" sz="1600" b="1">
                <a:latin typeface="Arial" panose="020B0604020202020204" pitchFamily="34" charset="0"/>
                <a:cs typeface="Arial" panose="020B0604020202020204" pitchFamily="34" charset="0"/>
              </a:rPr>
              <a:t>, voluntary stakeholders and LCGs</a:t>
            </a:r>
          </a:p>
          <a:p>
            <a:pPr>
              <a:lnSpc>
                <a:spcPct val="150000"/>
              </a:lnSpc>
              <a:buBlip>
                <a:blip r:embed="rId2"/>
              </a:buBlip>
            </a:pPr>
            <a:r>
              <a:rPr lang="en-GB" sz="1600" b="1">
                <a:latin typeface="Arial" panose="020B0604020202020204" pitchFamily="34" charset="0"/>
                <a:cs typeface="Arial" panose="020B0604020202020204" pitchFamily="34" charset="0"/>
              </a:rPr>
              <a:t>Promotion of progression from low threshold engagement programmes as delivered under 2.1 &amp; 2.2 which may address specific barriers to engagement such as improved mental health &amp; wellbeing, referral to language &amp; literacy supports, digital access and social networks</a:t>
            </a:r>
            <a:br>
              <a:rPr lang="en-GB" sz="1600" b="1">
                <a:latin typeface="Arial" panose="020B0604020202020204" pitchFamily="34" charset="0"/>
                <a:cs typeface="Arial" panose="020B0604020202020204" pitchFamily="34" charset="0"/>
              </a:rPr>
            </a:br>
            <a:endParaRPr lang="en-IE" sz="1600" b="1">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35C23B6D-6DC8-4E2A-A97B-52E7719E7751}"/>
              </a:ext>
            </a:extLst>
          </p:cNvPr>
          <p:cNvSpPr>
            <a:spLocks noGrp="1"/>
          </p:cNvSpPr>
          <p:nvPr>
            <p:ph sz="half" idx="2"/>
          </p:nvPr>
        </p:nvSpPr>
        <p:spPr>
          <a:xfrm>
            <a:off x="6172202" y="3119853"/>
            <a:ext cx="5181600" cy="2041428"/>
          </a:xfrm>
        </p:spPr>
        <p:txBody>
          <a:bodyPr>
            <a:normAutofit/>
          </a:bodyPr>
          <a:lstStyle/>
          <a:p>
            <a:pPr>
              <a:lnSpc>
                <a:spcPct val="150000"/>
              </a:lnSpc>
              <a:buBlip>
                <a:blip r:embed="rId2"/>
              </a:buBlip>
            </a:pPr>
            <a:r>
              <a:rPr lang="en-GB" sz="2000" b="1">
                <a:latin typeface="Arial" panose="020B0604020202020204" pitchFamily="34" charset="0"/>
                <a:cs typeface="Arial" panose="020B0604020202020204" pitchFamily="34" charset="0"/>
              </a:rPr>
              <a:t>IWD 2022 – #BreakTheBias Dungarvan event including priority groups</a:t>
            </a:r>
          </a:p>
          <a:p>
            <a:pPr>
              <a:lnSpc>
                <a:spcPct val="150000"/>
              </a:lnSpc>
              <a:buBlip>
                <a:blip r:embed="rId2"/>
              </a:buBlip>
            </a:pPr>
            <a:r>
              <a:rPr lang="en-GB" sz="2000" b="1">
                <a:latin typeface="Arial" panose="020B0604020202020204" pitchFamily="34" charset="0"/>
                <a:cs typeface="Arial" panose="020B0604020202020204" pitchFamily="34" charset="0"/>
              </a:rPr>
              <a:t>4 SICAP Information Events – L&amp;L, </a:t>
            </a:r>
            <a:r>
              <a:rPr lang="en-GB" sz="2000" b="1" err="1">
                <a:latin typeface="Arial" panose="020B0604020202020204" pitchFamily="34" charset="0"/>
                <a:cs typeface="Arial" panose="020B0604020202020204" pitchFamily="34" charset="0"/>
              </a:rPr>
              <a:t>Carrickpherish</a:t>
            </a:r>
            <a:r>
              <a:rPr lang="en-GB" sz="2000" b="1">
                <a:latin typeface="Arial" panose="020B0604020202020204" pitchFamily="34" charset="0"/>
                <a:cs typeface="Arial" panose="020B0604020202020204" pitchFamily="34" charset="0"/>
              </a:rPr>
              <a:t>, </a:t>
            </a:r>
            <a:r>
              <a:rPr lang="en-GB" sz="2000" b="1" err="1">
                <a:latin typeface="Arial" panose="020B0604020202020204" pitchFamily="34" charset="0"/>
                <a:cs typeface="Arial" panose="020B0604020202020204" pitchFamily="34" charset="0"/>
              </a:rPr>
              <a:t>Kilcohan</a:t>
            </a:r>
            <a:r>
              <a:rPr lang="en-GB" sz="2000" b="1">
                <a:latin typeface="Arial" panose="020B0604020202020204" pitchFamily="34" charset="0"/>
                <a:cs typeface="Arial" panose="020B0604020202020204" pitchFamily="34" charset="0"/>
              </a:rPr>
              <a:t>, Dungarvan</a:t>
            </a:r>
          </a:p>
        </p:txBody>
      </p:sp>
      <p:sp>
        <p:nvSpPr>
          <p:cNvPr id="9" name="TextBox 8">
            <a:extLst>
              <a:ext uri="{FF2B5EF4-FFF2-40B4-BE49-F238E27FC236}">
                <a16:creationId xmlns:a16="http://schemas.microsoft.com/office/drawing/2014/main" id="{56D07BFA-02E0-4A10-A5B6-0B351ADB69CC}"/>
              </a:ext>
            </a:extLst>
          </p:cNvPr>
          <p:cNvSpPr txBox="1"/>
          <p:nvPr/>
        </p:nvSpPr>
        <p:spPr>
          <a:xfrm>
            <a:off x="6253675" y="1825625"/>
            <a:ext cx="4065562" cy="1200329"/>
          </a:xfrm>
          <a:prstGeom prst="rect">
            <a:avLst/>
          </a:prstGeom>
          <a:noFill/>
        </p:spPr>
        <p:txBody>
          <a:bodyPr wrap="square" rtlCol="0">
            <a:spAutoFit/>
          </a:bodyPr>
          <a:lstStyle/>
          <a:p>
            <a:r>
              <a:rPr lang="en-GB" sz="2400" b="1">
                <a:solidFill>
                  <a:srgbClr val="00B0F0"/>
                </a:solidFill>
                <a:latin typeface="Arial" panose="020B0604020202020204" pitchFamily="34" charset="0"/>
                <a:cs typeface="Arial" panose="020B0604020202020204" pitchFamily="34" charset="0"/>
              </a:rPr>
              <a:t>Events to Promote SICAP Awareness &amp; Inclusion of All Target Groups</a:t>
            </a:r>
            <a:endParaRPr lang="en-IE" sz="2400" b="1">
              <a:solidFill>
                <a:srgbClr val="00B0F0"/>
              </a:solidFill>
              <a:latin typeface="Arial" panose="020B0604020202020204" pitchFamily="34" charset="0"/>
              <a:cs typeface="Arial" panose="020B0604020202020204" pitchFamily="34" charset="0"/>
            </a:endParaRPr>
          </a:p>
        </p:txBody>
      </p:sp>
      <p:pic>
        <p:nvPicPr>
          <p:cNvPr id="11" name="Graphic 10" descr="Circus Tent with solid fill">
            <a:extLst>
              <a:ext uri="{FF2B5EF4-FFF2-40B4-BE49-F238E27FC236}">
                <a16:creationId xmlns:a16="http://schemas.microsoft.com/office/drawing/2014/main" id="{41567E7A-4AA4-477C-A1CA-C7CA2AFA83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39400" y="1696719"/>
            <a:ext cx="914400" cy="914400"/>
          </a:xfrm>
          <a:prstGeom prst="rect">
            <a:avLst/>
          </a:prstGeom>
        </p:spPr>
      </p:pic>
      <p:sp>
        <p:nvSpPr>
          <p:cNvPr id="13" name="TextBox 12">
            <a:extLst>
              <a:ext uri="{FF2B5EF4-FFF2-40B4-BE49-F238E27FC236}">
                <a16:creationId xmlns:a16="http://schemas.microsoft.com/office/drawing/2014/main" id="{79F28FA6-A898-4852-BF86-605D2ABB0362}"/>
              </a:ext>
            </a:extLst>
          </p:cNvPr>
          <p:cNvSpPr txBox="1"/>
          <p:nvPr/>
        </p:nvSpPr>
        <p:spPr>
          <a:xfrm>
            <a:off x="6253675" y="5300683"/>
            <a:ext cx="4491112" cy="461665"/>
          </a:xfrm>
          <a:prstGeom prst="rect">
            <a:avLst/>
          </a:prstGeom>
          <a:noFill/>
        </p:spPr>
        <p:txBody>
          <a:bodyPr wrap="square">
            <a:spAutoFit/>
          </a:bodyPr>
          <a:lstStyle/>
          <a:p>
            <a:pPr marL="0" indent="0">
              <a:buNone/>
            </a:pPr>
            <a:r>
              <a:rPr lang="en-GB" sz="2400" b="1">
                <a:solidFill>
                  <a:srgbClr val="00B0F0"/>
                </a:solidFill>
                <a:latin typeface="Arial" panose="020B0604020202020204" pitchFamily="34" charset="0"/>
                <a:cs typeface="Arial" panose="020B0604020202020204" pitchFamily="34" charset="0"/>
              </a:rPr>
              <a:t>Proposed 2022 Case Study</a:t>
            </a:r>
            <a:endParaRPr lang="en-IE" sz="2400" b="1">
              <a:solidFill>
                <a:srgbClr val="00B0F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47CF3251-BD8F-4565-9A16-D156A852C15C}"/>
              </a:ext>
            </a:extLst>
          </p:cNvPr>
          <p:cNvSpPr txBox="1"/>
          <p:nvPr/>
        </p:nvSpPr>
        <p:spPr>
          <a:xfrm>
            <a:off x="6453553" y="5901750"/>
            <a:ext cx="4900247" cy="707886"/>
          </a:xfrm>
          <a:prstGeom prst="rect">
            <a:avLst/>
          </a:prstGeom>
          <a:noFill/>
        </p:spPr>
        <p:txBody>
          <a:bodyPr wrap="square">
            <a:spAutoFit/>
          </a:bodyPr>
          <a:lstStyle/>
          <a:p>
            <a:pPr marL="0" indent="0">
              <a:buNone/>
            </a:pPr>
            <a:r>
              <a:rPr lang="en-GB" sz="2000" b="1">
                <a:latin typeface="Arial" panose="020B0604020202020204" pitchFamily="34" charset="0"/>
                <a:cs typeface="Arial" panose="020B0604020202020204" pitchFamily="34" charset="0"/>
              </a:rPr>
              <a:t>WAP/SICAP work with Waterford Travellers CDP</a:t>
            </a:r>
          </a:p>
        </p:txBody>
      </p:sp>
      <p:pic>
        <p:nvPicPr>
          <p:cNvPr id="17" name="Graphic 16" descr="Open book with solid fill">
            <a:extLst>
              <a:ext uri="{FF2B5EF4-FFF2-40B4-BE49-F238E27FC236}">
                <a16:creationId xmlns:a16="http://schemas.microsoft.com/office/drawing/2014/main" id="{4C9BC83D-4BA9-49B8-A2D6-492ED277D1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91804" y="5155205"/>
            <a:ext cx="914400" cy="914400"/>
          </a:xfrm>
          <a:prstGeom prst="rect">
            <a:avLst/>
          </a:prstGeom>
        </p:spPr>
      </p:pic>
      <p:pic>
        <p:nvPicPr>
          <p:cNvPr id="10" name="Graphic 9" descr="Priorities with solid fill">
            <a:extLst>
              <a:ext uri="{FF2B5EF4-FFF2-40B4-BE49-F238E27FC236}">
                <a16:creationId xmlns:a16="http://schemas.microsoft.com/office/drawing/2014/main" id="{4592E117-E5D1-468D-BEFA-B3C918A748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027920" y="679743"/>
            <a:ext cx="914400" cy="914400"/>
          </a:xfrm>
          <a:prstGeom prst="rect">
            <a:avLst/>
          </a:prstGeom>
        </p:spPr>
      </p:pic>
    </p:spTree>
    <p:extLst>
      <p:ext uri="{BB962C8B-B14F-4D97-AF65-F5344CB8AC3E}">
        <p14:creationId xmlns:p14="http://schemas.microsoft.com/office/powerpoint/2010/main" val="314245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2748DD-4FF6-4FF9-B6F2-55E2F52DE4B8}"/>
              </a:ext>
            </a:extLst>
          </p:cNvPr>
          <p:cNvSpPr>
            <a:spLocks noGrp="1"/>
          </p:cNvSpPr>
          <p:nvPr>
            <p:ph type="title"/>
          </p:nvPr>
        </p:nvSpPr>
        <p:spPr>
          <a:xfrm>
            <a:off x="965198" y="851517"/>
            <a:ext cx="10120143" cy="1075757"/>
          </a:xfrm>
          <a:solidFill>
            <a:srgbClr val="FFC000"/>
          </a:solidFill>
        </p:spPr>
        <p:txBody>
          <a:bodyPr>
            <a:normAutofit/>
          </a:bodyPr>
          <a:lstStyle/>
          <a:p>
            <a:r>
              <a:rPr lang="en-GB" sz="4000" dirty="0">
                <a:latin typeface="Arial" panose="020B0604020202020204" pitchFamily="34" charset="0"/>
                <a:cs typeface="Arial" panose="020B0604020202020204" pitchFamily="34" charset="0"/>
              </a:rPr>
              <a:t>WAP/SICAP 2022 Plan - Staffing</a:t>
            </a:r>
            <a:endParaRPr lang="en-IE"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0771077-E287-46D0-8A99-DE601D130284}"/>
              </a:ext>
            </a:extLst>
          </p:cNvPr>
          <p:cNvSpPr>
            <a:spLocks noGrp="1"/>
          </p:cNvSpPr>
          <p:nvPr>
            <p:ph idx="1"/>
          </p:nvPr>
        </p:nvSpPr>
        <p:spPr>
          <a:xfrm>
            <a:off x="965198" y="1980615"/>
            <a:ext cx="6800168" cy="4574929"/>
          </a:xfrm>
        </p:spPr>
        <p:txBody>
          <a:bodyPr>
            <a:normAutofit lnSpcReduction="10000"/>
          </a:bodyPr>
          <a:lstStyle/>
          <a:p>
            <a:pPr>
              <a:lnSpc>
                <a:spcPct val="150000"/>
              </a:lnSpc>
              <a:buBlip>
                <a:blip r:embed="rId2"/>
              </a:buBlip>
            </a:pPr>
            <a:r>
              <a:rPr lang="en-GB" sz="2000" dirty="0">
                <a:latin typeface="Arial" panose="020B0604020202020204" pitchFamily="34" charset="0"/>
                <a:cs typeface="Arial" panose="020B0604020202020204" pitchFamily="34" charset="0"/>
              </a:rPr>
              <a:t>Re-Structuring finance department</a:t>
            </a:r>
          </a:p>
          <a:p>
            <a:pPr>
              <a:lnSpc>
                <a:spcPct val="150000"/>
              </a:lnSpc>
              <a:buBlip>
                <a:blip r:embed="rId2"/>
              </a:buBlip>
            </a:pPr>
            <a:r>
              <a:rPr lang="en-GB" sz="2000" dirty="0">
                <a:latin typeface="Arial" panose="020B0604020202020204" pitchFamily="34" charset="0"/>
                <a:cs typeface="Arial" panose="020B0604020202020204" pitchFamily="34" charset="0"/>
              </a:rPr>
              <a:t>Movement of staff from programme (G2) to admin support (1 x staff split x 3)</a:t>
            </a:r>
          </a:p>
          <a:p>
            <a:pPr>
              <a:lnSpc>
                <a:spcPct val="150000"/>
              </a:lnSpc>
              <a:buBlip>
                <a:blip r:embed="rId2"/>
              </a:buBlip>
            </a:pPr>
            <a:r>
              <a:rPr lang="en-GB" sz="2000" dirty="0">
                <a:latin typeface="Arial" panose="020B0604020202020204" pitchFamily="34" charset="0"/>
                <a:cs typeface="Arial" panose="020B0604020202020204" pitchFamily="34" charset="0"/>
              </a:rPr>
              <a:t>Staff Vs Roles </a:t>
            </a:r>
            <a:r>
              <a:rPr lang="en-GB" sz="2000" dirty="0" err="1">
                <a:latin typeface="Arial" panose="020B0604020202020204" pitchFamily="34" charset="0"/>
                <a:cs typeface="Arial" panose="020B0604020202020204" pitchFamily="34" charset="0"/>
              </a:rPr>
              <a:t>eg</a:t>
            </a:r>
            <a:r>
              <a:rPr lang="en-GB" sz="2000" dirty="0">
                <a:latin typeface="Arial" panose="020B0604020202020204" pitchFamily="34" charset="0"/>
                <a:cs typeface="Arial" panose="020B0604020202020204" pitchFamily="34" charset="0"/>
              </a:rPr>
              <a:t> Performance Monitoring</a:t>
            </a:r>
          </a:p>
          <a:p>
            <a:pPr>
              <a:lnSpc>
                <a:spcPct val="150000"/>
              </a:lnSpc>
              <a:buBlip>
                <a:blip r:embed="rId2"/>
              </a:buBlip>
            </a:pPr>
            <a:r>
              <a:rPr lang="en-GB" sz="2000" dirty="0">
                <a:latin typeface="Arial" panose="020B0604020202020204" pitchFamily="34" charset="0"/>
                <a:cs typeface="Arial" panose="020B0604020202020204" pitchFamily="34" charset="0"/>
              </a:rPr>
              <a:t>Increasing programme staff:</a:t>
            </a:r>
          </a:p>
          <a:p>
            <a:pPr lvl="1">
              <a:lnSpc>
                <a:spcPct val="150000"/>
              </a:lnSpc>
              <a:buBlip>
                <a:blip r:embed="rId2"/>
              </a:buBlip>
            </a:pPr>
            <a:r>
              <a:rPr lang="en-GB" sz="2000" dirty="0">
                <a:latin typeface="Arial" panose="020B0604020202020204" pitchFamily="34" charset="0"/>
                <a:cs typeface="Arial" panose="020B0604020202020204" pitchFamily="34" charset="0"/>
              </a:rPr>
              <a:t>Migrant Forum CDW (finished end of Jan 2022) &amp; CDW in Dungarvan (2021)</a:t>
            </a:r>
          </a:p>
          <a:p>
            <a:pPr lvl="1">
              <a:lnSpc>
                <a:spcPct val="150000"/>
              </a:lnSpc>
              <a:buBlip>
                <a:blip r:embed="rId2"/>
              </a:buBlip>
            </a:pPr>
            <a:r>
              <a:rPr lang="en-GB" sz="2000" dirty="0">
                <a:latin typeface="Arial" panose="020B0604020202020204" pitchFamily="34" charset="0"/>
                <a:cs typeface="Arial" panose="020B0604020202020204" pitchFamily="34" charset="0"/>
              </a:rPr>
              <a:t>Social Enterprise Dev Worker for 2022 p/t proposed</a:t>
            </a:r>
          </a:p>
          <a:p>
            <a:pPr lvl="1">
              <a:lnSpc>
                <a:spcPct val="150000"/>
              </a:lnSpc>
              <a:buBlip>
                <a:blip r:embed="rId2"/>
              </a:buBlip>
            </a:pPr>
            <a:r>
              <a:rPr lang="en-GB" sz="2000" dirty="0">
                <a:latin typeface="Arial" panose="020B0604020202020204" pitchFamily="34" charset="0"/>
                <a:cs typeface="Arial" panose="020B0604020202020204" pitchFamily="34" charset="0"/>
              </a:rPr>
              <a:t>Ed &amp; LLL from 3 days to 4 in 2022</a:t>
            </a:r>
            <a:endParaRPr lang="en-IE" sz="2000" dirty="0">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raphic 4" descr="Group success with solid fill">
            <a:extLst>
              <a:ext uri="{FF2B5EF4-FFF2-40B4-BE49-F238E27FC236}">
                <a16:creationId xmlns:a16="http://schemas.microsoft.com/office/drawing/2014/main" id="{29F57E76-FDC6-45C0-B667-8E3B0336C9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48961" y="2778791"/>
            <a:ext cx="2544011" cy="2544011"/>
          </a:xfrm>
          <a:prstGeom prst="rect">
            <a:avLst/>
          </a:prstGeom>
        </p:spPr>
      </p:pic>
    </p:spTree>
    <p:extLst>
      <p:ext uri="{BB962C8B-B14F-4D97-AF65-F5344CB8AC3E}">
        <p14:creationId xmlns:p14="http://schemas.microsoft.com/office/powerpoint/2010/main" val="2902100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2183953-610A-47A0-8840-2F80548A34E6}"/>
              </a:ext>
            </a:extLst>
          </p:cNvPr>
          <p:cNvSpPr/>
          <p:nvPr/>
        </p:nvSpPr>
        <p:spPr>
          <a:xfrm>
            <a:off x="1198181" y="560881"/>
            <a:ext cx="9795638" cy="11143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cap="none" spc="0">
                <a:ln w="12700">
                  <a:solidFill>
                    <a:schemeClr val="accent1"/>
                  </a:solidFill>
                  <a:prstDash val="solid"/>
                </a:ln>
                <a:effectLst>
                  <a:outerShdw dist="38100" dir="2640000" algn="bl" rotWithShape="0">
                    <a:schemeClr val="accent1"/>
                  </a:outerShdw>
                </a:effectLst>
                <a:latin typeface="+mj-lt"/>
                <a:ea typeface="+mj-ea"/>
                <a:cs typeface="+mj-cs"/>
              </a:rPr>
              <a:t>Thank You</a:t>
            </a:r>
          </a:p>
        </p:txBody>
      </p:sp>
      <p:pic>
        <p:nvPicPr>
          <p:cNvPr id="6" name="Picture 5" descr="Logo, company name&#10;&#10;Description automatically generated">
            <a:extLst>
              <a:ext uri="{FF2B5EF4-FFF2-40B4-BE49-F238E27FC236}">
                <a16:creationId xmlns:a16="http://schemas.microsoft.com/office/drawing/2014/main" id="{1DCD592F-CA11-4E21-83A3-A4031E9E8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4397" y="2957665"/>
            <a:ext cx="3061934" cy="3346376"/>
          </a:xfrm>
          <a:prstGeom prst="rect">
            <a:avLst/>
          </a:prstGeom>
        </p:spPr>
      </p:pic>
      <p:pic>
        <p:nvPicPr>
          <p:cNvPr id="8" name="Picture 7" descr="Logo, company name&#10;&#10;Description automatically generated">
            <a:extLst>
              <a:ext uri="{FF2B5EF4-FFF2-40B4-BE49-F238E27FC236}">
                <a16:creationId xmlns:a16="http://schemas.microsoft.com/office/drawing/2014/main" id="{33472074-B7D9-4F85-8EFB-48C63228C7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8941" y="2957665"/>
            <a:ext cx="3835388" cy="3346376"/>
          </a:xfrm>
          <a:prstGeom prst="rect">
            <a:avLst/>
          </a:prstGeom>
        </p:spPr>
      </p:pic>
    </p:spTree>
    <p:extLst>
      <p:ext uri="{BB962C8B-B14F-4D97-AF65-F5344CB8AC3E}">
        <p14:creationId xmlns:p14="http://schemas.microsoft.com/office/powerpoint/2010/main" val="4551298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YNAFEP33AA7V-118805768-2533</_dlc_DocId>
    <_dlc_DocIdUrl xmlns="e208e405-7f5c-4092-9d00-ae49e9a9738c">
      <Url>http://intranet/community/comman/_layouts/15/DocIdRedir.aspx?ID=YNAFEP33AA7V-118805768-2533</Url>
      <Description>YNAFEP33AA7V-118805768-2533</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DC1AA86741E448B45BA6C6FC51406F" ma:contentTypeVersion="1" ma:contentTypeDescription="Create a new document." ma:contentTypeScope="" ma:versionID="be27b8390d6deed4c9b2392af4f6de6d">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D2FE5AB-6C2F-4B48-B4F0-B4E7919BC29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919BD53-BD42-486E-8501-477A0B8DCB32}">
  <ds:schemaRefs>
    <ds:schemaRef ds:uri="http://schemas.microsoft.com/sharepoint/v3/contenttype/forms"/>
  </ds:schemaRefs>
</ds:datastoreItem>
</file>

<file path=customXml/itemProps3.xml><?xml version="1.0" encoding="utf-8"?>
<ds:datastoreItem xmlns:ds="http://schemas.openxmlformats.org/officeDocument/2006/customXml" ds:itemID="{417DE1EE-E155-415B-A9E9-46C9671AFA72}"/>
</file>

<file path=customXml/itemProps4.xml><?xml version="1.0" encoding="utf-8"?>
<ds:datastoreItem xmlns:ds="http://schemas.openxmlformats.org/officeDocument/2006/customXml" ds:itemID="{940E4E05-488D-4B5D-91DE-271F145ACDDB}"/>
</file>

<file path=docProps/app.xml><?xml version="1.0" encoding="utf-8"?>
<Properties xmlns="http://schemas.openxmlformats.org/officeDocument/2006/extended-properties" xmlns:vt="http://schemas.openxmlformats.org/officeDocument/2006/docPropsVTypes">
  <TotalTime>71</TotalTime>
  <Words>1882</Words>
  <Application>Microsoft Office PowerPoint</Application>
  <PresentationFormat>Widescreen</PresentationFormat>
  <Paragraphs>231</Paragraphs>
  <Slides>18</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18</vt:i4>
      </vt:variant>
    </vt:vector>
  </HeadingPairs>
  <TitlesOfParts>
    <vt:vector size="23" baseType="lpstr">
      <vt:lpstr>Arial</vt:lpstr>
      <vt:lpstr>Calibri</vt:lpstr>
      <vt:lpstr>Calibri Light</vt:lpstr>
      <vt:lpstr>Office Theme</vt:lpstr>
      <vt:lpstr>Custom Design</vt:lpstr>
      <vt:lpstr>SICAP Annual Plan 2022  Feb 22 (updated)</vt:lpstr>
      <vt:lpstr>Goal 1 </vt:lpstr>
      <vt:lpstr>G1 Action Themes &amp; KPI Targets</vt:lpstr>
      <vt:lpstr>Goal 1 Actions</vt:lpstr>
      <vt:lpstr>Collaborations, Strategic Plans &amp; Networks </vt:lpstr>
      <vt:lpstr>Goal 2 </vt:lpstr>
      <vt:lpstr>G2 5 Action Themes</vt:lpstr>
      <vt:lpstr>G2 Needs Identified</vt:lpstr>
      <vt:lpstr>Challenges identified in 2021 that may impact on action progression in 2022</vt:lpstr>
      <vt:lpstr>G2 Action Summary: 2.1 Personal Development</vt:lpstr>
      <vt:lpstr>G2 Action Summary: 2.2 Education &amp; LLL </vt:lpstr>
      <vt:lpstr>G2 Action Summary: 2.3 Children &amp; Families </vt:lpstr>
      <vt:lpstr>G2 Action Summary: 2.4 Employment Supports </vt:lpstr>
      <vt:lpstr>G2 Action Summary: 2.5 Self Employment</vt:lpstr>
      <vt:lpstr>LCDC Agreed Priority Groups</vt:lpstr>
      <vt:lpstr>LCDC Agreed Priority Groups </vt:lpstr>
      <vt:lpstr>WAP/SICAP 2022 Plan - Staffing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SICAP Annual Plan 2022 (2) Jan 2022</dc:title>
  <dc:creator>Liz Riches</dc:creator>
  <cp:lastModifiedBy>Liz Riches</cp:lastModifiedBy>
  <cp:revision>1</cp:revision>
  <dcterms:created xsi:type="dcterms:W3CDTF">2022-01-27T12:51:39Z</dcterms:created>
  <dcterms:modified xsi:type="dcterms:W3CDTF">2022-02-04T09:59:27Z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0x010100A1DC1AA86741E448B45BA6C6FC51406F</vt:lpwstr>
  </property>
  <property fmtid="{D5CDD505-2E9C-101B-9397-08002B2CF9AE}" pid="3" name="_dlc_DocIdItemGuid">
    <vt:lpwstr>7123e18c-0079-4c02-9594-25d748faed12</vt:lpwstr>
  </property>
</Properties>
</file>