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2" r:id="rId1"/>
    <p:sldMasterId id="2147483703" r:id="rId2"/>
  </p:sldMasterIdLst>
  <p:notesMasterIdLst>
    <p:notesMasterId r:id="rId31"/>
  </p:notesMasterIdLst>
  <p:sldIdLst>
    <p:sldId id="256" r:id="rId3"/>
    <p:sldId id="258" r:id="rId4"/>
    <p:sldId id="257" r:id="rId5"/>
    <p:sldId id="338" r:id="rId6"/>
    <p:sldId id="357" r:id="rId7"/>
    <p:sldId id="341" r:id="rId8"/>
    <p:sldId id="342" r:id="rId9"/>
    <p:sldId id="343" r:id="rId10"/>
    <p:sldId id="356" r:id="rId11"/>
    <p:sldId id="345" r:id="rId12"/>
    <p:sldId id="296" r:id="rId13"/>
    <p:sldId id="358" r:id="rId14"/>
    <p:sldId id="346" r:id="rId15"/>
    <p:sldId id="347" r:id="rId16"/>
    <p:sldId id="349" r:id="rId17"/>
    <p:sldId id="348" r:id="rId18"/>
    <p:sldId id="351" r:id="rId19"/>
    <p:sldId id="352" r:id="rId20"/>
    <p:sldId id="350" r:id="rId21"/>
    <p:sldId id="354" r:id="rId22"/>
    <p:sldId id="355" r:id="rId23"/>
    <p:sldId id="360" r:id="rId24"/>
    <p:sldId id="363" r:id="rId25"/>
    <p:sldId id="359" r:id="rId26"/>
    <p:sldId id="298" r:id="rId27"/>
    <p:sldId id="362" r:id="rId28"/>
    <p:sldId id="285" r:id="rId29"/>
    <p:sldId id="261" r:id="rId30"/>
  </p:sldIdLst>
  <p:sldSz cx="9144000" cy="5143500" type="screen16x9"/>
  <p:notesSz cx="6858000" cy="9144000"/>
  <p:embeddedFontLst>
    <p:embeddedFont>
      <p:font typeface="Abel" panose="02000506030000020004" pitchFamily="2" charset="0"/>
      <p:regular r:id="rId32"/>
    </p:embeddedFont>
    <p:embeddedFont>
      <p:font typeface="Arvo" panose="020B0604020202020204" charset="0"/>
      <p:regular r:id="rId33"/>
      <p:bold r:id="rId34"/>
      <p:italic r:id="rId35"/>
      <p:boldItalic r:id="rId36"/>
    </p:embeddedFont>
    <p:embeddedFont>
      <p:font typeface="Fira Sans Extra Condensed Medium" panose="020B0604020202020204" charset="0"/>
      <p:regular r:id="rId37"/>
      <p:bold r:id="rId38"/>
      <p:italic r:id="rId39"/>
      <p:boldItalic r:id="rId40"/>
    </p:embeddedFont>
    <p:embeddedFont>
      <p:font typeface="Georgia" panose="02040502050405020303" pitchFamily="18" charset="0"/>
      <p:regular r:id="rId41"/>
      <p:bold r:id="rId42"/>
      <p:italic r:id="rId43"/>
      <p:boldItalic r:id="rId44"/>
    </p:embeddedFont>
    <p:embeddedFont>
      <p:font typeface="Proxima Nova" panose="020B0604020202020204" charset="0"/>
      <p:regular r:id="rId45"/>
      <p:bold r:id="rId46"/>
      <p:italic r:id="rId47"/>
      <p:boldItalic r:id="rId48"/>
    </p:embeddedFont>
    <p:embeddedFont>
      <p:font typeface="Proxima Nova Semibold" panose="020B0604020202020204" charset="0"/>
      <p:regular r:id="rId49"/>
      <p:bold r:id="rId50"/>
      <p:boldItalic r:id="rId51"/>
    </p:embeddedFont>
    <p:embeddedFont>
      <p:font typeface="Segoe UI Light" panose="020B0502040204020203" pitchFamily="34" charset="0"/>
      <p:regular r:id="rId52"/>
      <p: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567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5EE9C4-8827-4885-BC02-C9D304F58623}" v="313" dt="2022-07-12T13:44:38.522"/>
  </p1510:revLst>
</p1510:revInfo>
</file>

<file path=ppt/tableStyles.xml><?xml version="1.0" encoding="utf-8"?>
<a:tblStyleLst xmlns:a="http://schemas.openxmlformats.org/drawingml/2006/main" def="{FCC90FC8-FCF1-489F-9F53-49DDEA750823}">
  <a:tblStyle styleId="{FCC90FC8-FCF1-489F-9F53-49DDEA75082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80" autoAdjust="0"/>
    <p:restoredTop sz="94660"/>
  </p:normalViewPr>
  <p:slideViewPr>
    <p:cSldViewPr snapToGrid="0">
      <p:cViewPr varScale="1">
        <p:scale>
          <a:sx n="139" d="100"/>
          <a:sy n="139" d="100"/>
        </p:scale>
        <p:origin x="88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microsoft.com/office/2016/11/relationships/changesInfo" Target="changesInfos/changesInfo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2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font" Target="fonts/font10.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terfordawis@gmail.com" userId="41bc82187fb8bfdf" providerId="LiveId" clId="{675EE9C4-8827-4885-BC02-C9D304F58623}"/>
    <pc:docChg chg="undo redo custSel addSld delSld modSld sldOrd">
      <pc:chgData name="waterfordawis@gmail.com" userId="41bc82187fb8bfdf" providerId="LiveId" clId="{675EE9C4-8827-4885-BC02-C9D304F58623}" dt="2022-07-12T13:43:34.765" v="3081" actId="20577"/>
      <pc:docMkLst>
        <pc:docMk/>
      </pc:docMkLst>
      <pc:sldChg chg="addSp delSp modSp mod modTransition delAnim">
        <pc:chgData name="waterfordawis@gmail.com" userId="41bc82187fb8bfdf" providerId="LiveId" clId="{675EE9C4-8827-4885-BC02-C9D304F58623}" dt="2022-07-08T08:41:01.022" v="1835" actId="207"/>
        <pc:sldMkLst>
          <pc:docMk/>
          <pc:sldMk cId="0" sldId="256"/>
        </pc:sldMkLst>
        <pc:spChg chg="mod">
          <ac:chgData name="waterfordawis@gmail.com" userId="41bc82187fb8bfdf" providerId="LiveId" clId="{675EE9C4-8827-4885-BC02-C9D304F58623}" dt="2022-07-08T08:40:54.528" v="1834" actId="207"/>
          <ac:spMkLst>
            <pc:docMk/>
            <pc:sldMk cId="0" sldId="256"/>
            <ac:spMk id="3294" creationId="{00000000-0000-0000-0000-000000000000}"/>
          </ac:spMkLst>
        </pc:spChg>
        <pc:spChg chg="mod">
          <ac:chgData name="waterfordawis@gmail.com" userId="41bc82187fb8bfdf" providerId="LiveId" clId="{675EE9C4-8827-4885-BC02-C9D304F58623}" dt="2022-07-08T08:41:01.022" v="1835" actId="207"/>
          <ac:spMkLst>
            <pc:docMk/>
            <pc:sldMk cId="0" sldId="256"/>
            <ac:spMk id="3295" creationId="{00000000-0000-0000-0000-000000000000}"/>
          </ac:spMkLst>
        </pc:spChg>
        <pc:picChg chg="add del mod">
          <ac:chgData name="waterfordawis@gmail.com" userId="41bc82187fb8bfdf" providerId="LiveId" clId="{675EE9C4-8827-4885-BC02-C9D304F58623}" dt="2022-07-07T13:10:28.774" v="1061" actId="478"/>
          <ac:picMkLst>
            <pc:docMk/>
            <pc:sldMk cId="0" sldId="256"/>
            <ac:picMk id="2" creationId="{F97CC955-367A-6CF1-A686-0F986F3A362E}"/>
          </ac:picMkLst>
        </pc:picChg>
      </pc:sldChg>
      <pc:sldChg chg="addSp delSp modSp mod modTransition delAnim modNotesTx">
        <pc:chgData name="waterfordawis@gmail.com" userId="41bc82187fb8bfdf" providerId="LiveId" clId="{675EE9C4-8827-4885-BC02-C9D304F58623}" dt="2022-07-12T13:31:46.480" v="2608" actId="20577"/>
        <pc:sldMkLst>
          <pc:docMk/>
          <pc:sldMk cId="2873841315" sldId="257"/>
        </pc:sldMkLst>
        <pc:picChg chg="add del mod">
          <ac:chgData name="waterfordawis@gmail.com" userId="41bc82187fb8bfdf" providerId="LiveId" clId="{675EE9C4-8827-4885-BC02-C9D304F58623}" dt="2022-07-07T13:10:23.480" v="1059" actId="478"/>
          <ac:picMkLst>
            <pc:docMk/>
            <pc:sldMk cId="2873841315" sldId="257"/>
            <ac:picMk id="3" creationId="{C8A5FE1C-6F8C-B827-4365-AE1D8B09CBF1}"/>
          </ac:picMkLst>
        </pc:picChg>
      </pc:sldChg>
      <pc:sldChg chg="addSp delSp modSp mod modTransition delAnim modAnim">
        <pc:chgData name="waterfordawis@gmail.com" userId="41bc82187fb8bfdf" providerId="LiveId" clId="{675EE9C4-8827-4885-BC02-C9D304F58623}" dt="2022-07-08T08:41:42.014" v="1842" actId="207"/>
        <pc:sldMkLst>
          <pc:docMk/>
          <pc:sldMk cId="0" sldId="258"/>
        </pc:sldMkLst>
        <pc:spChg chg="mod">
          <ac:chgData name="waterfordawis@gmail.com" userId="41bc82187fb8bfdf" providerId="LiveId" clId="{675EE9C4-8827-4885-BC02-C9D304F58623}" dt="2022-07-08T08:41:38.095" v="1841" actId="207"/>
          <ac:spMkLst>
            <pc:docMk/>
            <pc:sldMk cId="0" sldId="258"/>
            <ac:spMk id="244" creationId="{24E99AE6-90E3-8958-72BA-FED9963033D0}"/>
          </ac:spMkLst>
        </pc:spChg>
        <pc:spChg chg="mod">
          <ac:chgData name="waterfordawis@gmail.com" userId="41bc82187fb8bfdf" providerId="LiveId" clId="{675EE9C4-8827-4885-BC02-C9D304F58623}" dt="2022-07-08T08:41:42.014" v="1842" actId="207"/>
          <ac:spMkLst>
            <pc:docMk/>
            <pc:sldMk cId="0" sldId="258"/>
            <ac:spMk id="246" creationId="{02343560-09C9-7659-E8FB-8256F681543F}"/>
          </ac:spMkLst>
        </pc:spChg>
        <pc:spChg chg="mod">
          <ac:chgData name="waterfordawis@gmail.com" userId="41bc82187fb8bfdf" providerId="LiveId" clId="{675EE9C4-8827-4885-BC02-C9D304F58623}" dt="2022-07-08T08:41:21.839" v="1836" actId="207"/>
          <ac:spMkLst>
            <pc:docMk/>
            <pc:sldMk cId="0" sldId="258"/>
            <ac:spMk id="3409" creationId="{00000000-0000-0000-0000-000000000000}"/>
          </ac:spMkLst>
        </pc:spChg>
        <pc:spChg chg="mod">
          <ac:chgData name="waterfordawis@gmail.com" userId="41bc82187fb8bfdf" providerId="LiveId" clId="{675EE9C4-8827-4885-BC02-C9D304F58623}" dt="2022-07-08T08:41:24.787" v="1837" actId="207"/>
          <ac:spMkLst>
            <pc:docMk/>
            <pc:sldMk cId="0" sldId="258"/>
            <ac:spMk id="3414" creationId="{00000000-0000-0000-0000-000000000000}"/>
          </ac:spMkLst>
        </pc:spChg>
        <pc:spChg chg="mod">
          <ac:chgData name="waterfordawis@gmail.com" userId="41bc82187fb8bfdf" providerId="LiveId" clId="{675EE9C4-8827-4885-BC02-C9D304F58623}" dt="2022-07-08T08:41:28.754" v="1838" actId="207"/>
          <ac:spMkLst>
            <pc:docMk/>
            <pc:sldMk cId="0" sldId="258"/>
            <ac:spMk id="3415" creationId="{00000000-0000-0000-0000-000000000000}"/>
          </ac:spMkLst>
        </pc:spChg>
        <pc:spChg chg="mod">
          <ac:chgData name="waterfordawis@gmail.com" userId="41bc82187fb8bfdf" providerId="LiveId" clId="{675EE9C4-8827-4885-BC02-C9D304F58623}" dt="2022-07-08T08:41:32.120" v="1839" actId="207"/>
          <ac:spMkLst>
            <pc:docMk/>
            <pc:sldMk cId="0" sldId="258"/>
            <ac:spMk id="3416" creationId="{00000000-0000-0000-0000-000000000000}"/>
          </ac:spMkLst>
        </pc:spChg>
        <pc:spChg chg="mod">
          <ac:chgData name="waterfordawis@gmail.com" userId="41bc82187fb8bfdf" providerId="LiveId" clId="{675EE9C4-8827-4885-BC02-C9D304F58623}" dt="2022-07-08T08:41:34.698" v="1840" actId="207"/>
          <ac:spMkLst>
            <pc:docMk/>
            <pc:sldMk cId="0" sldId="258"/>
            <ac:spMk id="3417" creationId="{00000000-0000-0000-0000-000000000000}"/>
          </ac:spMkLst>
        </pc:spChg>
        <pc:picChg chg="add del mod">
          <ac:chgData name="waterfordawis@gmail.com" userId="41bc82187fb8bfdf" providerId="LiveId" clId="{675EE9C4-8827-4885-BC02-C9D304F58623}" dt="2022-07-07T13:10:26.703" v="1060" actId="478"/>
          <ac:picMkLst>
            <pc:docMk/>
            <pc:sldMk cId="0" sldId="258"/>
            <ac:picMk id="2" creationId="{A3F41FAF-A4CF-0F79-2512-FB60AC21C1C9}"/>
          </ac:picMkLst>
        </pc:picChg>
      </pc:sldChg>
      <pc:sldChg chg="del">
        <pc:chgData name="waterfordawis@gmail.com" userId="41bc82187fb8bfdf" providerId="LiveId" clId="{675EE9C4-8827-4885-BC02-C9D304F58623}" dt="2022-07-05T14:35:13.236" v="96" actId="47"/>
        <pc:sldMkLst>
          <pc:docMk/>
          <pc:sldMk cId="0" sldId="259"/>
        </pc:sldMkLst>
      </pc:sldChg>
      <pc:sldChg chg="del">
        <pc:chgData name="waterfordawis@gmail.com" userId="41bc82187fb8bfdf" providerId="LiveId" clId="{675EE9C4-8827-4885-BC02-C9D304F58623}" dt="2022-07-05T14:35:11.654" v="95" actId="47"/>
        <pc:sldMkLst>
          <pc:docMk/>
          <pc:sldMk cId="0" sldId="260"/>
        </pc:sldMkLst>
      </pc:sldChg>
      <pc:sldChg chg="addSp delSp modSp mod modTransition delAnim modAnim">
        <pc:chgData name="waterfordawis@gmail.com" userId="41bc82187fb8bfdf" providerId="LiveId" clId="{675EE9C4-8827-4885-BC02-C9D304F58623}" dt="2022-07-08T09:01:29.318" v="1873" actId="1076"/>
        <pc:sldMkLst>
          <pc:docMk/>
          <pc:sldMk cId="0" sldId="261"/>
        </pc:sldMkLst>
        <pc:spChg chg="add del mod">
          <ac:chgData name="waterfordawis@gmail.com" userId="41bc82187fb8bfdf" providerId="LiveId" clId="{675EE9C4-8827-4885-BC02-C9D304F58623}" dt="2022-07-05T14:35:25.142" v="100" actId="478"/>
          <ac:spMkLst>
            <pc:docMk/>
            <pc:sldMk cId="0" sldId="261"/>
            <ac:spMk id="3" creationId="{74849C88-8818-B90E-57F2-D201DCB338FB}"/>
          </ac:spMkLst>
        </pc:spChg>
        <pc:spChg chg="add del mod">
          <ac:chgData name="waterfordawis@gmail.com" userId="41bc82187fb8bfdf" providerId="LiveId" clId="{675EE9C4-8827-4885-BC02-C9D304F58623}" dt="2022-07-05T14:35:26.806" v="101" actId="478"/>
          <ac:spMkLst>
            <pc:docMk/>
            <pc:sldMk cId="0" sldId="261"/>
            <ac:spMk id="5" creationId="{D02FADF3-3DCB-8B9A-689C-3FD923565513}"/>
          </ac:spMkLst>
        </pc:spChg>
        <pc:spChg chg="mod">
          <ac:chgData name="waterfordawis@gmail.com" userId="41bc82187fb8bfdf" providerId="LiveId" clId="{675EE9C4-8827-4885-BC02-C9D304F58623}" dt="2022-07-05T14:35:27.798" v="102"/>
          <ac:spMkLst>
            <pc:docMk/>
            <pc:sldMk cId="0" sldId="261"/>
            <ac:spMk id="10" creationId="{06585215-F311-6A51-AFB3-5A0B6E1B6DAF}"/>
          </ac:spMkLst>
        </pc:spChg>
        <pc:spChg chg="mod">
          <ac:chgData name="waterfordawis@gmail.com" userId="41bc82187fb8bfdf" providerId="LiveId" clId="{675EE9C4-8827-4885-BC02-C9D304F58623}" dt="2022-07-05T14:35:27.798" v="102"/>
          <ac:spMkLst>
            <pc:docMk/>
            <pc:sldMk cId="0" sldId="261"/>
            <ac:spMk id="12" creationId="{39752AE4-C4CC-DBA6-A8BC-D7966E9AD6E3}"/>
          </ac:spMkLst>
        </pc:spChg>
        <pc:spChg chg="mod">
          <ac:chgData name="waterfordawis@gmail.com" userId="41bc82187fb8bfdf" providerId="LiveId" clId="{675EE9C4-8827-4885-BC02-C9D304F58623}" dt="2022-07-05T14:35:27.798" v="102"/>
          <ac:spMkLst>
            <pc:docMk/>
            <pc:sldMk cId="0" sldId="261"/>
            <ac:spMk id="13" creationId="{830F3809-0578-C53C-807F-B18312F05F1F}"/>
          </ac:spMkLst>
        </pc:spChg>
        <pc:spChg chg="mod">
          <ac:chgData name="waterfordawis@gmail.com" userId="41bc82187fb8bfdf" providerId="LiveId" clId="{675EE9C4-8827-4885-BC02-C9D304F58623}" dt="2022-07-05T14:35:27.798" v="102"/>
          <ac:spMkLst>
            <pc:docMk/>
            <pc:sldMk cId="0" sldId="261"/>
            <ac:spMk id="14" creationId="{61BDFA93-5E0C-858E-45B4-8EB08CB72E1E}"/>
          </ac:spMkLst>
        </pc:spChg>
        <pc:spChg chg="mod">
          <ac:chgData name="waterfordawis@gmail.com" userId="41bc82187fb8bfdf" providerId="LiveId" clId="{675EE9C4-8827-4885-BC02-C9D304F58623}" dt="2022-07-05T14:35:27.798" v="102"/>
          <ac:spMkLst>
            <pc:docMk/>
            <pc:sldMk cId="0" sldId="261"/>
            <ac:spMk id="15" creationId="{FEE6FE0F-D820-75A3-FF0D-BF06A87C4ED8}"/>
          </ac:spMkLst>
        </pc:spChg>
        <pc:spChg chg="mod">
          <ac:chgData name="waterfordawis@gmail.com" userId="41bc82187fb8bfdf" providerId="LiveId" clId="{675EE9C4-8827-4885-BC02-C9D304F58623}" dt="2022-07-05T14:35:27.798" v="102"/>
          <ac:spMkLst>
            <pc:docMk/>
            <pc:sldMk cId="0" sldId="261"/>
            <ac:spMk id="16" creationId="{C4DF13A2-7800-6706-1758-FF31FF10A18F}"/>
          </ac:spMkLst>
        </pc:spChg>
        <pc:spChg chg="mod">
          <ac:chgData name="waterfordawis@gmail.com" userId="41bc82187fb8bfdf" providerId="LiveId" clId="{675EE9C4-8827-4885-BC02-C9D304F58623}" dt="2022-07-05T14:35:27.798" v="102"/>
          <ac:spMkLst>
            <pc:docMk/>
            <pc:sldMk cId="0" sldId="261"/>
            <ac:spMk id="17" creationId="{65E09CDF-966F-D9CC-B53A-880F70E63718}"/>
          </ac:spMkLst>
        </pc:spChg>
        <pc:spChg chg="mod">
          <ac:chgData name="waterfordawis@gmail.com" userId="41bc82187fb8bfdf" providerId="LiveId" clId="{675EE9C4-8827-4885-BC02-C9D304F58623}" dt="2022-07-05T14:35:27.798" v="102"/>
          <ac:spMkLst>
            <pc:docMk/>
            <pc:sldMk cId="0" sldId="261"/>
            <ac:spMk id="18" creationId="{9A12712D-78F3-C178-9EDE-77EC087D2EDA}"/>
          </ac:spMkLst>
        </pc:spChg>
        <pc:spChg chg="mod">
          <ac:chgData name="waterfordawis@gmail.com" userId="41bc82187fb8bfdf" providerId="LiveId" clId="{675EE9C4-8827-4885-BC02-C9D304F58623}" dt="2022-07-05T14:35:27.798" v="102"/>
          <ac:spMkLst>
            <pc:docMk/>
            <pc:sldMk cId="0" sldId="261"/>
            <ac:spMk id="19" creationId="{CD1814A2-5BF9-102B-0337-E908CE471804}"/>
          </ac:spMkLst>
        </pc:spChg>
        <pc:spChg chg="mod">
          <ac:chgData name="waterfordawis@gmail.com" userId="41bc82187fb8bfdf" providerId="LiveId" clId="{675EE9C4-8827-4885-BC02-C9D304F58623}" dt="2022-07-05T14:35:27.798" v="102"/>
          <ac:spMkLst>
            <pc:docMk/>
            <pc:sldMk cId="0" sldId="261"/>
            <ac:spMk id="20" creationId="{9B5DDA30-4CFD-8075-60C6-DB9D9A964C28}"/>
          </ac:spMkLst>
        </pc:spChg>
        <pc:spChg chg="mod">
          <ac:chgData name="waterfordawis@gmail.com" userId="41bc82187fb8bfdf" providerId="LiveId" clId="{675EE9C4-8827-4885-BC02-C9D304F58623}" dt="2022-07-05T14:35:27.798" v="102"/>
          <ac:spMkLst>
            <pc:docMk/>
            <pc:sldMk cId="0" sldId="261"/>
            <ac:spMk id="21" creationId="{B84A280B-76E1-12DD-376C-18E3FD8B4771}"/>
          </ac:spMkLst>
        </pc:spChg>
        <pc:spChg chg="mod">
          <ac:chgData name="waterfordawis@gmail.com" userId="41bc82187fb8bfdf" providerId="LiveId" clId="{675EE9C4-8827-4885-BC02-C9D304F58623}" dt="2022-07-05T14:35:27.798" v="102"/>
          <ac:spMkLst>
            <pc:docMk/>
            <pc:sldMk cId="0" sldId="261"/>
            <ac:spMk id="22" creationId="{5F869168-2195-08DF-8D35-AF08663815F9}"/>
          </ac:spMkLst>
        </pc:spChg>
        <pc:spChg chg="mod">
          <ac:chgData name="waterfordawis@gmail.com" userId="41bc82187fb8bfdf" providerId="LiveId" clId="{675EE9C4-8827-4885-BC02-C9D304F58623}" dt="2022-07-05T14:35:27.798" v="102"/>
          <ac:spMkLst>
            <pc:docMk/>
            <pc:sldMk cId="0" sldId="261"/>
            <ac:spMk id="23" creationId="{799C5656-C6C6-CB18-E1E0-135E788DA7F2}"/>
          </ac:spMkLst>
        </pc:spChg>
        <pc:spChg chg="mod">
          <ac:chgData name="waterfordawis@gmail.com" userId="41bc82187fb8bfdf" providerId="LiveId" clId="{675EE9C4-8827-4885-BC02-C9D304F58623}" dt="2022-07-05T14:35:27.798" v="102"/>
          <ac:spMkLst>
            <pc:docMk/>
            <pc:sldMk cId="0" sldId="261"/>
            <ac:spMk id="24" creationId="{0D9BB3C6-0BEC-F34D-BC85-C54DE6B06760}"/>
          </ac:spMkLst>
        </pc:spChg>
        <pc:spChg chg="mod">
          <ac:chgData name="waterfordawis@gmail.com" userId="41bc82187fb8bfdf" providerId="LiveId" clId="{675EE9C4-8827-4885-BC02-C9D304F58623}" dt="2022-07-05T14:35:27.798" v="102"/>
          <ac:spMkLst>
            <pc:docMk/>
            <pc:sldMk cId="0" sldId="261"/>
            <ac:spMk id="25" creationId="{EE953238-9EA0-982E-3DD8-0747F69E5B01}"/>
          </ac:spMkLst>
        </pc:spChg>
        <pc:spChg chg="mod">
          <ac:chgData name="waterfordawis@gmail.com" userId="41bc82187fb8bfdf" providerId="LiveId" clId="{675EE9C4-8827-4885-BC02-C9D304F58623}" dt="2022-07-05T14:35:27.798" v="102"/>
          <ac:spMkLst>
            <pc:docMk/>
            <pc:sldMk cId="0" sldId="261"/>
            <ac:spMk id="26" creationId="{8B8DFAA1-0BB7-8A34-46D1-E11B18FC5847}"/>
          </ac:spMkLst>
        </pc:spChg>
        <pc:spChg chg="mod">
          <ac:chgData name="waterfordawis@gmail.com" userId="41bc82187fb8bfdf" providerId="LiveId" clId="{675EE9C4-8827-4885-BC02-C9D304F58623}" dt="2022-07-05T14:35:27.798" v="102"/>
          <ac:spMkLst>
            <pc:docMk/>
            <pc:sldMk cId="0" sldId="261"/>
            <ac:spMk id="27" creationId="{90390BF6-7DD0-4800-E8BA-0FFB1C4A19D2}"/>
          </ac:spMkLst>
        </pc:spChg>
        <pc:spChg chg="mod">
          <ac:chgData name="waterfordawis@gmail.com" userId="41bc82187fb8bfdf" providerId="LiveId" clId="{675EE9C4-8827-4885-BC02-C9D304F58623}" dt="2022-07-05T14:35:27.798" v="102"/>
          <ac:spMkLst>
            <pc:docMk/>
            <pc:sldMk cId="0" sldId="261"/>
            <ac:spMk id="28" creationId="{C638D0E2-142B-8119-7B61-B97DFAAB6857}"/>
          </ac:spMkLst>
        </pc:spChg>
        <pc:spChg chg="mod">
          <ac:chgData name="waterfordawis@gmail.com" userId="41bc82187fb8bfdf" providerId="LiveId" clId="{675EE9C4-8827-4885-BC02-C9D304F58623}" dt="2022-07-05T14:35:27.798" v="102"/>
          <ac:spMkLst>
            <pc:docMk/>
            <pc:sldMk cId="0" sldId="261"/>
            <ac:spMk id="29" creationId="{17F10128-79E1-F590-26E4-07E9B37DEE92}"/>
          </ac:spMkLst>
        </pc:spChg>
        <pc:spChg chg="mod">
          <ac:chgData name="waterfordawis@gmail.com" userId="41bc82187fb8bfdf" providerId="LiveId" clId="{675EE9C4-8827-4885-BC02-C9D304F58623}" dt="2022-07-05T14:35:27.798" v="102"/>
          <ac:spMkLst>
            <pc:docMk/>
            <pc:sldMk cId="0" sldId="261"/>
            <ac:spMk id="30" creationId="{1F6431CF-C770-3636-3238-5CE0979C19E5}"/>
          </ac:spMkLst>
        </pc:spChg>
        <pc:spChg chg="mod">
          <ac:chgData name="waterfordawis@gmail.com" userId="41bc82187fb8bfdf" providerId="LiveId" clId="{675EE9C4-8827-4885-BC02-C9D304F58623}" dt="2022-07-05T14:35:27.798" v="102"/>
          <ac:spMkLst>
            <pc:docMk/>
            <pc:sldMk cId="0" sldId="261"/>
            <ac:spMk id="31" creationId="{7DE67E6B-855D-7370-235B-DF1B648209C0}"/>
          </ac:spMkLst>
        </pc:spChg>
        <pc:spChg chg="mod">
          <ac:chgData name="waterfordawis@gmail.com" userId="41bc82187fb8bfdf" providerId="LiveId" clId="{675EE9C4-8827-4885-BC02-C9D304F58623}" dt="2022-07-05T14:35:27.798" v="102"/>
          <ac:spMkLst>
            <pc:docMk/>
            <pc:sldMk cId="0" sldId="261"/>
            <ac:spMk id="32" creationId="{D69569AA-C0E9-03D2-4A0B-3CBF1BE49B7A}"/>
          </ac:spMkLst>
        </pc:spChg>
        <pc:spChg chg="mod">
          <ac:chgData name="waterfordawis@gmail.com" userId="41bc82187fb8bfdf" providerId="LiveId" clId="{675EE9C4-8827-4885-BC02-C9D304F58623}" dt="2022-07-05T14:35:27.798" v="102"/>
          <ac:spMkLst>
            <pc:docMk/>
            <pc:sldMk cId="0" sldId="261"/>
            <ac:spMk id="33" creationId="{D22D21B8-1F15-E947-8988-6D29692AE8D6}"/>
          </ac:spMkLst>
        </pc:spChg>
        <pc:spChg chg="mod">
          <ac:chgData name="waterfordawis@gmail.com" userId="41bc82187fb8bfdf" providerId="LiveId" clId="{675EE9C4-8827-4885-BC02-C9D304F58623}" dt="2022-07-05T14:35:27.798" v="102"/>
          <ac:spMkLst>
            <pc:docMk/>
            <pc:sldMk cId="0" sldId="261"/>
            <ac:spMk id="34" creationId="{CB0BF47E-9D68-822E-D92B-C10578DC9584}"/>
          </ac:spMkLst>
        </pc:spChg>
        <pc:spChg chg="mod">
          <ac:chgData name="waterfordawis@gmail.com" userId="41bc82187fb8bfdf" providerId="LiveId" clId="{675EE9C4-8827-4885-BC02-C9D304F58623}" dt="2022-07-05T14:35:27.798" v="102"/>
          <ac:spMkLst>
            <pc:docMk/>
            <pc:sldMk cId="0" sldId="261"/>
            <ac:spMk id="35" creationId="{384AA228-28B2-C8A9-8D94-962836F00D73}"/>
          </ac:spMkLst>
        </pc:spChg>
        <pc:spChg chg="mod">
          <ac:chgData name="waterfordawis@gmail.com" userId="41bc82187fb8bfdf" providerId="LiveId" clId="{675EE9C4-8827-4885-BC02-C9D304F58623}" dt="2022-07-05T14:35:27.798" v="102"/>
          <ac:spMkLst>
            <pc:docMk/>
            <pc:sldMk cId="0" sldId="261"/>
            <ac:spMk id="36" creationId="{671ECA2D-7F1D-CA22-0FD1-4BC4F87634C8}"/>
          </ac:spMkLst>
        </pc:spChg>
        <pc:spChg chg="mod">
          <ac:chgData name="waterfordawis@gmail.com" userId="41bc82187fb8bfdf" providerId="LiveId" clId="{675EE9C4-8827-4885-BC02-C9D304F58623}" dt="2022-07-05T14:35:27.798" v="102"/>
          <ac:spMkLst>
            <pc:docMk/>
            <pc:sldMk cId="0" sldId="261"/>
            <ac:spMk id="37" creationId="{CF43AD13-CD80-E5DD-159F-4B44AAAB6635}"/>
          </ac:spMkLst>
        </pc:spChg>
        <pc:spChg chg="mod">
          <ac:chgData name="waterfordawis@gmail.com" userId="41bc82187fb8bfdf" providerId="LiveId" clId="{675EE9C4-8827-4885-BC02-C9D304F58623}" dt="2022-07-05T14:35:27.798" v="102"/>
          <ac:spMkLst>
            <pc:docMk/>
            <pc:sldMk cId="0" sldId="261"/>
            <ac:spMk id="38" creationId="{34E807FA-3C1E-E4BA-CDD5-6C118B249F38}"/>
          </ac:spMkLst>
        </pc:spChg>
        <pc:spChg chg="mod">
          <ac:chgData name="waterfordawis@gmail.com" userId="41bc82187fb8bfdf" providerId="LiveId" clId="{675EE9C4-8827-4885-BC02-C9D304F58623}" dt="2022-07-05T14:35:27.798" v="102"/>
          <ac:spMkLst>
            <pc:docMk/>
            <pc:sldMk cId="0" sldId="261"/>
            <ac:spMk id="39" creationId="{AFBF455D-C72A-9EDD-72D6-FF19870D479F}"/>
          </ac:spMkLst>
        </pc:spChg>
        <pc:spChg chg="mod">
          <ac:chgData name="waterfordawis@gmail.com" userId="41bc82187fb8bfdf" providerId="LiveId" clId="{675EE9C4-8827-4885-BC02-C9D304F58623}" dt="2022-07-05T14:35:27.798" v="102"/>
          <ac:spMkLst>
            <pc:docMk/>
            <pc:sldMk cId="0" sldId="261"/>
            <ac:spMk id="40" creationId="{1E2189E2-7558-82AC-B0C4-E30282D84426}"/>
          </ac:spMkLst>
        </pc:spChg>
        <pc:spChg chg="mod">
          <ac:chgData name="waterfordawis@gmail.com" userId="41bc82187fb8bfdf" providerId="LiveId" clId="{675EE9C4-8827-4885-BC02-C9D304F58623}" dt="2022-07-05T14:35:27.798" v="102"/>
          <ac:spMkLst>
            <pc:docMk/>
            <pc:sldMk cId="0" sldId="261"/>
            <ac:spMk id="41" creationId="{8F6F9AAC-ADCE-CFBC-A197-CF174A20AFC3}"/>
          </ac:spMkLst>
        </pc:spChg>
        <pc:spChg chg="mod">
          <ac:chgData name="waterfordawis@gmail.com" userId="41bc82187fb8bfdf" providerId="LiveId" clId="{675EE9C4-8827-4885-BC02-C9D304F58623}" dt="2022-07-05T14:35:27.798" v="102"/>
          <ac:spMkLst>
            <pc:docMk/>
            <pc:sldMk cId="0" sldId="261"/>
            <ac:spMk id="42" creationId="{67F27A67-BE0B-6FDE-BA44-E4CB5A9057C2}"/>
          </ac:spMkLst>
        </pc:spChg>
        <pc:spChg chg="mod">
          <ac:chgData name="waterfordawis@gmail.com" userId="41bc82187fb8bfdf" providerId="LiveId" clId="{675EE9C4-8827-4885-BC02-C9D304F58623}" dt="2022-07-05T14:35:27.798" v="102"/>
          <ac:spMkLst>
            <pc:docMk/>
            <pc:sldMk cId="0" sldId="261"/>
            <ac:spMk id="43" creationId="{816CA156-C497-9CDA-BD19-061E4C0C8C13}"/>
          </ac:spMkLst>
        </pc:spChg>
        <pc:spChg chg="mod">
          <ac:chgData name="waterfordawis@gmail.com" userId="41bc82187fb8bfdf" providerId="LiveId" clId="{675EE9C4-8827-4885-BC02-C9D304F58623}" dt="2022-07-05T14:35:27.798" v="102"/>
          <ac:spMkLst>
            <pc:docMk/>
            <pc:sldMk cId="0" sldId="261"/>
            <ac:spMk id="44" creationId="{573113D1-5F89-6DAC-201D-3C4C2FF8E6C3}"/>
          </ac:spMkLst>
        </pc:spChg>
        <pc:spChg chg="mod">
          <ac:chgData name="waterfordawis@gmail.com" userId="41bc82187fb8bfdf" providerId="LiveId" clId="{675EE9C4-8827-4885-BC02-C9D304F58623}" dt="2022-07-05T14:35:27.798" v="102"/>
          <ac:spMkLst>
            <pc:docMk/>
            <pc:sldMk cId="0" sldId="261"/>
            <ac:spMk id="45" creationId="{FE426B3A-D571-B149-271B-D4F22167A704}"/>
          </ac:spMkLst>
        </pc:spChg>
        <pc:spChg chg="mod">
          <ac:chgData name="waterfordawis@gmail.com" userId="41bc82187fb8bfdf" providerId="LiveId" clId="{675EE9C4-8827-4885-BC02-C9D304F58623}" dt="2022-07-05T14:35:27.798" v="102"/>
          <ac:spMkLst>
            <pc:docMk/>
            <pc:sldMk cId="0" sldId="261"/>
            <ac:spMk id="46" creationId="{59DC394A-C28E-4053-DF33-6C256246F6EC}"/>
          </ac:spMkLst>
        </pc:spChg>
        <pc:spChg chg="mod">
          <ac:chgData name="waterfordawis@gmail.com" userId="41bc82187fb8bfdf" providerId="LiveId" clId="{675EE9C4-8827-4885-BC02-C9D304F58623}" dt="2022-07-05T14:35:27.798" v="102"/>
          <ac:spMkLst>
            <pc:docMk/>
            <pc:sldMk cId="0" sldId="261"/>
            <ac:spMk id="47" creationId="{4B25C4F6-FECA-5EEE-19B2-F001112ED3A3}"/>
          </ac:spMkLst>
        </pc:spChg>
        <pc:spChg chg="mod">
          <ac:chgData name="waterfordawis@gmail.com" userId="41bc82187fb8bfdf" providerId="LiveId" clId="{675EE9C4-8827-4885-BC02-C9D304F58623}" dt="2022-07-05T14:35:27.798" v="102"/>
          <ac:spMkLst>
            <pc:docMk/>
            <pc:sldMk cId="0" sldId="261"/>
            <ac:spMk id="48" creationId="{BD46FBE9-EA11-81B3-997D-F95ADCA7A966}"/>
          </ac:spMkLst>
        </pc:spChg>
        <pc:spChg chg="mod">
          <ac:chgData name="waterfordawis@gmail.com" userId="41bc82187fb8bfdf" providerId="LiveId" clId="{675EE9C4-8827-4885-BC02-C9D304F58623}" dt="2022-07-05T14:35:27.798" v="102"/>
          <ac:spMkLst>
            <pc:docMk/>
            <pc:sldMk cId="0" sldId="261"/>
            <ac:spMk id="49" creationId="{EFD16B3F-B858-5656-9294-8ACD97ECEB76}"/>
          </ac:spMkLst>
        </pc:spChg>
        <pc:spChg chg="mod">
          <ac:chgData name="waterfordawis@gmail.com" userId="41bc82187fb8bfdf" providerId="LiveId" clId="{675EE9C4-8827-4885-BC02-C9D304F58623}" dt="2022-07-05T14:35:27.798" v="102"/>
          <ac:spMkLst>
            <pc:docMk/>
            <pc:sldMk cId="0" sldId="261"/>
            <ac:spMk id="50" creationId="{A93E3A1A-8D6A-60D1-BDDB-C851B6AD46F1}"/>
          </ac:spMkLst>
        </pc:spChg>
        <pc:spChg chg="mod">
          <ac:chgData name="waterfordawis@gmail.com" userId="41bc82187fb8bfdf" providerId="LiveId" clId="{675EE9C4-8827-4885-BC02-C9D304F58623}" dt="2022-07-05T14:35:27.798" v="102"/>
          <ac:spMkLst>
            <pc:docMk/>
            <pc:sldMk cId="0" sldId="261"/>
            <ac:spMk id="51" creationId="{237F4FC9-FC4A-A401-9EB8-0BA552055C1D}"/>
          </ac:spMkLst>
        </pc:spChg>
        <pc:spChg chg="mod">
          <ac:chgData name="waterfordawis@gmail.com" userId="41bc82187fb8bfdf" providerId="LiveId" clId="{675EE9C4-8827-4885-BC02-C9D304F58623}" dt="2022-07-05T14:35:27.798" v="102"/>
          <ac:spMkLst>
            <pc:docMk/>
            <pc:sldMk cId="0" sldId="261"/>
            <ac:spMk id="52" creationId="{1FA89585-86C0-25F0-05C6-E8D02EAA35C6}"/>
          </ac:spMkLst>
        </pc:spChg>
        <pc:spChg chg="mod">
          <ac:chgData name="waterfordawis@gmail.com" userId="41bc82187fb8bfdf" providerId="LiveId" clId="{675EE9C4-8827-4885-BC02-C9D304F58623}" dt="2022-07-05T14:35:27.798" v="102"/>
          <ac:spMkLst>
            <pc:docMk/>
            <pc:sldMk cId="0" sldId="261"/>
            <ac:spMk id="53" creationId="{8B23DC8F-57BF-382E-BC6E-F8E808AA990B}"/>
          </ac:spMkLst>
        </pc:spChg>
        <pc:spChg chg="mod">
          <ac:chgData name="waterfordawis@gmail.com" userId="41bc82187fb8bfdf" providerId="LiveId" clId="{675EE9C4-8827-4885-BC02-C9D304F58623}" dt="2022-07-05T14:35:27.798" v="102"/>
          <ac:spMkLst>
            <pc:docMk/>
            <pc:sldMk cId="0" sldId="261"/>
            <ac:spMk id="54" creationId="{5D4D7F90-BFF9-3469-99A6-15199E7C7176}"/>
          </ac:spMkLst>
        </pc:spChg>
        <pc:spChg chg="mod">
          <ac:chgData name="waterfordawis@gmail.com" userId="41bc82187fb8bfdf" providerId="LiveId" clId="{675EE9C4-8827-4885-BC02-C9D304F58623}" dt="2022-07-05T14:35:27.798" v="102"/>
          <ac:spMkLst>
            <pc:docMk/>
            <pc:sldMk cId="0" sldId="261"/>
            <ac:spMk id="55" creationId="{4331B757-F9E5-B3A9-E4AF-9299549A5821}"/>
          </ac:spMkLst>
        </pc:spChg>
        <pc:spChg chg="mod">
          <ac:chgData name="waterfordawis@gmail.com" userId="41bc82187fb8bfdf" providerId="LiveId" clId="{675EE9C4-8827-4885-BC02-C9D304F58623}" dt="2022-07-05T14:35:27.798" v="102"/>
          <ac:spMkLst>
            <pc:docMk/>
            <pc:sldMk cId="0" sldId="261"/>
            <ac:spMk id="56" creationId="{0694C876-3AAB-01FC-6951-517DCD09F893}"/>
          </ac:spMkLst>
        </pc:spChg>
        <pc:spChg chg="mod">
          <ac:chgData name="waterfordawis@gmail.com" userId="41bc82187fb8bfdf" providerId="LiveId" clId="{675EE9C4-8827-4885-BC02-C9D304F58623}" dt="2022-07-05T14:35:27.798" v="102"/>
          <ac:spMkLst>
            <pc:docMk/>
            <pc:sldMk cId="0" sldId="261"/>
            <ac:spMk id="57" creationId="{AD127B95-1B61-CA3A-2FAB-F566AFC99A91}"/>
          </ac:spMkLst>
        </pc:spChg>
        <pc:spChg chg="mod">
          <ac:chgData name="waterfordawis@gmail.com" userId="41bc82187fb8bfdf" providerId="LiveId" clId="{675EE9C4-8827-4885-BC02-C9D304F58623}" dt="2022-07-05T14:35:27.798" v="102"/>
          <ac:spMkLst>
            <pc:docMk/>
            <pc:sldMk cId="0" sldId="261"/>
            <ac:spMk id="58" creationId="{1571E15F-5057-D9AC-D78D-3E2DE709839A}"/>
          </ac:spMkLst>
        </pc:spChg>
        <pc:spChg chg="mod">
          <ac:chgData name="waterfordawis@gmail.com" userId="41bc82187fb8bfdf" providerId="LiveId" clId="{675EE9C4-8827-4885-BC02-C9D304F58623}" dt="2022-07-05T14:35:27.798" v="102"/>
          <ac:spMkLst>
            <pc:docMk/>
            <pc:sldMk cId="0" sldId="261"/>
            <ac:spMk id="59" creationId="{240A6122-8638-C5BF-A697-F92D11BECF51}"/>
          </ac:spMkLst>
        </pc:spChg>
        <pc:spChg chg="mod">
          <ac:chgData name="waterfordawis@gmail.com" userId="41bc82187fb8bfdf" providerId="LiveId" clId="{675EE9C4-8827-4885-BC02-C9D304F58623}" dt="2022-07-05T14:35:27.798" v="102"/>
          <ac:spMkLst>
            <pc:docMk/>
            <pc:sldMk cId="0" sldId="261"/>
            <ac:spMk id="60" creationId="{FEFAB67F-D73E-D93B-B6D9-07777582282E}"/>
          </ac:spMkLst>
        </pc:spChg>
        <pc:spChg chg="mod">
          <ac:chgData name="waterfordawis@gmail.com" userId="41bc82187fb8bfdf" providerId="LiveId" clId="{675EE9C4-8827-4885-BC02-C9D304F58623}" dt="2022-07-05T14:35:27.798" v="102"/>
          <ac:spMkLst>
            <pc:docMk/>
            <pc:sldMk cId="0" sldId="261"/>
            <ac:spMk id="61" creationId="{5547F4DD-9F8E-F67C-49E8-BE3166D71884}"/>
          </ac:spMkLst>
        </pc:spChg>
        <pc:spChg chg="mod">
          <ac:chgData name="waterfordawis@gmail.com" userId="41bc82187fb8bfdf" providerId="LiveId" clId="{675EE9C4-8827-4885-BC02-C9D304F58623}" dt="2022-07-05T14:35:27.798" v="102"/>
          <ac:spMkLst>
            <pc:docMk/>
            <pc:sldMk cId="0" sldId="261"/>
            <ac:spMk id="62" creationId="{915B6355-98FC-EEA4-0E82-979308CA4E90}"/>
          </ac:spMkLst>
        </pc:spChg>
        <pc:spChg chg="mod">
          <ac:chgData name="waterfordawis@gmail.com" userId="41bc82187fb8bfdf" providerId="LiveId" clId="{675EE9C4-8827-4885-BC02-C9D304F58623}" dt="2022-07-05T14:35:27.798" v="102"/>
          <ac:spMkLst>
            <pc:docMk/>
            <pc:sldMk cId="0" sldId="261"/>
            <ac:spMk id="63" creationId="{31230742-92C9-BC06-22C3-7751C74D0A72}"/>
          </ac:spMkLst>
        </pc:spChg>
        <pc:spChg chg="del mod">
          <ac:chgData name="waterfordawis@gmail.com" userId="41bc82187fb8bfdf" providerId="LiveId" clId="{675EE9C4-8827-4885-BC02-C9D304F58623}" dt="2022-07-05T14:35:32.796" v="104" actId="478"/>
          <ac:spMkLst>
            <pc:docMk/>
            <pc:sldMk cId="0" sldId="261"/>
            <ac:spMk id="64" creationId="{361643FB-9C26-EBB4-E8B0-95DDC3B0594C}"/>
          </ac:spMkLst>
        </pc:spChg>
        <pc:spChg chg="mod">
          <ac:chgData name="waterfordawis@gmail.com" userId="41bc82187fb8bfdf" providerId="LiveId" clId="{675EE9C4-8827-4885-BC02-C9D304F58623}" dt="2022-07-05T14:35:27.798" v="102"/>
          <ac:spMkLst>
            <pc:docMk/>
            <pc:sldMk cId="0" sldId="261"/>
            <ac:spMk id="65" creationId="{387D3A6E-66D7-F628-579E-9248296CD284}"/>
          </ac:spMkLst>
        </pc:spChg>
        <pc:spChg chg="mod">
          <ac:chgData name="waterfordawis@gmail.com" userId="41bc82187fb8bfdf" providerId="LiveId" clId="{675EE9C4-8827-4885-BC02-C9D304F58623}" dt="2022-07-05T14:35:27.798" v="102"/>
          <ac:spMkLst>
            <pc:docMk/>
            <pc:sldMk cId="0" sldId="261"/>
            <ac:spMk id="66" creationId="{CD4AB692-67C5-3FA9-38C3-71C165ED5DA7}"/>
          </ac:spMkLst>
        </pc:spChg>
        <pc:spChg chg="mod">
          <ac:chgData name="waterfordawis@gmail.com" userId="41bc82187fb8bfdf" providerId="LiveId" clId="{675EE9C4-8827-4885-BC02-C9D304F58623}" dt="2022-07-05T14:35:27.798" v="102"/>
          <ac:spMkLst>
            <pc:docMk/>
            <pc:sldMk cId="0" sldId="261"/>
            <ac:spMk id="67" creationId="{BA2DD366-7508-9B73-759D-12E39172D4EF}"/>
          </ac:spMkLst>
        </pc:spChg>
        <pc:spChg chg="mod">
          <ac:chgData name="waterfordawis@gmail.com" userId="41bc82187fb8bfdf" providerId="LiveId" clId="{675EE9C4-8827-4885-BC02-C9D304F58623}" dt="2022-07-05T14:35:27.798" v="102"/>
          <ac:spMkLst>
            <pc:docMk/>
            <pc:sldMk cId="0" sldId="261"/>
            <ac:spMk id="68" creationId="{7F9AD51C-C899-EB62-A42F-8AEE233A39E6}"/>
          </ac:spMkLst>
        </pc:spChg>
        <pc:spChg chg="mod">
          <ac:chgData name="waterfordawis@gmail.com" userId="41bc82187fb8bfdf" providerId="LiveId" clId="{675EE9C4-8827-4885-BC02-C9D304F58623}" dt="2022-07-05T14:35:27.798" v="102"/>
          <ac:spMkLst>
            <pc:docMk/>
            <pc:sldMk cId="0" sldId="261"/>
            <ac:spMk id="69" creationId="{642DC2CA-FBAE-7960-32B5-A9E9CDDF2D6B}"/>
          </ac:spMkLst>
        </pc:spChg>
        <pc:spChg chg="mod">
          <ac:chgData name="waterfordawis@gmail.com" userId="41bc82187fb8bfdf" providerId="LiveId" clId="{675EE9C4-8827-4885-BC02-C9D304F58623}" dt="2022-07-05T14:35:27.798" v="102"/>
          <ac:spMkLst>
            <pc:docMk/>
            <pc:sldMk cId="0" sldId="261"/>
            <ac:spMk id="70" creationId="{12DA7FD7-354D-0A00-49DB-659831F31C6F}"/>
          </ac:spMkLst>
        </pc:spChg>
        <pc:spChg chg="mod">
          <ac:chgData name="waterfordawis@gmail.com" userId="41bc82187fb8bfdf" providerId="LiveId" clId="{675EE9C4-8827-4885-BC02-C9D304F58623}" dt="2022-07-05T14:35:27.798" v="102"/>
          <ac:spMkLst>
            <pc:docMk/>
            <pc:sldMk cId="0" sldId="261"/>
            <ac:spMk id="71" creationId="{C6AEB5FB-A499-705D-F57C-4869CFADDBA3}"/>
          </ac:spMkLst>
        </pc:spChg>
        <pc:spChg chg="mod">
          <ac:chgData name="waterfordawis@gmail.com" userId="41bc82187fb8bfdf" providerId="LiveId" clId="{675EE9C4-8827-4885-BC02-C9D304F58623}" dt="2022-07-05T14:35:27.798" v="102"/>
          <ac:spMkLst>
            <pc:docMk/>
            <pc:sldMk cId="0" sldId="261"/>
            <ac:spMk id="72" creationId="{46FCEFAA-2FE2-06BE-8AA1-5109A532DF4F}"/>
          </ac:spMkLst>
        </pc:spChg>
        <pc:spChg chg="mod">
          <ac:chgData name="waterfordawis@gmail.com" userId="41bc82187fb8bfdf" providerId="LiveId" clId="{675EE9C4-8827-4885-BC02-C9D304F58623}" dt="2022-07-05T14:35:27.798" v="102"/>
          <ac:spMkLst>
            <pc:docMk/>
            <pc:sldMk cId="0" sldId="261"/>
            <ac:spMk id="73" creationId="{5DBCB874-598C-6943-3AF0-CF2925591D2D}"/>
          </ac:spMkLst>
        </pc:spChg>
        <pc:spChg chg="mod">
          <ac:chgData name="waterfordawis@gmail.com" userId="41bc82187fb8bfdf" providerId="LiveId" clId="{675EE9C4-8827-4885-BC02-C9D304F58623}" dt="2022-07-05T14:35:27.798" v="102"/>
          <ac:spMkLst>
            <pc:docMk/>
            <pc:sldMk cId="0" sldId="261"/>
            <ac:spMk id="74" creationId="{0FBC31D3-D23E-0800-0B96-9D3B987E9D03}"/>
          </ac:spMkLst>
        </pc:spChg>
        <pc:spChg chg="mod">
          <ac:chgData name="waterfordawis@gmail.com" userId="41bc82187fb8bfdf" providerId="LiveId" clId="{675EE9C4-8827-4885-BC02-C9D304F58623}" dt="2022-07-05T14:35:27.798" v="102"/>
          <ac:spMkLst>
            <pc:docMk/>
            <pc:sldMk cId="0" sldId="261"/>
            <ac:spMk id="75" creationId="{D4F251AA-5960-1FF6-17E1-2B5501BD6FC1}"/>
          </ac:spMkLst>
        </pc:spChg>
        <pc:spChg chg="mod">
          <ac:chgData name="waterfordawis@gmail.com" userId="41bc82187fb8bfdf" providerId="LiveId" clId="{675EE9C4-8827-4885-BC02-C9D304F58623}" dt="2022-07-05T14:35:27.798" v="102"/>
          <ac:spMkLst>
            <pc:docMk/>
            <pc:sldMk cId="0" sldId="261"/>
            <ac:spMk id="76" creationId="{305CC442-C9E2-81F2-772D-91B29378E7D0}"/>
          </ac:spMkLst>
        </pc:spChg>
        <pc:spChg chg="mod">
          <ac:chgData name="waterfordawis@gmail.com" userId="41bc82187fb8bfdf" providerId="LiveId" clId="{675EE9C4-8827-4885-BC02-C9D304F58623}" dt="2022-07-05T14:35:27.798" v="102"/>
          <ac:spMkLst>
            <pc:docMk/>
            <pc:sldMk cId="0" sldId="261"/>
            <ac:spMk id="77" creationId="{6DCDB80F-F39D-36EA-96D5-AF1343CE94EE}"/>
          </ac:spMkLst>
        </pc:spChg>
        <pc:spChg chg="mod">
          <ac:chgData name="waterfordawis@gmail.com" userId="41bc82187fb8bfdf" providerId="LiveId" clId="{675EE9C4-8827-4885-BC02-C9D304F58623}" dt="2022-07-05T14:35:27.798" v="102"/>
          <ac:spMkLst>
            <pc:docMk/>
            <pc:sldMk cId="0" sldId="261"/>
            <ac:spMk id="78" creationId="{8FA37231-1239-ECA0-07BC-D99FF5EFECF3}"/>
          </ac:spMkLst>
        </pc:spChg>
        <pc:spChg chg="mod">
          <ac:chgData name="waterfordawis@gmail.com" userId="41bc82187fb8bfdf" providerId="LiveId" clId="{675EE9C4-8827-4885-BC02-C9D304F58623}" dt="2022-07-05T14:35:27.798" v="102"/>
          <ac:spMkLst>
            <pc:docMk/>
            <pc:sldMk cId="0" sldId="261"/>
            <ac:spMk id="79" creationId="{94186891-0353-33A6-87B2-EF8BA31019F6}"/>
          </ac:spMkLst>
        </pc:spChg>
        <pc:spChg chg="mod">
          <ac:chgData name="waterfordawis@gmail.com" userId="41bc82187fb8bfdf" providerId="LiveId" clId="{675EE9C4-8827-4885-BC02-C9D304F58623}" dt="2022-07-05T14:35:27.798" v="102"/>
          <ac:spMkLst>
            <pc:docMk/>
            <pc:sldMk cId="0" sldId="261"/>
            <ac:spMk id="80" creationId="{B365A8AF-CFC9-AF88-B385-CD707202F862}"/>
          </ac:spMkLst>
        </pc:spChg>
        <pc:spChg chg="mod">
          <ac:chgData name="waterfordawis@gmail.com" userId="41bc82187fb8bfdf" providerId="LiveId" clId="{675EE9C4-8827-4885-BC02-C9D304F58623}" dt="2022-07-05T14:35:27.798" v="102"/>
          <ac:spMkLst>
            <pc:docMk/>
            <pc:sldMk cId="0" sldId="261"/>
            <ac:spMk id="81" creationId="{E7422E9A-4AE3-F47C-C714-410DBC808117}"/>
          </ac:spMkLst>
        </pc:spChg>
        <pc:spChg chg="mod">
          <ac:chgData name="waterfordawis@gmail.com" userId="41bc82187fb8bfdf" providerId="LiveId" clId="{675EE9C4-8827-4885-BC02-C9D304F58623}" dt="2022-07-05T14:35:27.798" v="102"/>
          <ac:spMkLst>
            <pc:docMk/>
            <pc:sldMk cId="0" sldId="261"/>
            <ac:spMk id="82" creationId="{83A7C54B-8C0E-9F65-F591-5D9E36B4E7C2}"/>
          </ac:spMkLst>
        </pc:spChg>
        <pc:spChg chg="mod">
          <ac:chgData name="waterfordawis@gmail.com" userId="41bc82187fb8bfdf" providerId="LiveId" clId="{675EE9C4-8827-4885-BC02-C9D304F58623}" dt="2022-07-05T14:35:27.798" v="102"/>
          <ac:spMkLst>
            <pc:docMk/>
            <pc:sldMk cId="0" sldId="261"/>
            <ac:spMk id="83" creationId="{F0251552-712D-3F1E-3CC5-BFAC87368880}"/>
          </ac:spMkLst>
        </pc:spChg>
        <pc:spChg chg="mod">
          <ac:chgData name="waterfordawis@gmail.com" userId="41bc82187fb8bfdf" providerId="LiveId" clId="{675EE9C4-8827-4885-BC02-C9D304F58623}" dt="2022-07-05T14:35:27.798" v="102"/>
          <ac:spMkLst>
            <pc:docMk/>
            <pc:sldMk cId="0" sldId="261"/>
            <ac:spMk id="84" creationId="{CC375200-8A1A-97C0-8175-AAE422A11DC1}"/>
          </ac:spMkLst>
        </pc:spChg>
        <pc:spChg chg="mod">
          <ac:chgData name="waterfordawis@gmail.com" userId="41bc82187fb8bfdf" providerId="LiveId" clId="{675EE9C4-8827-4885-BC02-C9D304F58623}" dt="2022-07-05T14:35:27.798" v="102"/>
          <ac:spMkLst>
            <pc:docMk/>
            <pc:sldMk cId="0" sldId="261"/>
            <ac:spMk id="85" creationId="{1715A17B-0C83-B3CC-3E8A-3BE431F2DE16}"/>
          </ac:spMkLst>
        </pc:spChg>
        <pc:spChg chg="mod">
          <ac:chgData name="waterfordawis@gmail.com" userId="41bc82187fb8bfdf" providerId="LiveId" clId="{675EE9C4-8827-4885-BC02-C9D304F58623}" dt="2022-07-05T14:35:27.798" v="102"/>
          <ac:spMkLst>
            <pc:docMk/>
            <pc:sldMk cId="0" sldId="261"/>
            <ac:spMk id="86" creationId="{DCE13CBF-3D36-5147-DAF2-DC8806062E22}"/>
          </ac:spMkLst>
        </pc:spChg>
        <pc:spChg chg="mod">
          <ac:chgData name="waterfordawis@gmail.com" userId="41bc82187fb8bfdf" providerId="LiveId" clId="{675EE9C4-8827-4885-BC02-C9D304F58623}" dt="2022-07-05T14:35:27.798" v="102"/>
          <ac:spMkLst>
            <pc:docMk/>
            <pc:sldMk cId="0" sldId="261"/>
            <ac:spMk id="87" creationId="{CCD1FC25-D238-73BC-96EA-BF434183B905}"/>
          </ac:spMkLst>
        </pc:spChg>
        <pc:spChg chg="mod">
          <ac:chgData name="waterfordawis@gmail.com" userId="41bc82187fb8bfdf" providerId="LiveId" clId="{675EE9C4-8827-4885-BC02-C9D304F58623}" dt="2022-07-05T14:35:27.798" v="102"/>
          <ac:spMkLst>
            <pc:docMk/>
            <pc:sldMk cId="0" sldId="261"/>
            <ac:spMk id="88" creationId="{784F6CD9-137B-124F-DD4F-E13C8EF65356}"/>
          </ac:spMkLst>
        </pc:spChg>
        <pc:spChg chg="mod">
          <ac:chgData name="waterfordawis@gmail.com" userId="41bc82187fb8bfdf" providerId="LiveId" clId="{675EE9C4-8827-4885-BC02-C9D304F58623}" dt="2022-07-05T14:35:27.798" v="102"/>
          <ac:spMkLst>
            <pc:docMk/>
            <pc:sldMk cId="0" sldId="261"/>
            <ac:spMk id="89" creationId="{830AFE30-CBC8-AF0B-581B-82FC0206DA11}"/>
          </ac:spMkLst>
        </pc:spChg>
        <pc:spChg chg="mod">
          <ac:chgData name="waterfordawis@gmail.com" userId="41bc82187fb8bfdf" providerId="LiveId" clId="{675EE9C4-8827-4885-BC02-C9D304F58623}" dt="2022-07-05T14:35:27.798" v="102"/>
          <ac:spMkLst>
            <pc:docMk/>
            <pc:sldMk cId="0" sldId="261"/>
            <ac:spMk id="90" creationId="{1011180B-283F-37BD-3593-3E878D5D3DC5}"/>
          </ac:spMkLst>
        </pc:spChg>
        <pc:spChg chg="mod">
          <ac:chgData name="waterfordawis@gmail.com" userId="41bc82187fb8bfdf" providerId="LiveId" clId="{675EE9C4-8827-4885-BC02-C9D304F58623}" dt="2022-07-05T14:35:27.798" v="102"/>
          <ac:spMkLst>
            <pc:docMk/>
            <pc:sldMk cId="0" sldId="261"/>
            <ac:spMk id="91" creationId="{DC5DAC77-7DE2-7237-A047-941EAA14EF22}"/>
          </ac:spMkLst>
        </pc:spChg>
        <pc:spChg chg="mod">
          <ac:chgData name="waterfordawis@gmail.com" userId="41bc82187fb8bfdf" providerId="LiveId" clId="{675EE9C4-8827-4885-BC02-C9D304F58623}" dt="2022-07-05T14:35:27.798" v="102"/>
          <ac:spMkLst>
            <pc:docMk/>
            <pc:sldMk cId="0" sldId="261"/>
            <ac:spMk id="92" creationId="{D3FA11DB-19A6-BBA6-A6DE-D2C3687F1678}"/>
          </ac:spMkLst>
        </pc:spChg>
        <pc:spChg chg="mod">
          <ac:chgData name="waterfordawis@gmail.com" userId="41bc82187fb8bfdf" providerId="LiveId" clId="{675EE9C4-8827-4885-BC02-C9D304F58623}" dt="2022-07-05T14:35:27.798" v="102"/>
          <ac:spMkLst>
            <pc:docMk/>
            <pc:sldMk cId="0" sldId="261"/>
            <ac:spMk id="93" creationId="{6C29DC97-4400-FFC8-4FEB-4DF24D0CFEA2}"/>
          </ac:spMkLst>
        </pc:spChg>
        <pc:spChg chg="mod">
          <ac:chgData name="waterfordawis@gmail.com" userId="41bc82187fb8bfdf" providerId="LiveId" clId="{675EE9C4-8827-4885-BC02-C9D304F58623}" dt="2022-07-05T14:35:27.798" v="102"/>
          <ac:spMkLst>
            <pc:docMk/>
            <pc:sldMk cId="0" sldId="261"/>
            <ac:spMk id="94" creationId="{530F8D1A-9496-56ED-03CC-D61F057616D6}"/>
          </ac:spMkLst>
        </pc:spChg>
        <pc:spChg chg="mod">
          <ac:chgData name="waterfordawis@gmail.com" userId="41bc82187fb8bfdf" providerId="LiveId" clId="{675EE9C4-8827-4885-BC02-C9D304F58623}" dt="2022-07-05T14:35:27.798" v="102"/>
          <ac:spMkLst>
            <pc:docMk/>
            <pc:sldMk cId="0" sldId="261"/>
            <ac:spMk id="95" creationId="{2E049997-D10D-875A-1529-83A508799DD2}"/>
          </ac:spMkLst>
        </pc:spChg>
        <pc:spChg chg="mod">
          <ac:chgData name="waterfordawis@gmail.com" userId="41bc82187fb8bfdf" providerId="LiveId" clId="{675EE9C4-8827-4885-BC02-C9D304F58623}" dt="2022-07-05T14:35:27.798" v="102"/>
          <ac:spMkLst>
            <pc:docMk/>
            <pc:sldMk cId="0" sldId="261"/>
            <ac:spMk id="96" creationId="{7EC4D37E-2B90-3991-24CF-E4CEFEC88458}"/>
          </ac:spMkLst>
        </pc:spChg>
        <pc:spChg chg="mod">
          <ac:chgData name="waterfordawis@gmail.com" userId="41bc82187fb8bfdf" providerId="LiveId" clId="{675EE9C4-8827-4885-BC02-C9D304F58623}" dt="2022-07-05T14:35:27.798" v="102"/>
          <ac:spMkLst>
            <pc:docMk/>
            <pc:sldMk cId="0" sldId="261"/>
            <ac:spMk id="97" creationId="{15C41DCB-C219-7587-E6E3-56FF644D7704}"/>
          </ac:spMkLst>
        </pc:spChg>
        <pc:spChg chg="mod">
          <ac:chgData name="waterfordawis@gmail.com" userId="41bc82187fb8bfdf" providerId="LiveId" clId="{675EE9C4-8827-4885-BC02-C9D304F58623}" dt="2022-07-05T14:35:27.798" v="102"/>
          <ac:spMkLst>
            <pc:docMk/>
            <pc:sldMk cId="0" sldId="261"/>
            <ac:spMk id="98" creationId="{194C99D2-1F86-BFCA-AE33-7DCA2391F46C}"/>
          </ac:spMkLst>
        </pc:spChg>
        <pc:spChg chg="mod">
          <ac:chgData name="waterfordawis@gmail.com" userId="41bc82187fb8bfdf" providerId="LiveId" clId="{675EE9C4-8827-4885-BC02-C9D304F58623}" dt="2022-07-05T14:35:27.798" v="102"/>
          <ac:spMkLst>
            <pc:docMk/>
            <pc:sldMk cId="0" sldId="261"/>
            <ac:spMk id="99" creationId="{64B41E66-8E16-F930-2E3B-39713FF04B8E}"/>
          </ac:spMkLst>
        </pc:spChg>
        <pc:spChg chg="mod">
          <ac:chgData name="waterfordawis@gmail.com" userId="41bc82187fb8bfdf" providerId="LiveId" clId="{675EE9C4-8827-4885-BC02-C9D304F58623}" dt="2022-07-05T14:35:27.798" v="102"/>
          <ac:spMkLst>
            <pc:docMk/>
            <pc:sldMk cId="0" sldId="261"/>
            <ac:spMk id="100" creationId="{87434DF9-87B8-F5C6-17C3-A2F8B3E83396}"/>
          </ac:spMkLst>
        </pc:spChg>
        <pc:spChg chg="mod">
          <ac:chgData name="waterfordawis@gmail.com" userId="41bc82187fb8bfdf" providerId="LiveId" clId="{675EE9C4-8827-4885-BC02-C9D304F58623}" dt="2022-07-05T14:35:27.798" v="102"/>
          <ac:spMkLst>
            <pc:docMk/>
            <pc:sldMk cId="0" sldId="261"/>
            <ac:spMk id="101" creationId="{5278F387-9712-FF81-C74E-F82C6C18B3FF}"/>
          </ac:spMkLst>
        </pc:spChg>
        <pc:spChg chg="mod">
          <ac:chgData name="waterfordawis@gmail.com" userId="41bc82187fb8bfdf" providerId="LiveId" clId="{675EE9C4-8827-4885-BC02-C9D304F58623}" dt="2022-07-05T14:35:27.798" v="102"/>
          <ac:spMkLst>
            <pc:docMk/>
            <pc:sldMk cId="0" sldId="261"/>
            <ac:spMk id="102" creationId="{7FD9FCE3-80E6-7F16-F395-17028EDEE3A9}"/>
          </ac:spMkLst>
        </pc:spChg>
        <pc:spChg chg="mod">
          <ac:chgData name="waterfordawis@gmail.com" userId="41bc82187fb8bfdf" providerId="LiveId" clId="{675EE9C4-8827-4885-BC02-C9D304F58623}" dt="2022-07-05T14:35:27.798" v="102"/>
          <ac:spMkLst>
            <pc:docMk/>
            <pc:sldMk cId="0" sldId="261"/>
            <ac:spMk id="103" creationId="{71949A95-6DA1-7A72-0EEE-ABBA5361B59B}"/>
          </ac:spMkLst>
        </pc:spChg>
        <pc:spChg chg="mod">
          <ac:chgData name="waterfordawis@gmail.com" userId="41bc82187fb8bfdf" providerId="LiveId" clId="{675EE9C4-8827-4885-BC02-C9D304F58623}" dt="2022-07-05T14:35:27.798" v="102"/>
          <ac:spMkLst>
            <pc:docMk/>
            <pc:sldMk cId="0" sldId="261"/>
            <ac:spMk id="104" creationId="{33C2DDAC-7764-B114-3A4D-B8644F6B64E7}"/>
          </ac:spMkLst>
        </pc:spChg>
        <pc:spChg chg="mod">
          <ac:chgData name="waterfordawis@gmail.com" userId="41bc82187fb8bfdf" providerId="LiveId" clId="{675EE9C4-8827-4885-BC02-C9D304F58623}" dt="2022-07-05T14:35:27.798" v="102"/>
          <ac:spMkLst>
            <pc:docMk/>
            <pc:sldMk cId="0" sldId="261"/>
            <ac:spMk id="105" creationId="{2F10D636-AF05-8CB9-5962-733C20D97C2E}"/>
          </ac:spMkLst>
        </pc:spChg>
        <pc:spChg chg="mod">
          <ac:chgData name="waterfordawis@gmail.com" userId="41bc82187fb8bfdf" providerId="LiveId" clId="{675EE9C4-8827-4885-BC02-C9D304F58623}" dt="2022-07-05T14:35:27.798" v="102"/>
          <ac:spMkLst>
            <pc:docMk/>
            <pc:sldMk cId="0" sldId="261"/>
            <ac:spMk id="106" creationId="{B5D0161D-97FE-D634-4FC9-0185144F2B11}"/>
          </ac:spMkLst>
        </pc:spChg>
        <pc:spChg chg="mod">
          <ac:chgData name="waterfordawis@gmail.com" userId="41bc82187fb8bfdf" providerId="LiveId" clId="{675EE9C4-8827-4885-BC02-C9D304F58623}" dt="2022-07-05T14:35:27.798" v="102"/>
          <ac:spMkLst>
            <pc:docMk/>
            <pc:sldMk cId="0" sldId="261"/>
            <ac:spMk id="107" creationId="{D732E364-8C37-84A0-AB73-EBBFD975F85D}"/>
          </ac:spMkLst>
        </pc:spChg>
        <pc:spChg chg="mod">
          <ac:chgData name="waterfordawis@gmail.com" userId="41bc82187fb8bfdf" providerId="LiveId" clId="{675EE9C4-8827-4885-BC02-C9D304F58623}" dt="2022-07-05T14:35:27.798" v="102"/>
          <ac:spMkLst>
            <pc:docMk/>
            <pc:sldMk cId="0" sldId="261"/>
            <ac:spMk id="108" creationId="{BEA6D86A-B9CA-860A-D808-0E8BA8A5D7AE}"/>
          </ac:spMkLst>
        </pc:spChg>
        <pc:spChg chg="mod">
          <ac:chgData name="waterfordawis@gmail.com" userId="41bc82187fb8bfdf" providerId="LiveId" clId="{675EE9C4-8827-4885-BC02-C9D304F58623}" dt="2022-07-05T14:35:27.798" v="102"/>
          <ac:spMkLst>
            <pc:docMk/>
            <pc:sldMk cId="0" sldId="261"/>
            <ac:spMk id="109" creationId="{348AC30E-DDC0-20E6-CDE8-3F25E73C4AA7}"/>
          </ac:spMkLst>
        </pc:spChg>
        <pc:spChg chg="mod">
          <ac:chgData name="waterfordawis@gmail.com" userId="41bc82187fb8bfdf" providerId="LiveId" clId="{675EE9C4-8827-4885-BC02-C9D304F58623}" dt="2022-07-05T14:35:27.798" v="102"/>
          <ac:spMkLst>
            <pc:docMk/>
            <pc:sldMk cId="0" sldId="261"/>
            <ac:spMk id="110" creationId="{70EF8DBE-11A2-96B1-5536-30768DD38F73}"/>
          </ac:spMkLst>
        </pc:spChg>
        <pc:spChg chg="mod">
          <ac:chgData name="waterfordawis@gmail.com" userId="41bc82187fb8bfdf" providerId="LiveId" clId="{675EE9C4-8827-4885-BC02-C9D304F58623}" dt="2022-07-05T14:35:27.798" v="102"/>
          <ac:spMkLst>
            <pc:docMk/>
            <pc:sldMk cId="0" sldId="261"/>
            <ac:spMk id="111" creationId="{CAAFA85F-C38F-7B8B-D391-6047330BC776}"/>
          </ac:spMkLst>
        </pc:spChg>
        <pc:spChg chg="mod">
          <ac:chgData name="waterfordawis@gmail.com" userId="41bc82187fb8bfdf" providerId="LiveId" clId="{675EE9C4-8827-4885-BC02-C9D304F58623}" dt="2022-07-05T14:35:27.798" v="102"/>
          <ac:spMkLst>
            <pc:docMk/>
            <pc:sldMk cId="0" sldId="261"/>
            <ac:spMk id="112" creationId="{45F16CE3-6A7B-9523-F5ED-35031803DB99}"/>
          </ac:spMkLst>
        </pc:spChg>
        <pc:spChg chg="mod">
          <ac:chgData name="waterfordawis@gmail.com" userId="41bc82187fb8bfdf" providerId="LiveId" clId="{675EE9C4-8827-4885-BC02-C9D304F58623}" dt="2022-07-05T14:35:27.798" v="102"/>
          <ac:spMkLst>
            <pc:docMk/>
            <pc:sldMk cId="0" sldId="261"/>
            <ac:spMk id="113" creationId="{1F52D679-FA25-7AE8-267D-ECA57995F8B7}"/>
          </ac:spMkLst>
        </pc:spChg>
        <pc:spChg chg="mod">
          <ac:chgData name="waterfordawis@gmail.com" userId="41bc82187fb8bfdf" providerId="LiveId" clId="{675EE9C4-8827-4885-BC02-C9D304F58623}" dt="2022-07-05T14:35:27.798" v="102"/>
          <ac:spMkLst>
            <pc:docMk/>
            <pc:sldMk cId="0" sldId="261"/>
            <ac:spMk id="114" creationId="{099B067C-9CB8-B8F1-2933-13AA8B91A53F}"/>
          </ac:spMkLst>
        </pc:spChg>
        <pc:spChg chg="mod">
          <ac:chgData name="waterfordawis@gmail.com" userId="41bc82187fb8bfdf" providerId="LiveId" clId="{675EE9C4-8827-4885-BC02-C9D304F58623}" dt="2022-07-05T14:35:27.798" v="102"/>
          <ac:spMkLst>
            <pc:docMk/>
            <pc:sldMk cId="0" sldId="261"/>
            <ac:spMk id="115" creationId="{672826FF-CC64-5C79-F9BC-30B9B3398B8F}"/>
          </ac:spMkLst>
        </pc:spChg>
        <pc:spChg chg="mod">
          <ac:chgData name="waterfordawis@gmail.com" userId="41bc82187fb8bfdf" providerId="LiveId" clId="{675EE9C4-8827-4885-BC02-C9D304F58623}" dt="2022-07-05T14:35:27.798" v="102"/>
          <ac:spMkLst>
            <pc:docMk/>
            <pc:sldMk cId="0" sldId="261"/>
            <ac:spMk id="116" creationId="{EB15C049-9E52-0547-4730-3F2CED24E054}"/>
          </ac:spMkLst>
        </pc:spChg>
        <pc:spChg chg="mod">
          <ac:chgData name="waterfordawis@gmail.com" userId="41bc82187fb8bfdf" providerId="LiveId" clId="{675EE9C4-8827-4885-BC02-C9D304F58623}" dt="2022-07-05T14:35:27.798" v="102"/>
          <ac:spMkLst>
            <pc:docMk/>
            <pc:sldMk cId="0" sldId="261"/>
            <ac:spMk id="117" creationId="{13C6849F-CC75-7E60-8528-BC6C878EDC08}"/>
          </ac:spMkLst>
        </pc:spChg>
        <pc:spChg chg="mod">
          <ac:chgData name="waterfordawis@gmail.com" userId="41bc82187fb8bfdf" providerId="LiveId" clId="{675EE9C4-8827-4885-BC02-C9D304F58623}" dt="2022-07-05T14:35:27.798" v="102"/>
          <ac:spMkLst>
            <pc:docMk/>
            <pc:sldMk cId="0" sldId="261"/>
            <ac:spMk id="118" creationId="{D69D1824-9773-64F8-3F66-D6513357BC7B}"/>
          </ac:spMkLst>
        </pc:spChg>
        <pc:spChg chg="mod">
          <ac:chgData name="waterfordawis@gmail.com" userId="41bc82187fb8bfdf" providerId="LiveId" clId="{675EE9C4-8827-4885-BC02-C9D304F58623}" dt="2022-07-05T14:35:27.798" v="102"/>
          <ac:spMkLst>
            <pc:docMk/>
            <pc:sldMk cId="0" sldId="261"/>
            <ac:spMk id="119" creationId="{BCA96564-EB0B-FD7A-DA6E-F00F300BCC54}"/>
          </ac:spMkLst>
        </pc:spChg>
        <pc:spChg chg="mod">
          <ac:chgData name="waterfordawis@gmail.com" userId="41bc82187fb8bfdf" providerId="LiveId" clId="{675EE9C4-8827-4885-BC02-C9D304F58623}" dt="2022-07-05T14:35:27.798" v="102"/>
          <ac:spMkLst>
            <pc:docMk/>
            <pc:sldMk cId="0" sldId="261"/>
            <ac:spMk id="120" creationId="{16C5E7C2-DC0B-DB1E-A146-09F0D1FBCA58}"/>
          </ac:spMkLst>
        </pc:spChg>
        <pc:spChg chg="mod">
          <ac:chgData name="waterfordawis@gmail.com" userId="41bc82187fb8bfdf" providerId="LiveId" clId="{675EE9C4-8827-4885-BC02-C9D304F58623}" dt="2022-07-05T14:35:27.798" v="102"/>
          <ac:spMkLst>
            <pc:docMk/>
            <pc:sldMk cId="0" sldId="261"/>
            <ac:spMk id="121" creationId="{8B37C429-AA9E-9F78-7B5D-61DDF62AF283}"/>
          </ac:spMkLst>
        </pc:spChg>
        <pc:spChg chg="mod">
          <ac:chgData name="waterfordawis@gmail.com" userId="41bc82187fb8bfdf" providerId="LiveId" clId="{675EE9C4-8827-4885-BC02-C9D304F58623}" dt="2022-07-05T14:35:27.798" v="102"/>
          <ac:spMkLst>
            <pc:docMk/>
            <pc:sldMk cId="0" sldId="261"/>
            <ac:spMk id="122" creationId="{01D417B7-19E6-BF4C-5B8D-EF5D221EAB73}"/>
          </ac:spMkLst>
        </pc:spChg>
        <pc:spChg chg="mod">
          <ac:chgData name="waterfordawis@gmail.com" userId="41bc82187fb8bfdf" providerId="LiveId" clId="{675EE9C4-8827-4885-BC02-C9D304F58623}" dt="2022-07-05T14:35:27.798" v="102"/>
          <ac:spMkLst>
            <pc:docMk/>
            <pc:sldMk cId="0" sldId="261"/>
            <ac:spMk id="123" creationId="{15236776-3033-CCC4-4BD7-0F56F9A48FB7}"/>
          </ac:spMkLst>
        </pc:spChg>
        <pc:spChg chg="mod">
          <ac:chgData name="waterfordawis@gmail.com" userId="41bc82187fb8bfdf" providerId="LiveId" clId="{675EE9C4-8827-4885-BC02-C9D304F58623}" dt="2022-07-05T14:35:27.798" v="102"/>
          <ac:spMkLst>
            <pc:docMk/>
            <pc:sldMk cId="0" sldId="261"/>
            <ac:spMk id="124" creationId="{858C9F89-7876-9559-B43E-22C77439AAF4}"/>
          </ac:spMkLst>
        </pc:spChg>
        <pc:spChg chg="mod">
          <ac:chgData name="waterfordawis@gmail.com" userId="41bc82187fb8bfdf" providerId="LiveId" clId="{675EE9C4-8827-4885-BC02-C9D304F58623}" dt="2022-07-05T14:35:27.798" v="102"/>
          <ac:spMkLst>
            <pc:docMk/>
            <pc:sldMk cId="0" sldId="261"/>
            <ac:spMk id="125" creationId="{6C9CE872-455E-4A42-4539-693F9A5C588B}"/>
          </ac:spMkLst>
        </pc:spChg>
        <pc:spChg chg="mod">
          <ac:chgData name="waterfordawis@gmail.com" userId="41bc82187fb8bfdf" providerId="LiveId" clId="{675EE9C4-8827-4885-BC02-C9D304F58623}" dt="2022-07-05T14:35:27.798" v="102"/>
          <ac:spMkLst>
            <pc:docMk/>
            <pc:sldMk cId="0" sldId="261"/>
            <ac:spMk id="126" creationId="{41055170-089B-CE7E-E72B-5AD354FD9AB0}"/>
          </ac:spMkLst>
        </pc:spChg>
        <pc:spChg chg="mod">
          <ac:chgData name="waterfordawis@gmail.com" userId="41bc82187fb8bfdf" providerId="LiveId" clId="{675EE9C4-8827-4885-BC02-C9D304F58623}" dt="2022-07-05T14:35:27.798" v="102"/>
          <ac:spMkLst>
            <pc:docMk/>
            <pc:sldMk cId="0" sldId="261"/>
            <ac:spMk id="127" creationId="{3CC35965-588F-C032-6E03-3C81AD4A4C40}"/>
          </ac:spMkLst>
        </pc:spChg>
        <pc:spChg chg="mod">
          <ac:chgData name="waterfordawis@gmail.com" userId="41bc82187fb8bfdf" providerId="LiveId" clId="{675EE9C4-8827-4885-BC02-C9D304F58623}" dt="2022-07-05T14:35:27.798" v="102"/>
          <ac:spMkLst>
            <pc:docMk/>
            <pc:sldMk cId="0" sldId="261"/>
            <ac:spMk id="128" creationId="{138CB89A-6D82-C034-450E-F9D4A3890FF4}"/>
          </ac:spMkLst>
        </pc:spChg>
        <pc:spChg chg="mod">
          <ac:chgData name="waterfordawis@gmail.com" userId="41bc82187fb8bfdf" providerId="LiveId" clId="{675EE9C4-8827-4885-BC02-C9D304F58623}" dt="2022-07-05T14:35:27.798" v="102"/>
          <ac:spMkLst>
            <pc:docMk/>
            <pc:sldMk cId="0" sldId="261"/>
            <ac:spMk id="129" creationId="{2DECCF56-6C2F-51DB-CB1F-7DE256B40F44}"/>
          </ac:spMkLst>
        </pc:spChg>
        <pc:spChg chg="mod">
          <ac:chgData name="waterfordawis@gmail.com" userId="41bc82187fb8bfdf" providerId="LiveId" clId="{675EE9C4-8827-4885-BC02-C9D304F58623}" dt="2022-07-05T14:35:27.798" v="102"/>
          <ac:spMkLst>
            <pc:docMk/>
            <pc:sldMk cId="0" sldId="261"/>
            <ac:spMk id="130" creationId="{D711DA3C-1925-2FE3-778D-6636DA0B5C6F}"/>
          </ac:spMkLst>
        </pc:spChg>
        <pc:spChg chg="mod">
          <ac:chgData name="waterfordawis@gmail.com" userId="41bc82187fb8bfdf" providerId="LiveId" clId="{675EE9C4-8827-4885-BC02-C9D304F58623}" dt="2022-07-05T14:35:27.798" v="102"/>
          <ac:spMkLst>
            <pc:docMk/>
            <pc:sldMk cId="0" sldId="261"/>
            <ac:spMk id="131" creationId="{9CFFC12B-F30E-6353-2BDD-F3B8DE67CFC1}"/>
          </ac:spMkLst>
        </pc:spChg>
        <pc:spChg chg="mod">
          <ac:chgData name="waterfordawis@gmail.com" userId="41bc82187fb8bfdf" providerId="LiveId" clId="{675EE9C4-8827-4885-BC02-C9D304F58623}" dt="2022-07-05T14:35:27.798" v="102"/>
          <ac:spMkLst>
            <pc:docMk/>
            <pc:sldMk cId="0" sldId="261"/>
            <ac:spMk id="132" creationId="{1E15C1E2-149E-DCC9-8B80-79D3A1847895}"/>
          </ac:spMkLst>
        </pc:spChg>
        <pc:spChg chg="mod">
          <ac:chgData name="waterfordawis@gmail.com" userId="41bc82187fb8bfdf" providerId="LiveId" clId="{675EE9C4-8827-4885-BC02-C9D304F58623}" dt="2022-07-05T14:35:27.798" v="102"/>
          <ac:spMkLst>
            <pc:docMk/>
            <pc:sldMk cId="0" sldId="261"/>
            <ac:spMk id="133" creationId="{7E1EF74A-D272-89A8-6A73-18078507CA07}"/>
          </ac:spMkLst>
        </pc:spChg>
        <pc:spChg chg="mod">
          <ac:chgData name="waterfordawis@gmail.com" userId="41bc82187fb8bfdf" providerId="LiveId" clId="{675EE9C4-8827-4885-BC02-C9D304F58623}" dt="2022-07-05T14:35:27.798" v="102"/>
          <ac:spMkLst>
            <pc:docMk/>
            <pc:sldMk cId="0" sldId="261"/>
            <ac:spMk id="134" creationId="{FDD5F7B9-1144-8478-4FE0-FC9BC0CF79B3}"/>
          </ac:spMkLst>
        </pc:spChg>
        <pc:spChg chg="mod">
          <ac:chgData name="waterfordawis@gmail.com" userId="41bc82187fb8bfdf" providerId="LiveId" clId="{675EE9C4-8827-4885-BC02-C9D304F58623}" dt="2022-07-05T14:35:27.798" v="102"/>
          <ac:spMkLst>
            <pc:docMk/>
            <pc:sldMk cId="0" sldId="261"/>
            <ac:spMk id="135" creationId="{DA7A310F-BCD1-B68A-C826-DA6E6357E6A2}"/>
          </ac:spMkLst>
        </pc:spChg>
        <pc:spChg chg="mod">
          <ac:chgData name="waterfordawis@gmail.com" userId="41bc82187fb8bfdf" providerId="LiveId" clId="{675EE9C4-8827-4885-BC02-C9D304F58623}" dt="2022-07-05T14:35:27.798" v="102"/>
          <ac:spMkLst>
            <pc:docMk/>
            <pc:sldMk cId="0" sldId="261"/>
            <ac:spMk id="136" creationId="{18428315-1812-2D31-48B5-1C5B80246A94}"/>
          </ac:spMkLst>
        </pc:spChg>
        <pc:spChg chg="mod">
          <ac:chgData name="waterfordawis@gmail.com" userId="41bc82187fb8bfdf" providerId="LiveId" clId="{675EE9C4-8827-4885-BC02-C9D304F58623}" dt="2022-07-05T14:35:27.798" v="102"/>
          <ac:spMkLst>
            <pc:docMk/>
            <pc:sldMk cId="0" sldId="261"/>
            <ac:spMk id="137" creationId="{1E63F634-0D97-F605-95B2-C78D9AB81A6F}"/>
          </ac:spMkLst>
        </pc:spChg>
        <pc:spChg chg="mod">
          <ac:chgData name="waterfordawis@gmail.com" userId="41bc82187fb8bfdf" providerId="LiveId" clId="{675EE9C4-8827-4885-BC02-C9D304F58623}" dt="2022-07-05T14:35:27.798" v="102"/>
          <ac:spMkLst>
            <pc:docMk/>
            <pc:sldMk cId="0" sldId="261"/>
            <ac:spMk id="138" creationId="{EBEB76F1-4DD7-947C-526C-5F16CFE09F9D}"/>
          </ac:spMkLst>
        </pc:spChg>
        <pc:spChg chg="add mod">
          <ac:chgData name="waterfordawis@gmail.com" userId="41bc82187fb8bfdf" providerId="LiveId" clId="{675EE9C4-8827-4885-BC02-C9D304F58623}" dt="2022-07-08T09:01:29.318" v="1873" actId="1076"/>
          <ac:spMkLst>
            <pc:docMk/>
            <pc:sldMk cId="0" sldId="261"/>
            <ac:spMk id="139" creationId="{97DE96DA-73D0-A5C3-0263-4AC023FD194E}"/>
          </ac:spMkLst>
        </pc:spChg>
        <pc:spChg chg="del">
          <ac:chgData name="waterfordawis@gmail.com" userId="41bc82187fb8bfdf" providerId="LiveId" clId="{675EE9C4-8827-4885-BC02-C9D304F58623}" dt="2022-07-05T14:35:21.725" v="97" actId="478"/>
          <ac:spMkLst>
            <pc:docMk/>
            <pc:sldMk cId="0" sldId="261"/>
            <ac:spMk id="3754" creationId="{00000000-0000-0000-0000-000000000000}"/>
          </ac:spMkLst>
        </pc:spChg>
        <pc:spChg chg="del mod">
          <ac:chgData name="waterfordawis@gmail.com" userId="41bc82187fb8bfdf" providerId="LiveId" clId="{675EE9C4-8827-4885-BC02-C9D304F58623}" dt="2022-07-05T14:35:23.424" v="99" actId="478"/>
          <ac:spMkLst>
            <pc:docMk/>
            <pc:sldMk cId="0" sldId="261"/>
            <ac:spMk id="3755" creationId="{00000000-0000-0000-0000-000000000000}"/>
          </ac:spMkLst>
        </pc:spChg>
        <pc:grpChg chg="add del mod">
          <ac:chgData name="waterfordawis@gmail.com" userId="41bc82187fb8bfdf" providerId="LiveId" clId="{675EE9C4-8827-4885-BC02-C9D304F58623}" dt="2022-07-05T14:35:34.679" v="105" actId="478"/>
          <ac:grpSpMkLst>
            <pc:docMk/>
            <pc:sldMk cId="0" sldId="261"/>
            <ac:grpSpMk id="9" creationId="{D4AF06C3-458D-F844-C2AF-F1CCBB16CB60}"/>
          </ac:grpSpMkLst>
        </pc:grpChg>
        <pc:grpChg chg="mod">
          <ac:chgData name="waterfordawis@gmail.com" userId="41bc82187fb8bfdf" providerId="LiveId" clId="{675EE9C4-8827-4885-BC02-C9D304F58623}" dt="2022-07-05T14:35:27.798" v="102"/>
          <ac:grpSpMkLst>
            <pc:docMk/>
            <pc:sldMk cId="0" sldId="261"/>
            <ac:grpSpMk id="11" creationId="{977130ED-E89B-22AC-98F5-62B7DB766B2C}"/>
          </ac:grpSpMkLst>
        </pc:grpChg>
        <pc:picChg chg="add del mod">
          <ac:chgData name="waterfordawis@gmail.com" userId="41bc82187fb8bfdf" providerId="LiveId" clId="{675EE9C4-8827-4885-BC02-C9D304F58623}" dt="2022-07-07T13:10:55.681" v="1069"/>
          <ac:picMkLst>
            <pc:docMk/>
            <pc:sldMk cId="0" sldId="261"/>
            <ac:picMk id="2" creationId="{4CEC7F32-C55B-9030-5D4C-C9DEB96E06CC}"/>
          </ac:picMkLst>
        </pc:picChg>
      </pc:sldChg>
      <pc:sldChg chg="del">
        <pc:chgData name="waterfordawis@gmail.com" userId="41bc82187fb8bfdf" providerId="LiveId" clId="{675EE9C4-8827-4885-BC02-C9D304F58623}" dt="2022-07-05T14:42:03.876" v="513" actId="47"/>
        <pc:sldMkLst>
          <pc:docMk/>
          <pc:sldMk cId="0" sldId="262"/>
        </pc:sldMkLst>
      </pc:sldChg>
      <pc:sldChg chg="del">
        <pc:chgData name="waterfordawis@gmail.com" userId="41bc82187fb8bfdf" providerId="LiveId" clId="{675EE9C4-8827-4885-BC02-C9D304F58623}" dt="2022-07-05T14:42:05.021" v="514" actId="47"/>
        <pc:sldMkLst>
          <pc:docMk/>
          <pc:sldMk cId="0" sldId="263"/>
        </pc:sldMkLst>
      </pc:sldChg>
      <pc:sldChg chg="del">
        <pc:chgData name="waterfordawis@gmail.com" userId="41bc82187fb8bfdf" providerId="LiveId" clId="{675EE9C4-8827-4885-BC02-C9D304F58623}" dt="2022-07-05T14:42:06.005" v="515" actId="47"/>
        <pc:sldMkLst>
          <pc:docMk/>
          <pc:sldMk cId="0" sldId="264"/>
        </pc:sldMkLst>
      </pc:sldChg>
      <pc:sldChg chg="del">
        <pc:chgData name="waterfordawis@gmail.com" userId="41bc82187fb8bfdf" providerId="LiveId" clId="{675EE9C4-8827-4885-BC02-C9D304F58623}" dt="2022-07-05T14:34:53.299" v="70" actId="47"/>
        <pc:sldMkLst>
          <pc:docMk/>
          <pc:sldMk cId="0" sldId="265"/>
        </pc:sldMkLst>
      </pc:sldChg>
      <pc:sldChg chg="del">
        <pc:chgData name="waterfordawis@gmail.com" userId="41bc82187fb8bfdf" providerId="LiveId" clId="{675EE9C4-8827-4885-BC02-C9D304F58623}" dt="2022-07-05T14:34:53.647" v="71" actId="47"/>
        <pc:sldMkLst>
          <pc:docMk/>
          <pc:sldMk cId="0" sldId="266"/>
        </pc:sldMkLst>
      </pc:sldChg>
      <pc:sldChg chg="del">
        <pc:chgData name="waterfordawis@gmail.com" userId="41bc82187fb8bfdf" providerId="LiveId" clId="{675EE9C4-8827-4885-BC02-C9D304F58623}" dt="2022-07-05T14:34:54.709" v="72" actId="47"/>
        <pc:sldMkLst>
          <pc:docMk/>
          <pc:sldMk cId="0" sldId="267"/>
        </pc:sldMkLst>
      </pc:sldChg>
      <pc:sldChg chg="del">
        <pc:chgData name="waterfordawis@gmail.com" userId="41bc82187fb8bfdf" providerId="LiveId" clId="{675EE9C4-8827-4885-BC02-C9D304F58623}" dt="2022-07-05T14:34:55.243" v="73" actId="47"/>
        <pc:sldMkLst>
          <pc:docMk/>
          <pc:sldMk cId="0" sldId="268"/>
        </pc:sldMkLst>
      </pc:sldChg>
      <pc:sldChg chg="del">
        <pc:chgData name="waterfordawis@gmail.com" userId="41bc82187fb8bfdf" providerId="LiveId" clId="{675EE9C4-8827-4885-BC02-C9D304F58623}" dt="2022-07-05T14:34:55.756" v="74" actId="47"/>
        <pc:sldMkLst>
          <pc:docMk/>
          <pc:sldMk cId="0" sldId="269"/>
        </pc:sldMkLst>
      </pc:sldChg>
      <pc:sldChg chg="del">
        <pc:chgData name="waterfordawis@gmail.com" userId="41bc82187fb8bfdf" providerId="LiveId" clId="{675EE9C4-8827-4885-BC02-C9D304F58623}" dt="2022-07-05T14:34:56.209" v="75" actId="47"/>
        <pc:sldMkLst>
          <pc:docMk/>
          <pc:sldMk cId="0" sldId="270"/>
        </pc:sldMkLst>
      </pc:sldChg>
      <pc:sldChg chg="del">
        <pc:chgData name="waterfordawis@gmail.com" userId="41bc82187fb8bfdf" providerId="LiveId" clId="{675EE9C4-8827-4885-BC02-C9D304F58623}" dt="2022-07-05T14:34:56.469" v="76" actId="47"/>
        <pc:sldMkLst>
          <pc:docMk/>
          <pc:sldMk cId="0" sldId="271"/>
        </pc:sldMkLst>
      </pc:sldChg>
      <pc:sldChg chg="del">
        <pc:chgData name="waterfordawis@gmail.com" userId="41bc82187fb8bfdf" providerId="LiveId" clId="{675EE9C4-8827-4885-BC02-C9D304F58623}" dt="2022-07-05T14:34:56.656" v="77" actId="47"/>
        <pc:sldMkLst>
          <pc:docMk/>
          <pc:sldMk cId="0" sldId="272"/>
        </pc:sldMkLst>
      </pc:sldChg>
      <pc:sldChg chg="del">
        <pc:chgData name="waterfordawis@gmail.com" userId="41bc82187fb8bfdf" providerId="LiveId" clId="{675EE9C4-8827-4885-BC02-C9D304F58623}" dt="2022-07-05T14:34:56.828" v="78" actId="47"/>
        <pc:sldMkLst>
          <pc:docMk/>
          <pc:sldMk cId="0" sldId="273"/>
        </pc:sldMkLst>
      </pc:sldChg>
      <pc:sldChg chg="del">
        <pc:chgData name="waterfordawis@gmail.com" userId="41bc82187fb8bfdf" providerId="LiveId" clId="{675EE9C4-8827-4885-BC02-C9D304F58623}" dt="2022-07-05T14:34:57.016" v="79" actId="47"/>
        <pc:sldMkLst>
          <pc:docMk/>
          <pc:sldMk cId="0" sldId="274"/>
        </pc:sldMkLst>
      </pc:sldChg>
      <pc:sldChg chg="del">
        <pc:chgData name="waterfordawis@gmail.com" userId="41bc82187fb8bfdf" providerId="LiveId" clId="{675EE9C4-8827-4885-BC02-C9D304F58623}" dt="2022-07-05T14:34:57.172" v="80" actId="47"/>
        <pc:sldMkLst>
          <pc:docMk/>
          <pc:sldMk cId="0" sldId="275"/>
        </pc:sldMkLst>
      </pc:sldChg>
      <pc:sldChg chg="del">
        <pc:chgData name="waterfordawis@gmail.com" userId="41bc82187fb8bfdf" providerId="LiveId" clId="{675EE9C4-8827-4885-BC02-C9D304F58623}" dt="2022-07-05T14:34:57.344" v="81" actId="47"/>
        <pc:sldMkLst>
          <pc:docMk/>
          <pc:sldMk cId="0" sldId="276"/>
        </pc:sldMkLst>
      </pc:sldChg>
      <pc:sldChg chg="del">
        <pc:chgData name="waterfordawis@gmail.com" userId="41bc82187fb8bfdf" providerId="LiveId" clId="{675EE9C4-8827-4885-BC02-C9D304F58623}" dt="2022-07-05T14:34:57.750" v="82" actId="47"/>
        <pc:sldMkLst>
          <pc:docMk/>
          <pc:sldMk cId="0" sldId="277"/>
        </pc:sldMkLst>
      </pc:sldChg>
      <pc:sldChg chg="del">
        <pc:chgData name="waterfordawis@gmail.com" userId="41bc82187fb8bfdf" providerId="LiveId" clId="{675EE9C4-8827-4885-BC02-C9D304F58623}" dt="2022-07-05T14:34:57.927" v="83" actId="47"/>
        <pc:sldMkLst>
          <pc:docMk/>
          <pc:sldMk cId="0" sldId="278"/>
        </pc:sldMkLst>
      </pc:sldChg>
      <pc:sldChg chg="del">
        <pc:chgData name="waterfordawis@gmail.com" userId="41bc82187fb8bfdf" providerId="LiveId" clId="{675EE9C4-8827-4885-BC02-C9D304F58623}" dt="2022-07-05T14:34:58.145" v="84" actId="47"/>
        <pc:sldMkLst>
          <pc:docMk/>
          <pc:sldMk cId="0" sldId="279"/>
        </pc:sldMkLst>
      </pc:sldChg>
      <pc:sldChg chg="del">
        <pc:chgData name="waterfordawis@gmail.com" userId="41bc82187fb8bfdf" providerId="LiveId" clId="{675EE9C4-8827-4885-BC02-C9D304F58623}" dt="2022-07-05T14:34:58.563" v="85" actId="47"/>
        <pc:sldMkLst>
          <pc:docMk/>
          <pc:sldMk cId="0" sldId="280"/>
        </pc:sldMkLst>
      </pc:sldChg>
      <pc:sldChg chg="del">
        <pc:chgData name="waterfordawis@gmail.com" userId="41bc82187fb8bfdf" providerId="LiveId" clId="{675EE9C4-8827-4885-BC02-C9D304F58623}" dt="2022-07-05T14:34:58.846" v="86" actId="47"/>
        <pc:sldMkLst>
          <pc:docMk/>
          <pc:sldMk cId="0" sldId="281"/>
        </pc:sldMkLst>
      </pc:sldChg>
      <pc:sldChg chg="del">
        <pc:chgData name="waterfordawis@gmail.com" userId="41bc82187fb8bfdf" providerId="LiveId" clId="{675EE9C4-8827-4885-BC02-C9D304F58623}" dt="2022-07-05T14:34:59.447" v="87" actId="47"/>
        <pc:sldMkLst>
          <pc:docMk/>
          <pc:sldMk cId="0" sldId="282"/>
        </pc:sldMkLst>
      </pc:sldChg>
      <pc:sldChg chg="del">
        <pc:chgData name="waterfordawis@gmail.com" userId="41bc82187fb8bfdf" providerId="LiveId" clId="{675EE9C4-8827-4885-BC02-C9D304F58623}" dt="2022-07-05T14:34:59.853" v="88" actId="47"/>
        <pc:sldMkLst>
          <pc:docMk/>
          <pc:sldMk cId="0" sldId="283"/>
        </pc:sldMkLst>
      </pc:sldChg>
      <pc:sldChg chg="del">
        <pc:chgData name="waterfordawis@gmail.com" userId="41bc82187fb8bfdf" providerId="LiveId" clId="{675EE9C4-8827-4885-BC02-C9D304F58623}" dt="2022-07-05T14:35:00.462" v="89" actId="47"/>
        <pc:sldMkLst>
          <pc:docMk/>
          <pc:sldMk cId="0" sldId="284"/>
        </pc:sldMkLst>
      </pc:sldChg>
      <pc:sldChg chg="addSp delSp modSp add del mod">
        <pc:chgData name="waterfordawis@gmail.com" userId="41bc82187fb8bfdf" providerId="LiveId" clId="{675EE9C4-8827-4885-BC02-C9D304F58623}" dt="2022-07-08T08:42:57.757" v="1858" actId="1076"/>
        <pc:sldMkLst>
          <pc:docMk/>
          <pc:sldMk cId="0" sldId="285"/>
        </pc:sldMkLst>
        <pc:spChg chg="add mod">
          <ac:chgData name="waterfordawis@gmail.com" userId="41bc82187fb8bfdf" providerId="LiveId" clId="{675EE9C4-8827-4885-BC02-C9D304F58623}" dt="2022-07-07T14:25:51.587" v="1529" actId="1076"/>
          <ac:spMkLst>
            <pc:docMk/>
            <pc:sldMk cId="0" sldId="285"/>
            <ac:spMk id="2" creationId="{B4AFD220-61AE-43ED-0800-4BF493435EE8}"/>
          </ac:spMkLst>
        </pc:spChg>
        <pc:spChg chg="add del mod">
          <ac:chgData name="waterfordawis@gmail.com" userId="41bc82187fb8bfdf" providerId="LiveId" clId="{675EE9C4-8827-4885-BC02-C9D304F58623}" dt="2022-07-07T14:25:52.259" v="1530"/>
          <ac:spMkLst>
            <pc:docMk/>
            <pc:sldMk cId="0" sldId="285"/>
            <ac:spMk id="3" creationId="{FE30E23E-9EEA-D83C-3A53-1E18B5D2DCFD}"/>
          </ac:spMkLst>
        </pc:spChg>
        <pc:spChg chg="add del mod">
          <ac:chgData name="waterfordawis@gmail.com" userId="41bc82187fb8bfdf" providerId="LiveId" clId="{675EE9C4-8827-4885-BC02-C9D304F58623}" dt="2022-07-07T14:26:12.813" v="1537"/>
          <ac:spMkLst>
            <pc:docMk/>
            <pc:sldMk cId="0" sldId="285"/>
            <ac:spMk id="4" creationId="{FEE06AC6-5E89-5A38-845E-CE7289EFDBAC}"/>
          </ac:spMkLst>
        </pc:spChg>
        <pc:spChg chg="mod">
          <ac:chgData name="waterfordawis@gmail.com" userId="41bc82187fb8bfdf" providerId="LiveId" clId="{675EE9C4-8827-4885-BC02-C9D304F58623}" dt="2022-07-08T08:42:57.757" v="1858" actId="1076"/>
          <ac:spMkLst>
            <pc:docMk/>
            <pc:sldMk cId="0" sldId="285"/>
            <ac:spMk id="1733" creationId="{00000000-0000-0000-0000-000000000000}"/>
          </ac:spMkLst>
        </pc:spChg>
        <pc:spChg chg="mod">
          <ac:chgData name="waterfordawis@gmail.com" userId="41bc82187fb8bfdf" providerId="LiveId" clId="{675EE9C4-8827-4885-BC02-C9D304F58623}" dt="2022-07-08T08:05:47.098" v="1659" actId="20577"/>
          <ac:spMkLst>
            <pc:docMk/>
            <pc:sldMk cId="0" sldId="285"/>
            <ac:spMk id="1747" creationId="{00000000-0000-0000-0000-000000000000}"/>
          </ac:spMkLst>
        </pc:spChg>
        <pc:spChg chg="mod">
          <ac:chgData name="waterfordawis@gmail.com" userId="41bc82187fb8bfdf" providerId="LiveId" clId="{675EE9C4-8827-4885-BC02-C9D304F58623}" dt="2022-07-08T08:04:52.052" v="1625" actId="113"/>
          <ac:spMkLst>
            <pc:docMk/>
            <pc:sldMk cId="0" sldId="285"/>
            <ac:spMk id="1748" creationId="{00000000-0000-0000-0000-000000000000}"/>
          </ac:spMkLst>
        </pc:spChg>
        <pc:spChg chg="mod">
          <ac:chgData name="waterfordawis@gmail.com" userId="41bc82187fb8bfdf" providerId="LiveId" clId="{675EE9C4-8827-4885-BC02-C9D304F58623}" dt="2022-07-08T08:05:55.045" v="1661" actId="20577"/>
          <ac:spMkLst>
            <pc:docMk/>
            <pc:sldMk cId="0" sldId="285"/>
            <ac:spMk id="1750" creationId="{00000000-0000-0000-0000-000000000000}"/>
          </ac:spMkLst>
        </pc:spChg>
        <pc:spChg chg="mod">
          <ac:chgData name="waterfordawis@gmail.com" userId="41bc82187fb8bfdf" providerId="LiveId" clId="{675EE9C4-8827-4885-BC02-C9D304F58623}" dt="2022-07-08T08:06:47.519" v="1681" actId="20577"/>
          <ac:spMkLst>
            <pc:docMk/>
            <pc:sldMk cId="0" sldId="285"/>
            <ac:spMk id="1770" creationId="{00000000-0000-0000-0000-000000000000}"/>
          </ac:spMkLst>
        </pc:spChg>
        <pc:spChg chg="mod">
          <ac:chgData name="waterfordawis@gmail.com" userId="41bc82187fb8bfdf" providerId="LiveId" clId="{675EE9C4-8827-4885-BC02-C9D304F58623}" dt="2022-07-08T08:04:53.925" v="1626" actId="113"/>
          <ac:spMkLst>
            <pc:docMk/>
            <pc:sldMk cId="0" sldId="285"/>
            <ac:spMk id="1771" creationId="{00000000-0000-0000-0000-000000000000}"/>
          </ac:spMkLst>
        </pc:spChg>
        <pc:spChg chg="mod">
          <ac:chgData name="waterfordawis@gmail.com" userId="41bc82187fb8bfdf" providerId="LiveId" clId="{675EE9C4-8827-4885-BC02-C9D304F58623}" dt="2022-07-08T08:05:57.423" v="1663" actId="20577"/>
          <ac:spMkLst>
            <pc:docMk/>
            <pc:sldMk cId="0" sldId="285"/>
            <ac:spMk id="1773" creationId="{00000000-0000-0000-0000-000000000000}"/>
          </ac:spMkLst>
        </pc:spChg>
        <pc:grpChg chg="mod">
          <ac:chgData name="waterfordawis@gmail.com" userId="41bc82187fb8bfdf" providerId="LiveId" clId="{675EE9C4-8827-4885-BC02-C9D304F58623}" dt="2022-07-08T08:04:11.478" v="1618" actId="1076"/>
          <ac:grpSpMkLst>
            <pc:docMk/>
            <pc:sldMk cId="0" sldId="285"/>
            <ac:grpSpMk id="1734" creationId="{00000000-0000-0000-0000-000000000000}"/>
          </ac:grpSpMkLst>
        </pc:grpChg>
        <pc:grpChg chg="mod">
          <ac:chgData name="waterfordawis@gmail.com" userId="41bc82187fb8bfdf" providerId="LiveId" clId="{675EE9C4-8827-4885-BC02-C9D304F58623}" dt="2022-07-08T08:04:31.873" v="1622" actId="1076"/>
          <ac:grpSpMkLst>
            <pc:docMk/>
            <pc:sldMk cId="0" sldId="285"/>
            <ac:grpSpMk id="1746" creationId="{00000000-0000-0000-0000-000000000000}"/>
          </ac:grpSpMkLst>
        </pc:grpChg>
        <pc:grpChg chg="del">
          <ac:chgData name="waterfordawis@gmail.com" userId="41bc82187fb8bfdf" providerId="LiveId" clId="{675EE9C4-8827-4885-BC02-C9D304F58623}" dt="2022-07-07T14:21:29.535" v="1342" actId="478"/>
          <ac:grpSpMkLst>
            <pc:docMk/>
            <pc:sldMk cId="0" sldId="285"/>
            <ac:grpSpMk id="1752" creationId="{00000000-0000-0000-0000-000000000000}"/>
          </ac:grpSpMkLst>
        </pc:grpChg>
        <pc:grpChg chg="del">
          <ac:chgData name="waterfordawis@gmail.com" userId="41bc82187fb8bfdf" providerId="LiveId" clId="{675EE9C4-8827-4885-BC02-C9D304F58623}" dt="2022-07-07T14:21:22.633" v="1340" actId="478"/>
          <ac:grpSpMkLst>
            <pc:docMk/>
            <pc:sldMk cId="0" sldId="285"/>
            <ac:grpSpMk id="1758" creationId="{00000000-0000-0000-0000-000000000000}"/>
          </ac:grpSpMkLst>
        </pc:grpChg>
        <pc:grpChg chg="del">
          <ac:chgData name="waterfordawis@gmail.com" userId="41bc82187fb8bfdf" providerId="LiveId" clId="{675EE9C4-8827-4885-BC02-C9D304F58623}" dt="2022-07-07T14:21:31.024" v="1343" actId="478"/>
          <ac:grpSpMkLst>
            <pc:docMk/>
            <pc:sldMk cId="0" sldId="285"/>
            <ac:grpSpMk id="1764" creationId="{00000000-0000-0000-0000-000000000000}"/>
          </ac:grpSpMkLst>
        </pc:grpChg>
        <pc:grpChg chg="mod ord">
          <ac:chgData name="waterfordawis@gmail.com" userId="41bc82187fb8bfdf" providerId="LiveId" clId="{675EE9C4-8827-4885-BC02-C9D304F58623}" dt="2022-07-08T08:04:16.047" v="1619" actId="1076"/>
          <ac:grpSpMkLst>
            <pc:docMk/>
            <pc:sldMk cId="0" sldId="285"/>
            <ac:grpSpMk id="1769" creationId="{00000000-0000-0000-0000-000000000000}"/>
          </ac:grpSpMkLst>
        </pc:grpChg>
        <pc:grpChg chg="del">
          <ac:chgData name="waterfordawis@gmail.com" userId="41bc82187fb8bfdf" providerId="LiveId" clId="{675EE9C4-8827-4885-BC02-C9D304F58623}" dt="2022-07-07T14:25:09.907" v="1521" actId="478"/>
          <ac:grpSpMkLst>
            <pc:docMk/>
            <pc:sldMk cId="0" sldId="285"/>
            <ac:grpSpMk id="1775" creationId="{00000000-0000-0000-0000-000000000000}"/>
          </ac:grpSpMkLst>
        </pc:grpChg>
        <pc:grpChg chg="del">
          <ac:chgData name="waterfordawis@gmail.com" userId="41bc82187fb8bfdf" providerId="LiveId" clId="{675EE9C4-8827-4885-BC02-C9D304F58623}" dt="2022-07-07T14:21:19.642" v="1339" actId="478"/>
          <ac:grpSpMkLst>
            <pc:docMk/>
            <pc:sldMk cId="0" sldId="285"/>
            <ac:grpSpMk id="1782" creationId="{00000000-0000-0000-0000-000000000000}"/>
          </ac:grpSpMkLst>
        </pc:grpChg>
        <pc:grpChg chg="del">
          <ac:chgData name="waterfordawis@gmail.com" userId="41bc82187fb8bfdf" providerId="LiveId" clId="{675EE9C4-8827-4885-BC02-C9D304F58623}" dt="2022-07-07T14:21:31.798" v="1344" actId="478"/>
          <ac:grpSpMkLst>
            <pc:docMk/>
            <pc:sldMk cId="0" sldId="285"/>
            <ac:grpSpMk id="1788" creationId="{00000000-0000-0000-0000-000000000000}"/>
          </ac:grpSpMkLst>
        </pc:grpChg>
        <pc:picChg chg="add mod">
          <ac:chgData name="waterfordawis@gmail.com" userId="41bc82187fb8bfdf" providerId="LiveId" clId="{675EE9C4-8827-4885-BC02-C9D304F58623}" dt="2022-07-08T08:04:41.215" v="1623" actId="1076"/>
          <ac:picMkLst>
            <pc:docMk/>
            <pc:sldMk cId="0" sldId="285"/>
            <ac:picMk id="6" creationId="{A01CFBB6-4CCD-3FD3-E488-EF1A3F7E3F08}"/>
          </ac:picMkLst>
        </pc:picChg>
        <pc:picChg chg="add mod">
          <ac:chgData name="waterfordawis@gmail.com" userId="41bc82187fb8bfdf" providerId="LiveId" clId="{675EE9C4-8827-4885-BC02-C9D304F58623}" dt="2022-07-08T08:04:45.893" v="1624" actId="1076"/>
          <ac:picMkLst>
            <pc:docMk/>
            <pc:sldMk cId="0" sldId="285"/>
            <ac:picMk id="2050" creationId="{1B6C75A3-9485-184F-810E-35875CC2330E}"/>
          </ac:picMkLst>
        </pc:picChg>
      </pc:sldChg>
      <pc:sldChg chg="del">
        <pc:chgData name="waterfordawis@gmail.com" userId="41bc82187fb8bfdf" providerId="LiveId" clId="{675EE9C4-8827-4885-BC02-C9D304F58623}" dt="2022-07-05T14:35:01.781" v="91" actId="47"/>
        <pc:sldMkLst>
          <pc:docMk/>
          <pc:sldMk cId="0" sldId="286"/>
        </pc:sldMkLst>
      </pc:sldChg>
      <pc:sldChg chg="del">
        <pc:chgData name="waterfordawis@gmail.com" userId="41bc82187fb8bfdf" providerId="LiveId" clId="{675EE9C4-8827-4885-BC02-C9D304F58623}" dt="2022-07-05T14:35:02.547" v="92" actId="47"/>
        <pc:sldMkLst>
          <pc:docMk/>
          <pc:sldMk cId="0" sldId="287"/>
        </pc:sldMkLst>
      </pc:sldChg>
      <pc:sldChg chg="del">
        <pc:chgData name="waterfordawis@gmail.com" userId="41bc82187fb8bfdf" providerId="LiveId" clId="{675EE9C4-8827-4885-BC02-C9D304F58623}" dt="2022-07-05T14:35:04.125" v="93" actId="47"/>
        <pc:sldMkLst>
          <pc:docMk/>
          <pc:sldMk cId="0" sldId="288"/>
        </pc:sldMkLst>
      </pc:sldChg>
      <pc:sldChg chg="del">
        <pc:chgData name="waterfordawis@gmail.com" userId="41bc82187fb8bfdf" providerId="LiveId" clId="{675EE9C4-8827-4885-BC02-C9D304F58623}" dt="2022-07-05T14:34:00.374" v="69" actId="47"/>
        <pc:sldMkLst>
          <pc:docMk/>
          <pc:sldMk cId="0" sldId="289"/>
        </pc:sldMkLst>
      </pc:sldChg>
      <pc:sldChg chg="del">
        <pc:chgData name="waterfordawis@gmail.com" userId="41bc82187fb8bfdf" providerId="LiveId" clId="{675EE9C4-8827-4885-BC02-C9D304F58623}" dt="2022-07-05T14:33:59.602" v="68" actId="47"/>
        <pc:sldMkLst>
          <pc:docMk/>
          <pc:sldMk cId="0" sldId="290"/>
        </pc:sldMkLst>
      </pc:sldChg>
      <pc:sldChg chg="del">
        <pc:chgData name="waterfordawis@gmail.com" userId="41bc82187fb8bfdf" providerId="LiveId" clId="{675EE9C4-8827-4885-BC02-C9D304F58623}" dt="2022-07-05T14:33:58.929" v="67" actId="47"/>
        <pc:sldMkLst>
          <pc:docMk/>
          <pc:sldMk cId="0" sldId="291"/>
        </pc:sldMkLst>
      </pc:sldChg>
      <pc:sldChg chg="del">
        <pc:chgData name="waterfordawis@gmail.com" userId="41bc82187fb8bfdf" providerId="LiveId" clId="{675EE9C4-8827-4885-BC02-C9D304F58623}" dt="2022-07-05T14:33:57.937" v="66" actId="47"/>
        <pc:sldMkLst>
          <pc:docMk/>
          <pc:sldMk cId="0" sldId="292"/>
        </pc:sldMkLst>
      </pc:sldChg>
      <pc:sldChg chg="del">
        <pc:chgData name="waterfordawis@gmail.com" userId="41bc82187fb8bfdf" providerId="LiveId" clId="{675EE9C4-8827-4885-BC02-C9D304F58623}" dt="2022-07-05T14:35:05.031" v="94" actId="47"/>
        <pc:sldMkLst>
          <pc:docMk/>
          <pc:sldMk cId="0" sldId="293"/>
        </pc:sldMkLst>
      </pc:sldChg>
      <pc:sldChg chg="del">
        <pc:chgData name="waterfordawis@gmail.com" userId="41bc82187fb8bfdf" providerId="LiveId" clId="{675EE9C4-8827-4885-BC02-C9D304F58623}" dt="2022-07-05T14:33:55.886" v="64" actId="47"/>
        <pc:sldMkLst>
          <pc:docMk/>
          <pc:sldMk cId="0" sldId="294"/>
        </pc:sldMkLst>
      </pc:sldChg>
      <pc:sldChg chg="del">
        <pc:chgData name="waterfordawis@gmail.com" userId="41bc82187fb8bfdf" providerId="LiveId" clId="{675EE9C4-8827-4885-BC02-C9D304F58623}" dt="2022-07-05T14:33:28.354" v="62" actId="47"/>
        <pc:sldMkLst>
          <pc:docMk/>
          <pc:sldMk cId="0" sldId="295"/>
        </pc:sldMkLst>
      </pc:sldChg>
      <pc:sldChg chg="addSp delSp modSp modTransition modAnim">
        <pc:chgData name="waterfordawis@gmail.com" userId="41bc82187fb8bfdf" providerId="LiveId" clId="{675EE9C4-8827-4885-BC02-C9D304F58623}" dt="2022-07-08T08:42:11.760" v="1848" actId="207"/>
        <pc:sldMkLst>
          <pc:docMk/>
          <pc:sldMk cId="0" sldId="296"/>
        </pc:sldMkLst>
        <pc:spChg chg="mod">
          <ac:chgData name="waterfordawis@gmail.com" userId="41bc82187fb8bfdf" providerId="LiveId" clId="{675EE9C4-8827-4885-BC02-C9D304F58623}" dt="2022-07-08T08:42:05.151" v="1845" actId="207"/>
          <ac:spMkLst>
            <pc:docMk/>
            <pc:sldMk cId="0" sldId="296"/>
            <ac:spMk id="9477" creationId="{00000000-0000-0000-0000-000000000000}"/>
          </ac:spMkLst>
        </pc:spChg>
        <pc:spChg chg="mod">
          <ac:chgData name="waterfordawis@gmail.com" userId="41bc82187fb8bfdf" providerId="LiveId" clId="{675EE9C4-8827-4885-BC02-C9D304F58623}" dt="2022-07-08T08:42:07.613" v="1846" actId="207"/>
          <ac:spMkLst>
            <pc:docMk/>
            <pc:sldMk cId="0" sldId="296"/>
            <ac:spMk id="9478" creationId="{00000000-0000-0000-0000-000000000000}"/>
          </ac:spMkLst>
        </pc:spChg>
        <pc:spChg chg="mod">
          <ac:chgData name="waterfordawis@gmail.com" userId="41bc82187fb8bfdf" providerId="LiveId" clId="{675EE9C4-8827-4885-BC02-C9D304F58623}" dt="2022-07-08T08:42:09.770" v="1847" actId="207"/>
          <ac:spMkLst>
            <pc:docMk/>
            <pc:sldMk cId="0" sldId="296"/>
            <ac:spMk id="9479" creationId="{00000000-0000-0000-0000-000000000000}"/>
          </ac:spMkLst>
        </pc:spChg>
        <pc:spChg chg="mod">
          <ac:chgData name="waterfordawis@gmail.com" userId="41bc82187fb8bfdf" providerId="LiveId" clId="{675EE9C4-8827-4885-BC02-C9D304F58623}" dt="2022-07-08T08:42:11.760" v="1848" actId="207"/>
          <ac:spMkLst>
            <pc:docMk/>
            <pc:sldMk cId="0" sldId="296"/>
            <ac:spMk id="9480" creationId="{00000000-0000-0000-0000-000000000000}"/>
          </ac:spMkLst>
        </pc:spChg>
        <pc:picChg chg="add del mod">
          <ac:chgData name="waterfordawis@gmail.com" userId="41bc82187fb8bfdf" providerId="LiveId" clId="{675EE9C4-8827-4885-BC02-C9D304F58623}" dt="2022-07-07T13:10:55.681" v="1069"/>
          <ac:picMkLst>
            <pc:docMk/>
            <pc:sldMk cId="0" sldId="296"/>
            <ac:picMk id="2" creationId="{EEC1F56E-E4C2-29F1-5833-FFDBD6B89747}"/>
          </ac:picMkLst>
        </pc:picChg>
      </pc:sldChg>
      <pc:sldChg chg="del">
        <pc:chgData name="waterfordawis@gmail.com" userId="41bc82187fb8bfdf" providerId="LiveId" clId="{675EE9C4-8827-4885-BC02-C9D304F58623}" dt="2022-07-05T14:33:28.354" v="62" actId="47"/>
        <pc:sldMkLst>
          <pc:docMk/>
          <pc:sldMk cId="0" sldId="297"/>
        </pc:sldMkLst>
      </pc:sldChg>
      <pc:sldChg chg="addSp delSp modSp mod modTransition modAnim">
        <pc:chgData name="waterfordawis@gmail.com" userId="41bc82187fb8bfdf" providerId="LiveId" clId="{675EE9C4-8827-4885-BC02-C9D304F58623}" dt="2022-07-08T08:42:39.520" v="1855" actId="207"/>
        <pc:sldMkLst>
          <pc:docMk/>
          <pc:sldMk cId="0" sldId="298"/>
        </pc:sldMkLst>
        <pc:spChg chg="mod">
          <ac:chgData name="waterfordawis@gmail.com" userId="41bc82187fb8bfdf" providerId="LiveId" clId="{675EE9C4-8827-4885-BC02-C9D304F58623}" dt="2022-07-08T08:42:39.520" v="1855" actId="207"/>
          <ac:spMkLst>
            <pc:docMk/>
            <pc:sldMk cId="0" sldId="298"/>
            <ac:spMk id="48" creationId="{00A14F67-B155-9596-9EAF-374EAED0E139}"/>
          </ac:spMkLst>
        </pc:spChg>
        <pc:spChg chg="mod">
          <ac:chgData name="waterfordawis@gmail.com" userId="41bc82187fb8bfdf" providerId="LiveId" clId="{675EE9C4-8827-4885-BC02-C9D304F58623}" dt="2022-07-08T08:42:35.017" v="1853" actId="207"/>
          <ac:spMkLst>
            <pc:docMk/>
            <pc:sldMk cId="0" sldId="298"/>
            <ac:spMk id="9502" creationId="{00000000-0000-0000-0000-000000000000}"/>
          </ac:spMkLst>
        </pc:spChg>
        <pc:spChg chg="mod">
          <ac:chgData name="waterfordawis@gmail.com" userId="41bc82187fb8bfdf" providerId="LiveId" clId="{675EE9C4-8827-4885-BC02-C9D304F58623}" dt="2022-07-08T08:42:37.312" v="1854" actId="207"/>
          <ac:spMkLst>
            <pc:docMk/>
            <pc:sldMk cId="0" sldId="298"/>
            <ac:spMk id="9504" creationId="{00000000-0000-0000-0000-000000000000}"/>
          </ac:spMkLst>
        </pc:spChg>
        <pc:picChg chg="add del mod">
          <ac:chgData name="waterfordawis@gmail.com" userId="41bc82187fb8bfdf" providerId="LiveId" clId="{675EE9C4-8827-4885-BC02-C9D304F58623}" dt="2022-07-07T13:10:55.681" v="1069"/>
          <ac:picMkLst>
            <pc:docMk/>
            <pc:sldMk cId="0" sldId="298"/>
            <ac:picMk id="2" creationId="{70FFF86E-38AB-DDE1-C373-651DA779A5AB}"/>
          </ac:picMkLst>
        </pc:picChg>
      </pc:sldChg>
      <pc:sldChg chg="del">
        <pc:chgData name="waterfordawis@gmail.com" userId="41bc82187fb8bfdf" providerId="LiveId" clId="{675EE9C4-8827-4885-BC02-C9D304F58623}" dt="2022-07-05T14:33:28.354" v="62" actId="47"/>
        <pc:sldMkLst>
          <pc:docMk/>
          <pc:sldMk cId="0" sldId="299"/>
        </pc:sldMkLst>
      </pc:sldChg>
      <pc:sldChg chg="del">
        <pc:chgData name="waterfordawis@gmail.com" userId="41bc82187fb8bfdf" providerId="LiveId" clId="{675EE9C4-8827-4885-BC02-C9D304F58623}" dt="2022-07-05T14:33:28.354" v="62" actId="47"/>
        <pc:sldMkLst>
          <pc:docMk/>
          <pc:sldMk cId="0" sldId="300"/>
        </pc:sldMkLst>
      </pc:sldChg>
      <pc:sldChg chg="del">
        <pc:chgData name="waterfordawis@gmail.com" userId="41bc82187fb8bfdf" providerId="LiveId" clId="{675EE9C4-8827-4885-BC02-C9D304F58623}" dt="2022-07-05T14:33:28.354" v="62" actId="47"/>
        <pc:sldMkLst>
          <pc:docMk/>
          <pc:sldMk cId="0" sldId="301"/>
        </pc:sldMkLst>
      </pc:sldChg>
      <pc:sldChg chg="del">
        <pc:chgData name="waterfordawis@gmail.com" userId="41bc82187fb8bfdf" providerId="LiveId" clId="{675EE9C4-8827-4885-BC02-C9D304F58623}" dt="2022-07-05T14:33:28.354" v="62" actId="47"/>
        <pc:sldMkLst>
          <pc:docMk/>
          <pc:sldMk cId="0" sldId="302"/>
        </pc:sldMkLst>
      </pc:sldChg>
      <pc:sldChg chg="del">
        <pc:chgData name="waterfordawis@gmail.com" userId="41bc82187fb8bfdf" providerId="LiveId" clId="{675EE9C4-8827-4885-BC02-C9D304F58623}" dt="2022-07-05T14:33:28.354" v="62" actId="47"/>
        <pc:sldMkLst>
          <pc:docMk/>
          <pc:sldMk cId="0" sldId="303"/>
        </pc:sldMkLst>
      </pc:sldChg>
      <pc:sldChg chg="del">
        <pc:chgData name="waterfordawis@gmail.com" userId="41bc82187fb8bfdf" providerId="LiveId" clId="{675EE9C4-8827-4885-BC02-C9D304F58623}" dt="2022-07-05T14:33:28.354" v="62" actId="47"/>
        <pc:sldMkLst>
          <pc:docMk/>
          <pc:sldMk cId="0" sldId="304"/>
        </pc:sldMkLst>
      </pc:sldChg>
      <pc:sldChg chg="del">
        <pc:chgData name="waterfordawis@gmail.com" userId="41bc82187fb8bfdf" providerId="LiveId" clId="{675EE9C4-8827-4885-BC02-C9D304F58623}" dt="2022-07-05T14:33:28.354" v="62" actId="47"/>
        <pc:sldMkLst>
          <pc:docMk/>
          <pc:sldMk cId="0" sldId="305"/>
        </pc:sldMkLst>
      </pc:sldChg>
      <pc:sldChg chg="del">
        <pc:chgData name="waterfordawis@gmail.com" userId="41bc82187fb8bfdf" providerId="LiveId" clId="{675EE9C4-8827-4885-BC02-C9D304F58623}" dt="2022-07-05T14:33:28.354" v="62" actId="47"/>
        <pc:sldMkLst>
          <pc:docMk/>
          <pc:sldMk cId="0" sldId="306"/>
        </pc:sldMkLst>
      </pc:sldChg>
      <pc:sldChg chg="del">
        <pc:chgData name="waterfordawis@gmail.com" userId="41bc82187fb8bfdf" providerId="LiveId" clId="{675EE9C4-8827-4885-BC02-C9D304F58623}" dt="2022-07-05T14:33:15.079" v="61" actId="47"/>
        <pc:sldMkLst>
          <pc:docMk/>
          <pc:sldMk cId="0" sldId="307"/>
        </pc:sldMkLst>
      </pc:sldChg>
      <pc:sldChg chg="del">
        <pc:chgData name="waterfordawis@gmail.com" userId="41bc82187fb8bfdf" providerId="LiveId" clId="{675EE9C4-8827-4885-BC02-C9D304F58623}" dt="2022-07-05T14:33:14.343" v="60" actId="47"/>
        <pc:sldMkLst>
          <pc:docMk/>
          <pc:sldMk cId="0" sldId="308"/>
        </pc:sldMkLst>
      </pc:sldChg>
      <pc:sldChg chg="del">
        <pc:chgData name="waterfordawis@gmail.com" userId="41bc82187fb8bfdf" providerId="LiveId" clId="{675EE9C4-8827-4885-BC02-C9D304F58623}" dt="2022-07-05T14:33:28.354" v="62" actId="47"/>
        <pc:sldMkLst>
          <pc:docMk/>
          <pc:sldMk cId="0" sldId="309"/>
        </pc:sldMkLst>
      </pc:sldChg>
      <pc:sldChg chg="del">
        <pc:chgData name="waterfordawis@gmail.com" userId="41bc82187fb8bfdf" providerId="LiveId" clId="{675EE9C4-8827-4885-BC02-C9D304F58623}" dt="2022-07-05T14:33:13.495" v="59" actId="47"/>
        <pc:sldMkLst>
          <pc:docMk/>
          <pc:sldMk cId="0" sldId="310"/>
        </pc:sldMkLst>
      </pc:sldChg>
      <pc:sldChg chg="del">
        <pc:chgData name="waterfordawis@gmail.com" userId="41bc82187fb8bfdf" providerId="LiveId" clId="{675EE9C4-8827-4885-BC02-C9D304F58623}" dt="2022-07-05T14:33:12.366" v="58" actId="47"/>
        <pc:sldMkLst>
          <pc:docMk/>
          <pc:sldMk cId="0" sldId="311"/>
        </pc:sldMkLst>
      </pc:sldChg>
      <pc:sldChg chg="del">
        <pc:chgData name="waterfordawis@gmail.com" userId="41bc82187fb8bfdf" providerId="LiveId" clId="{675EE9C4-8827-4885-BC02-C9D304F58623}" dt="2022-07-05T14:33:08.803" v="56" actId="47"/>
        <pc:sldMkLst>
          <pc:docMk/>
          <pc:sldMk cId="0" sldId="312"/>
        </pc:sldMkLst>
      </pc:sldChg>
      <pc:sldChg chg="del">
        <pc:chgData name="waterfordawis@gmail.com" userId="41bc82187fb8bfdf" providerId="LiveId" clId="{675EE9C4-8827-4885-BC02-C9D304F58623}" dt="2022-07-05T14:33:10.868" v="57" actId="47"/>
        <pc:sldMkLst>
          <pc:docMk/>
          <pc:sldMk cId="0" sldId="313"/>
        </pc:sldMkLst>
      </pc:sldChg>
      <pc:sldChg chg="addSp delSp modSp del mod delAnim modAnim">
        <pc:chgData name="waterfordawis@gmail.com" userId="41bc82187fb8bfdf" providerId="LiveId" clId="{675EE9C4-8827-4885-BC02-C9D304F58623}" dt="2022-07-05T14:36:40.780" v="115" actId="47"/>
        <pc:sldMkLst>
          <pc:docMk/>
          <pc:sldMk cId="0" sldId="314"/>
        </pc:sldMkLst>
        <pc:spChg chg="add del mod">
          <ac:chgData name="waterfordawis@gmail.com" userId="41bc82187fb8bfdf" providerId="LiveId" clId="{675EE9C4-8827-4885-BC02-C9D304F58623}" dt="2022-07-05T14:32:37.374" v="50" actId="478"/>
          <ac:spMkLst>
            <pc:docMk/>
            <pc:sldMk cId="0" sldId="314"/>
            <ac:spMk id="3" creationId="{C2E4D571-DF54-187A-F62D-9C539240EC1D}"/>
          </ac:spMkLst>
        </pc:spChg>
        <pc:spChg chg="add del mod">
          <ac:chgData name="waterfordawis@gmail.com" userId="41bc82187fb8bfdf" providerId="LiveId" clId="{675EE9C4-8827-4885-BC02-C9D304F58623}" dt="2022-07-05T14:32:39.152" v="51" actId="478"/>
          <ac:spMkLst>
            <pc:docMk/>
            <pc:sldMk cId="0" sldId="314"/>
            <ac:spMk id="5" creationId="{AC578501-459F-0B53-D0BD-C3737CFF606E}"/>
          </ac:spMkLst>
        </pc:spChg>
        <pc:spChg chg="add del mod">
          <ac:chgData name="waterfordawis@gmail.com" userId="41bc82187fb8bfdf" providerId="LiveId" clId="{675EE9C4-8827-4885-BC02-C9D304F58623}" dt="2022-07-05T14:32:46.985" v="53" actId="478"/>
          <ac:spMkLst>
            <pc:docMk/>
            <pc:sldMk cId="0" sldId="314"/>
            <ac:spMk id="136" creationId="{6F7F32E2-1AB7-B273-ED31-169BA1501CF0}"/>
          </ac:spMkLst>
        </pc:spChg>
        <pc:spChg chg="mod ord">
          <ac:chgData name="waterfordawis@gmail.com" userId="41bc82187fb8bfdf" providerId="LiveId" clId="{675EE9C4-8827-4885-BC02-C9D304F58623}" dt="2022-07-05T14:33:05.006" v="55" actId="1076"/>
          <ac:spMkLst>
            <pc:docMk/>
            <pc:sldMk cId="0" sldId="314"/>
            <ac:spMk id="10065" creationId="{00000000-0000-0000-0000-000000000000}"/>
          </ac:spMkLst>
        </pc:spChg>
        <pc:spChg chg="del">
          <ac:chgData name="waterfordawis@gmail.com" userId="41bc82187fb8bfdf" providerId="LiveId" clId="{675EE9C4-8827-4885-BC02-C9D304F58623}" dt="2022-07-05T14:32:12.815" v="31" actId="478"/>
          <ac:spMkLst>
            <pc:docMk/>
            <pc:sldMk cId="0" sldId="314"/>
            <ac:spMk id="10066" creationId="{00000000-0000-0000-0000-000000000000}"/>
          </ac:spMkLst>
        </pc:spChg>
        <pc:grpChg chg="mod">
          <ac:chgData name="waterfordawis@gmail.com" userId="41bc82187fb8bfdf" providerId="LiveId" clId="{675EE9C4-8827-4885-BC02-C9D304F58623}" dt="2022-07-05T14:32:54.554" v="54" actId="1076"/>
          <ac:grpSpMkLst>
            <pc:docMk/>
            <pc:sldMk cId="0" sldId="314"/>
            <ac:grpSpMk id="10067" creationId="{00000000-0000-0000-0000-000000000000}"/>
          </ac:grpSpMkLst>
        </pc:grpChg>
      </pc:sldChg>
      <pc:sldChg chg="del">
        <pc:chgData name="waterfordawis@gmail.com" userId="41bc82187fb8bfdf" providerId="LiveId" clId="{675EE9C4-8827-4885-BC02-C9D304F58623}" dt="2022-07-05T14:31:29.763" v="0" actId="47"/>
        <pc:sldMkLst>
          <pc:docMk/>
          <pc:sldMk cId="0" sldId="321"/>
        </pc:sldMkLst>
      </pc:sldChg>
      <pc:sldChg chg="del">
        <pc:chgData name="waterfordawis@gmail.com" userId="41bc82187fb8bfdf" providerId="LiveId" clId="{675EE9C4-8827-4885-BC02-C9D304F58623}" dt="2022-07-05T14:31:30.934" v="1" actId="47"/>
        <pc:sldMkLst>
          <pc:docMk/>
          <pc:sldMk cId="0" sldId="322"/>
        </pc:sldMkLst>
      </pc:sldChg>
      <pc:sldChg chg="del">
        <pc:chgData name="waterfordawis@gmail.com" userId="41bc82187fb8bfdf" providerId="LiveId" clId="{675EE9C4-8827-4885-BC02-C9D304F58623}" dt="2022-07-05T14:31:31.731" v="2" actId="47"/>
        <pc:sldMkLst>
          <pc:docMk/>
          <pc:sldMk cId="0" sldId="323"/>
        </pc:sldMkLst>
      </pc:sldChg>
      <pc:sldChg chg="del">
        <pc:chgData name="waterfordawis@gmail.com" userId="41bc82187fb8bfdf" providerId="LiveId" clId="{675EE9C4-8827-4885-BC02-C9D304F58623}" dt="2022-07-05T14:31:33.200" v="3" actId="47"/>
        <pc:sldMkLst>
          <pc:docMk/>
          <pc:sldMk cId="0" sldId="324"/>
        </pc:sldMkLst>
      </pc:sldChg>
      <pc:sldChg chg="del">
        <pc:chgData name="waterfordawis@gmail.com" userId="41bc82187fb8bfdf" providerId="LiveId" clId="{675EE9C4-8827-4885-BC02-C9D304F58623}" dt="2022-07-05T14:31:34.012" v="4" actId="47"/>
        <pc:sldMkLst>
          <pc:docMk/>
          <pc:sldMk cId="0" sldId="325"/>
        </pc:sldMkLst>
      </pc:sldChg>
      <pc:sldChg chg="del">
        <pc:chgData name="waterfordawis@gmail.com" userId="41bc82187fb8bfdf" providerId="LiveId" clId="{675EE9C4-8827-4885-BC02-C9D304F58623}" dt="2022-07-05T14:31:34.543" v="5" actId="47"/>
        <pc:sldMkLst>
          <pc:docMk/>
          <pc:sldMk cId="0" sldId="326"/>
        </pc:sldMkLst>
      </pc:sldChg>
      <pc:sldChg chg="del">
        <pc:chgData name="waterfordawis@gmail.com" userId="41bc82187fb8bfdf" providerId="LiveId" clId="{675EE9C4-8827-4885-BC02-C9D304F58623}" dt="2022-07-05T14:31:35.003" v="6" actId="47"/>
        <pc:sldMkLst>
          <pc:docMk/>
          <pc:sldMk cId="0" sldId="327"/>
        </pc:sldMkLst>
      </pc:sldChg>
      <pc:sldChg chg="del">
        <pc:chgData name="waterfordawis@gmail.com" userId="41bc82187fb8bfdf" providerId="LiveId" clId="{675EE9C4-8827-4885-BC02-C9D304F58623}" dt="2022-07-05T14:31:35.440" v="7" actId="47"/>
        <pc:sldMkLst>
          <pc:docMk/>
          <pc:sldMk cId="0" sldId="328"/>
        </pc:sldMkLst>
      </pc:sldChg>
      <pc:sldChg chg="del">
        <pc:chgData name="waterfordawis@gmail.com" userId="41bc82187fb8bfdf" providerId="LiveId" clId="{675EE9C4-8827-4885-BC02-C9D304F58623}" dt="2022-07-05T14:31:35.831" v="8" actId="47"/>
        <pc:sldMkLst>
          <pc:docMk/>
          <pc:sldMk cId="0" sldId="329"/>
        </pc:sldMkLst>
      </pc:sldChg>
      <pc:sldChg chg="del">
        <pc:chgData name="waterfordawis@gmail.com" userId="41bc82187fb8bfdf" providerId="LiveId" clId="{675EE9C4-8827-4885-BC02-C9D304F58623}" dt="2022-07-05T14:31:36.346" v="9" actId="47"/>
        <pc:sldMkLst>
          <pc:docMk/>
          <pc:sldMk cId="0" sldId="330"/>
        </pc:sldMkLst>
      </pc:sldChg>
      <pc:sldChg chg="del">
        <pc:chgData name="waterfordawis@gmail.com" userId="41bc82187fb8bfdf" providerId="LiveId" clId="{675EE9C4-8827-4885-BC02-C9D304F58623}" dt="2022-07-05T14:31:36.868" v="10" actId="47"/>
        <pc:sldMkLst>
          <pc:docMk/>
          <pc:sldMk cId="0" sldId="331"/>
        </pc:sldMkLst>
      </pc:sldChg>
      <pc:sldChg chg="del">
        <pc:chgData name="waterfordawis@gmail.com" userId="41bc82187fb8bfdf" providerId="LiveId" clId="{675EE9C4-8827-4885-BC02-C9D304F58623}" dt="2022-07-05T14:31:37.517" v="11" actId="47"/>
        <pc:sldMkLst>
          <pc:docMk/>
          <pc:sldMk cId="0" sldId="332"/>
        </pc:sldMkLst>
      </pc:sldChg>
      <pc:sldChg chg="del">
        <pc:chgData name="waterfordawis@gmail.com" userId="41bc82187fb8bfdf" providerId="LiveId" clId="{675EE9C4-8827-4885-BC02-C9D304F58623}" dt="2022-07-05T14:31:38.080" v="12" actId="47"/>
        <pc:sldMkLst>
          <pc:docMk/>
          <pc:sldMk cId="0" sldId="333"/>
        </pc:sldMkLst>
      </pc:sldChg>
      <pc:sldChg chg="del">
        <pc:chgData name="waterfordawis@gmail.com" userId="41bc82187fb8bfdf" providerId="LiveId" clId="{675EE9C4-8827-4885-BC02-C9D304F58623}" dt="2022-07-05T14:31:38.575" v="13" actId="47"/>
        <pc:sldMkLst>
          <pc:docMk/>
          <pc:sldMk cId="0" sldId="334"/>
        </pc:sldMkLst>
      </pc:sldChg>
      <pc:sldChg chg="del">
        <pc:chgData name="waterfordawis@gmail.com" userId="41bc82187fb8bfdf" providerId="LiveId" clId="{675EE9C4-8827-4885-BC02-C9D304F58623}" dt="2022-07-05T14:31:39.209" v="14" actId="47"/>
        <pc:sldMkLst>
          <pc:docMk/>
          <pc:sldMk cId="0" sldId="335"/>
        </pc:sldMkLst>
      </pc:sldChg>
      <pc:sldChg chg="del">
        <pc:chgData name="waterfordawis@gmail.com" userId="41bc82187fb8bfdf" providerId="LiveId" clId="{675EE9C4-8827-4885-BC02-C9D304F58623}" dt="2022-07-05T14:31:39.691" v="15" actId="47"/>
        <pc:sldMkLst>
          <pc:docMk/>
          <pc:sldMk cId="0" sldId="336"/>
        </pc:sldMkLst>
      </pc:sldChg>
      <pc:sldChg chg="del">
        <pc:chgData name="waterfordawis@gmail.com" userId="41bc82187fb8bfdf" providerId="LiveId" clId="{675EE9C4-8827-4885-BC02-C9D304F58623}" dt="2022-07-05T14:31:40.301" v="16" actId="47"/>
        <pc:sldMkLst>
          <pc:docMk/>
          <pc:sldMk cId="0" sldId="337"/>
        </pc:sldMkLst>
      </pc:sldChg>
      <pc:sldChg chg="addSp delSp modSp mod modTransition delAnim modNotesTx">
        <pc:chgData name="waterfordawis@gmail.com" userId="41bc82187fb8bfdf" providerId="LiveId" clId="{675EE9C4-8827-4885-BC02-C9D304F58623}" dt="2022-07-12T13:32:03.204" v="2610" actId="5793"/>
        <pc:sldMkLst>
          <pc:docMk/>
          <pc:sldMk cId="833973897" sldId="338"/>
        </pc:sldMkLst>
        <pc:picChg chg="add del mod">
          <ac:chgData name="waterfordawis@gmail.com" userId="41bc82187fb8bfdf" providerId="LiveId" clId="{675EE9C4-8827-4885-BC02-C9D304F58623}" dt="2022-07-07T13:10:30.807" v="1062" actId="478"/>
          <ac:picMkLst>
            <pc:docMk/>
            <pc:sldMk cId="833973897" sldId="338"/>
            <ac:picMk id="3" creationId="{1C627217-67F0-025F-D847-149CB7E616B5}"/>
          </ac:picMkLst>
        </pc:picChg>
      </pc:sldChg>
      <pc:sldChg chg="del">
        <pc:chgData name="waterfordawis@gmail.com" userId="41bc82187fb8bfdf" providerId="LiveId" clId="{675EE9C4-8827-4885-BC02-C9D304F58623}" dt="2022-07-05T14:33:56.574" v="65" actId="47"/>
        <pc:sldMkLst>
          <pc:docMk/>
          <pc:sldMk cId="215520298" sldId="339"/>
        </pc:sldMkLst>
      </pc:sldChg>
      <pc:sldChg chg="del">
        <pc:chgData name="waterfordawis@gmail.com" userId="41bc82187fb8bfdf" providerId="LiveId" clId="{675EE9C4-8827-4885-BC02-C9D304F58623}" dt="2022-07-05T14:33:54.915" v="63" actId="47"/>
        <pc:sldMkLst>
          <pc:docMk/>
          <pc:sldMk cId="418050833" sldId="340"/>
        </pc:sldMkLst>
      </pc:sldChg>
      <pc:sldChg chg="addSp delSp modSp mod modTransition delAnim">
        <pc:chgData name="waterfordawis@gmail.com" userId="41bc82187fb8bfdf" providerId="LiveId" clId="{675EE9C4-8827-4885-BC02-C9D304F58623}" dt="2022-07-08T08:00:10.173" v="1577" actId="20577"/>
        <pc:sldMkLst>
          <pc:docMk/>
          <pc:sldMk cId="3908721805" sldId="341"/>
        </pc:sldMkLst>
        <pc:spChg chg="mod">
          <ac:chgData name="waterfordawis@gmail.com" userId="41bc82187fb8bfdf" providerId="LiveId" clId="{675EE9C4-8827-4885-BC02-C9D304F58623}" dt="2022-07-08T08:00:10.173" v="1577" actId="20577"/>
          <ac:spMkLst>
            <pc:docMk/>
            <pc:sldMk cId="3908721805" sldId="341"/>
            <ac:spMk id="9345" creationId="{00000000-0000-0000-0000-000000000000}"/>
          </ac:spMkLst>
        </pc:spChg>
        <pc:picChg chg="add del mod">
          <ac:chgData name="waterfordawis@gmail.com" userId="41bc82187fb8bfdf" providerId="LiveId" clId="{675EE9C4-8827-4885-BC02-C9D304F58623}" dt="2022-07-07T13:10:40.781" v="1064" actId="478"/>
          <ac:picMkLst>
            <pc:docMk/>
            <pc:sldMk cId="3908721805" sldId="341"/>
            <ac:picMk id="2" creationId="{4BDD7734-75A8-E742-F253-B78BB1483A60}"/>
          </ac:picMkLst>
        </pc:picChg>
      </pc:sldChg>
      <pc:sldChg chg="addSp delSp modSp mod modTransition delAnim">
        <pc:chgData name="waterfordawis@gmail.com" userId="41bc82187fb8bfdf" providerId="LiveId" clId="{675EE9C4-8827-4885-BC02-C9D304F58623}" dt="2022-07-07T13:10:55.681" v="1069"/>
        <pc:sldMkLst>
          <pc:docMk/>
          <pc:sldMk cId="3820743576" sldId="342"/>
        </pc:sldMkLst>
        <pc:spChg chg="mod">
          <ac:chgData name="waterfordawis@gmail.com" userId="41bc82187fb8bfdf" providerId="LiveId" clId="{675EE9C4-8827-4885-BC02-C9D304F58623}" dt="2022-07-05T14:42:38.744" v="517" actId="313"/>
          <ac:spMkLst>
            <pc:docMk/>
            <pc:sldMk cId="3820743576" sldId="342"/>
            <ac:spMk id="9347" creationId="{00000000-0000-0000-0000-000000000000}"/>
          </ac:spMkLst>
        </pc:spChg>
        <pc:picChg chg="add del mod">
          <ac:chgData name="waterfordawis@gmail.com" userId="41bc82187fb8bfdf" providerId="LiveId" clId="{675EE9C4-8827-4885-BC02-C9D304F58623}" dt="2022-07-07T13:10:42.537" v="1065" actId="478"/>
          <ac:picMkLst>
            <pc:docMk/>
            <pc:sldMk cId="3820743576" sldId="342"/>
            <ac:picMk id="2" creationId="{D08BBE14-D58B-9CF6-901A-5D5DFF18C39F}"/>
          </ac:picMkLst>
        </pc:picChg>
      </pc:sldChg>
      <pc:sldChg chg="addSp delSp modSp mod modTransition delAnim">
        <pc:chgData name="waterfordawis@gmail.com" userId="41bc82187fb8bfdf" providerId="LiveId" clId="{675EE9C4-8827-4885-BC02-C9D304F58623}" dt="2022-07-08T08:22:18.151" v="1691" actId="20577"/>
        <pc:sldMkLst>
          <pc:docMk/>
          <pc:sldMk cId="3491688847" sldId="343"/>
        </pc:sldMkLst>
        <pc:spChg chg="mod">
          <ac:chgData name="waterfordawis@gmail.com" userId="41bc82187fb8bfdf" providerId="LiveId" clId="{675EE9C4-8827-4885-BC02-C9D304F58623}" dt="2022-07-08T08:22:18.151" v="1691" actId="20577"/>
          <ac:spMkLst>
            <pc:docMk/>
            <pc:sldMk cId="3491688847" sldId="343"/>
            <ac:spMk id="9347" creationId="{00000000-0000-0000-0000-000000000000}"/>
          </ac:spMkLst>
        </pc:spChg>
        <pc:picChg chg="add del mod">
          <ac:chgData name="waterfordawis@gmail.com" userId="41bc82187fb8bfdf" providerId="LiveId" clId="{675EE9C4-8827-4885-BC02-C9D304F58623}" dt="2022-07-07T13:10:45.268" v="1066" actId="478"/>
          <ac:picMkLst>
            <pc:docMk/>
            <pc:sldMk cId="3491688847" sldId="343"/>
            <ac:picMk id="2" creationId="{8A45CF4B-2A6E-1416-D316-8C283743B4F0}"/>
          </ac:picMkLst>
        </pc:picChg>
      </pc:sldChg>
      <pc:sldChg chg="addSp delSp modSp mod modTransition delAnim">
        <pc:chgData name="waterfordawis@gmail.com" userId="41bc82187fb8bfdf" providerId="LiveId" clId="{675EE9C4-8827-4885-BC02-C9D304F58623}" dt="2022-07-07T13:10:55.681" v="1069"/>
        <pc:sldMkLst>
          <pc:docMk/>
          <pc:sldMk cId="3640710359" sldId="345"/>
        </pc:sldMkLst>
        <pc:spChg chg="add del mod">
          <ac:chgData name="waterfordawis@gmail.com" userId="41bc82187fb8bfdf" providerId="LiveId" clId="{675EE9C4-8827-4885-BC02-C9D304F58623}" dt="2022-07-05T14:38:17.276" v="241" actId="478"/>
          <ac:spMkLst>
            <pc:docMk/>
            <pc:sldMk cId="3640710359" sldId="345"/>
            <ac:spMk id="24" creationId="{0D05F8B0-23B3-61E1-C055-A1E21F2F788D}"/>
          </ac:spMkLst>
        </pc:spChg>
        <pc:picChg chg="add del mod">
          <ac:chgData name="waterfordawis@gmail.com" userId="41bc82187fb8bfdf" providerId="LiveId" clId="{675EE9C4-8827-4885-BC02-C9D304F58623}" dt="2022-07-07T13:10:48.712" v="1068" actId="478"/>
          <ac:picMkLst>
            <pc:docMk/>
            <pc:sldMk cId="3640710359" sldId="345"/>
            <ac:picMk id="3" creationId="{466398DB-2867-BEAF-5D33-DDC03DB67812}"/>
          </ac:picMkLst>
        </pc:picChg>
      </pc:sldChg>
      <pc:sldChg chg="addSp delSp modSp mod modTransition modAnim">
        <pc:chgData name="waterfordawis@gmail.com" userId="41bc82187fb8bfdf" providerId="LiveId" clId="{675EE9C4-8827-4885-BC02-C9D304F58623}" dt="2022-07-08T08:24:43.290" v="1692" actId="114"/>
        <pc:sldMkLst>
          <pc:docMk/>
          <pc:sldMk cId="3664045498" sldId="346"/>
        </pc:sldMkLst>
        <pc:graphicFrameChg chg="modGraphic">
          <ac:chgData name="waterfordawis@gmail.com" userId="41bc82187fb8bfdf" providerId="LiveId" clId="{675EE9C4-8827-4885-BC02-C9D304F58623}" dt="2022-07-08T08:24:43.290" v="1692" actId="114"/>
          <ac:graphicFrameMkLst>
            <pc:docMk/>
            <pc:sldMk cId="3664045498" sldId="346"/>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3664045498" sldId="346"/>
            <ac:picMk id="2" creationId="{B4B843E0-073F-68D4-4D76-53E2B791DA08}"/>
          </ac:picMkLst>
        </pc:picChg>
      </pc:sldChg>
      <pc:sldChg chg="addSp delSp modSp mod modTransition modAnim">
        <pc:chgData name="waterfordawis@gmail.com" userId="41bc82187fb8bfdf" providerId="LiveId" clId="{675EE9C4-8827-4885-BC02-C9D304F58623}" dt="2022-07-07T13:10:55.681" v="1069"/>
        <pc:sldMkLst>
          <pc:docMk/>
          <pc:sldMk cId="3901004744" sldId="347"/>
        </pc:sldMkLst>
        <pc:spChg chg="add del">
          <ac:chgData name="waterfordawis@gmail.com" userId="41bc82187fb8bfdf" providerId="LiveId" clId="{675EE9C4-8827-4885-BC02-C9D304F58623}" dt="2022-07-05T14:52:25.313" v="693" actId="22"/>
          <ac:spMkLst>
            <pc:docMk/>
            <pc:sldMk cId="3901004744" sldId="347"/>
            <ac:spMk id="5" creationId="{5C18AEC9-2A2E-25DE-B5C8-0003A413B53E}"/>
          </ac:spMkLst>
        </pc:spChg>
        <pc:graphicFrameChg chg="modGraphic">
          <ac:chgData name="waterfordawis@gmail.com" userId="41bc82187fb8bfdf" providerId="LiveId" clId="{675EE9C4-8827-4885-BC02-C9D304F58623}" dt="2022-07-05T14:45:37.830" v="544" actId="20577"/>
          <ac:graphicFrameMkLst>
            <pc:docMk/>
            <pc:sldMk cId="3901004744" sldId="347"/>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3901004744" sldId="347"/>
            <ac:picMk id="2" creationId="{D81CBCC1-1F09-58AD-F8D2-B0C68E6EFD1F}"/>
          </ac:picMkLst>
        </pc:picChg>
      </pc:sldChg>
      <pc:sldChg chg="addSp delSp modSp mod modTransition modAnim">
        <pc:chgData name="waterfordawis@gmail.com" userId="41bc82187fb8bfdf" providerId="LiveId" clId="{675EE9C4-8827-4885-BC02-C9D304F58623}" dt="2022-07-08T08:27:23.853" v="1743" actId="115"/>
        <pc:sldMkLst>
          <pc:docMk/>
          <pc:sldMk cId="381316153" sldId="348"/>
        </pc:sldMkLst>
        <pc:graphicFrameChg chg="modGraphic">
          <ac:chgData name="waterfordawis@gmail.com" userId="41bc82187fb8bfdf" providerId="LiveId" clId="{675EE9C4-8827-4885-BC02-C9D304F58623}" dt="2022-07-08T08:27:23.853" v="1743" actId="115"/>
          <ac:graphicFrameMkLst>
            <pc:docMk/>
            <pc:sldMk cId="381316153" sldId="348"/>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381316153" sldId="348"/>
            <ac:picMk id="2" creationId="{8BB021D1-D71B-2728-63B8-0DF0F1CDDC53}"/>
          </ac:picMkLst>
        </pc:picChg>
      </pc:sldChg>
      <pc:sldChg chg="addSp delSp modSp mod modTransition modAnim">
        <pc:chgData name="waterfordawis@gmail.com" userId="41bc82187fb8bfdf" providerId="LiveId" clId="{675EE9C4-8827-4885-BC02-C9D304F58623}" dt="2022-07-08T08:26:29.659" v="1693" actId="114"/>
        <pc:sldMkLst>
          <pc:docMk/>
          <pc:sldMk cId="3366172720" sldId="349"/>
        </pc:sldMkLst>
        <pc:graphicFrameChg chg="modGraphic">
          <ac:chgData name="waterfordawis@gmail.com" userId="41bc82187fb8bfdf" providerId="LiveId" clId="{675EE9C4-8827-4885-BC02-C9D304F58623}" dt="2022-07-08T08:26:29.659" v="1693" actId="114"/>
          <ac:graphicFrameMkLst>
            <pc:docMk/>
            <pc:sldMk cId="3366172720" sldId="349"/>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3366172720" sldId="349"/>
            <ac:picMk id="2" creationId="{164487D7-B487-8C2A-4444-6664E06EF5B2}"/>
          </ac:picMkLst>
        </pc:picChg>
      </pc:sldChg>
      <pc:sldChg chg="addSp delSp modSp mod modTransition modAnim">
        <pc:chgData name="waterfordawis@gmail.com" userId="41bc82187fb8bfdf" providerId="LiveId" clId="{675EE9C4-8827-4885-BC02-C9D304F58623}" dt="2022-07-07T13:10:55.681" v="1069"/>
        <pc:sldMkLst>
          <pc:docMk/>
          <pc:sldMk cId="4014958086" sldId="350"/>
        </pc:sldMkLst>
        <pc:graphicFrameChg chg="modGraphic">
          <ac:chgData name="waterfordawis@gmail.com" userId="41bc82187fb8bfdf" providerId="LiveId" clId="{675EE9C4-8827-4885-BC02-C9D304F58623}" dt="2022-07-05T14:50:36.459" v="663" actId="113"/>
          <ac:graphicFrameMkLst>
            <pc:docMk/>
            <pc:sldMk cId="4014958086" sldId="350"/>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4014958086" sldId="350"/>
            <ac:picMk id="2" creationId="{61815832-9596-22D5-91E2-A2DB442BC4E9}"/>
          </ac:picMkLst>
        </pc:picChg>
      </pc:sldChg>
      <pc:sldChg chg="addSp delSp modSp mod modTransition modAnim">
        <pc:chgData name="waterfordawis@gmail.com" userId="41bc82187fb8bfdf" providerId="LiveId" clId="{675EE9C4-8827-4885-BC02-C9D304F58623}" dt="2022-07-12T13:18:52.545" v="1904" actId="14734"/>
        <pc:sldMkLst>
          <pc:docMk/>
          <pc:sldMk cId="3761431276" sldId="351"/>
        </pc:sldMkLst>
        <pc:graphicFrameChg chg="modGraphic">
          <ac:chgData name="waterfordawis@gmail.com" userId="41bc82187fb8bfdf" providerId="LiveId" clId="{675EE9C4-8827-4885-BC02-C9D304F58623}" dt="2022-07-12T13:18:52.545" v="1904" actId="14734"/>
          <ac:graphicFrameMkLst>
            <pc:docMk/>
            <pc:sldMk cId="3761431276" sldId="351"/>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3761431276" sldId="351"/>
            <ac:picMk id="2" creationId="{CFEEABC3-0812-2D01-1160-206D2CE44A00}"/>
          </ac:picMkLst>
        </pc:picChg>
      </pc:sldChg>
      <pc:sldChg chg="addSp delSp modSp mod modTransition modAnim">
        <pc:chgData name="waterfordawis@gmail.com" userId="41bc82187fb8bfdf" providerId="LiveId" clId="{675EE9C4-8827-4885-BC02-C9D304F58623}" dt="2022-07-07T13:33:13.021" v="1083" actId="20577"/>
        <pc:sldMkLst>
          <pc:docMk/>
          <pc:sldMk cId="936618775" sldId="352"/>
        </pc:sldMkLst>
        <pc:graphicFrameChg chg="modGraphic">
          <ac:chgData name="waterfordawis@gmail.com" userId="41bc82187fb8bfdf" providerId="LiveId" clId="{675EE9C4-8827-4885-BC02-C9D304F58623}" dt="2022-07-07T13:33:13.021" v="1083" actId="20577"/>
          <ac:graphicFrameMkLst>
            <pc:docMk/>
            <pc:sldMk cId="936618775" sldId="352"/>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936618775" sldId="352"/>
            <ac:picMk id="2" creationId="{F104956F-1B5F-14F2-09EB-D2E034AAB9D8}"/>
          </ac:picMkLst>
        </pc:picChg>
      </pc:sldChg>
      <pc:sldChg chg="addSp delSp modSp del modTransition modAnim">
        <pc:chgData name="waterfordawis@gmail.com" userId="41bc82187fb8bfdf" providerId="LiveId" clId="{675EE9C4-8827-4885-BC02-C9D304F58623}" dt="2022-07-12T07:45:04.967" v="1874" actId="2696"/>
        <pc:sldMkLst>
          <pc:docMk/>
          <pc:sldMk cId="229904099" sldId="353"/>
        </pc:sldMkLst>
        <pc:picChg chg="add del mod">
          <ac:chgData name="waterfordawis@gmail.com" userId="41bc82187fb8bfdf" providerId="LiveId" clId="{675EE9C4-8827-4885-BC02-C9D304F58623}" dt="2022-07-07T13:10:55.681" v="1069"/>
          <ac:picMkLst>
            <pc:docMk/>
            <pc:sldMk cId="229904099" sldId="353"/>
            <ac:picMk id="2" creationId="{6EF6EA37-EB35-B392-92C3-7586FEE1C306}"/>
          </ac:picMkLst>
        </pc:picChg>
      </pc:sldChg>
      <pc:sldChg chg="addSp delSp modSp mod modTransition modAnim">
        <pc:chgData name="waterfordawis@gmail.com" userId="41bc82187fb8bfdf" providerId="LiveId" clId="{675EE9C4-8827-4885-BC02-C9D304F58623}" dt="2022-07-07T13:10:55.681" v="1069"/>
        <pc:sldMkLst>
          <pc:docMk/>
          <pc:sldMk cId="1452896474" sldId="354"/>
        </pc:sldMkLst>
        <pc:graphicFrameChg chg="modGraphic">
          <ac:chgData name="waterfordawis@gmail.com" userId="41bc82187fb8bfdf" providerId="LiveId" clId="{675EE9C4-8827-4885-BC02-C9D304F58623}" dt="2022-07-05T14:51:56.011" v="689" actId="113"/>
          <ac:graphicFrameMkLst>
            <pc:docMk/>
            <pc:sldMk cId="1452896474" sldId="354"/>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1452896474" sldId="354"/>
            <ac:picMk id="2" creationId="{5056008B-F10B-C8E5-CB5B-18804A2AFEF7}"/>
          </ac:picMkLst>
        </pc:picChg>
      </pc:sldChg>
      <pc:sldChg chg="addSp delSp modSp mod modTransition modAnim">
        <pc:chgData name="waterfordawis@gmail.com" userId="41bc82187fb8bfdf" providerId="LiveId" clId="{675EE9C4-8827-4885-BC02-C9D304F58623}" dt="2022-07-07T13:10:55.681" v="1069"/>
        <pc:sldMkLst>
          <pc:docMk/>
          <pc:sldMk cId="1753513910" sldId="355"/>
        </pc:sldMkLst>
        <pc:graphicFrameChg chg="mod modGraphic">
          <ac:chgData name="waterfordawis@gmail.com" userId="41bc82187fb8bfdf" providerId="LiveId" clId="{675EE9C4-8827-4885-BC02-C9D304F58623}" dt="2022-07-05T14:51:51.481" v="688" actId="113"/>
          <ac:graphicFrameMkLst>
            <pc:docMk/>
            <pc:sldMk cId="1753513910" sldId="355"/>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1753513910" sldId="355"/>
            <ac:picMk id="2" creationId="{CFF7CF73-577C-3CFB-D446-C728FBECE90C}"/>
          </ac:picMkLst>
        </pc:picChg>
      </pc:sldChg>
      <pc:sldChg chg="addSp delSp modSp mod modTransition delAnim">
        <pc:chgData name="waterfordawis@gmail.com" userId="41bc82187fb8bfdf" providerId="LiveId" clId="{675EE9C4-8827-4885-BC02-C9D304F58623}" dt="2022-07-07T13:10:55.681" v="1069"/>
        <pc:sldMkLst>
          <pc:docMk/>
          <pc:sldMk cId="2889573030" sldId="356"/>
        </pc:sldMkLst>
        <pc:picChg chg="add del mod">
          <ac:chgData name="waterfordawis@gmail.com" userId="41bc82187fb8bfdf" providerId="LiveId" clId="{675EE9C4-8827-4885-BC02-C9D304F58623}" dt="2022-07-07T13:10:46.977" v="1067" actId="478"/>
          <ac:picMkLst>
            <pc:docMk/>
            <pc:sldMk cId="2889573030" sldId="356"/>
            <ac:picMk id="3" creationId="{0CD49300-F938-BB24-C0E6-2612348B5859}"/>
          </ac:picMkLst>
        </pc:picChg>
      </pc:sldChg>
      <pc:sldChg chg="addSp delSp modSp add mod modTransition delAnim">
        <pc:chgData name="waterfordawis@gmail.com" userId="41bc82187fb8bfdf" providerId="LiveId" clId="{675EE9C4-8827-4885-BC02-C9D304F58623}" dt="2022-07-08T08:41:55.465" v="1844" actId="207"/>
        <pc:sldMkLst>
          <pc:docMk/>
          <pc:sldMk cId="2895064240" sldId="357"/>
        </pc:sldMkLst>
        <pc:spChg chg="mod">
          <ac:chgData name="waterfordawis@gmail.com" userId="41bc82187fb8bfdf" providerId="LiveId" clId="{675EE9C4-8827-4885-BC02-C9D304F58623}" dt="2022-07-08T08:41:50.225" v="1843" actId="207"/>
          <ac:spMkLst>
            <pc:docMk/>
            <pc:sldMk cId="2895064240" sldId="357"/>
            <ac:spMk id="3899" creationId="{00000000-0000-0000-0000-000000000000}"/>
          </ac:spMkLst>
        </pc:spChg>
        <pc:spChg chg="mod">
          <ac:chgData name="waterfordawis@gmail.com" userId="41bc82187fb8bfdf" providerId="LiveId" clId="{675EE9C4-8827-4885-BC02-C9D304F58623}" dt="2022-07-08T08:41:55.465" v="1844" actId="207"/>
          <ac:spMkLst>
            <pc:docMk/>
            <pc:sldMk cId="2895064240" sldId="357"/>
            <ac:spMk id="3900" creationId="{00000000-0000-0000-0000-000000000000}"/>
          </ac:spMkLst>
        </pc:spChg>
        <pc:spChg chg="mod">
          <ac:chgData name="waterfordawis@gmail.com" userId="41bc82187fb8bfdf" providerId="LiveId" clId="{675EE9C4-8827-4885-BC02-C9D304F58623}" dt="2022-07-05T14:37:01.450" v="118" actId="20577"/>
          <ac:spMkLst>
            <pc:docMk/>
            <pc:sldMk cId="2895064240" sldId="357"/>
            <ac:spMk id="3901" creationId="{00000000-0000-0000-0000-000000000000}"/>
          </ac:spMkLst>
        </pc:spChg>
        <pc:picChg chg="add del mod">
          <ac:chgData name="waterfordawis@gmail.com" userId="41bc82187fb8bfdf" providerId="LiveId" clId="{675EE9C4-8827-4885-BC02-C9D304F58623}" dt="2022-07-07T13:10:38.488" v="1063" actId="478"/>
          <ac:picMkLst>
            <pc:docMk/>
            <pc:sldMk cId="2895064240" sldId="357"/>
            <ac:picMk id="2" creationId="{51AC52D3-0EC4-FFE6-CDFB-4646EA3BEA3C}"/>
          </ac:picMkLst>
        </pc:picChg>
      </pc:sldChg>
      <pc:sldChg chg="addSp delSp modSp add mod modTransition delAnim modAnim">
        <pc:chgData name="waterfordawis@gmail.com" userId="41bc82187fb8bfdf" providerId="LiveId" clId="{675EE9C4-8827-4885-BC02-C9D304F58623}" dt="2022-07-08T08:42:19.402" v="1850" actId="207"/>
        <pc:sldMkLst>
          <pc:docMk/>
          <pc:sldMk cId="2831902133" sldId="358"/>
        </pc:sldMkLst>
        <pc:spChg chg="add del mod">
          <ac:chgData name="waterfordawis@gmail.com" userId="41bc82187fb8bfdf" providerId="LiveId" clId="{675EE9C4-8827-4885-BC02-C9D304F58623}" dt="2022-07-05T14:39:18.373" v="248" actId="478"/>
          <ac:spMkLst>
            <pc:docMk/>
            <pc:sldMk cId="2831902133" sldId="358"/>
            <ac:spMk id="3" creationId="{34903448-7C25-FAAD-11F4-8F2537EA44E8}"/>
          </ac:spMkLst>
        </pc:spChg>
        <pc:spChg chg="add mod">
          <ac:chgData name="waterfordawis@gmail.com" userId="41bc82187fb8bfdf" providerId="LiveId" clId="{675EE9C4-8827-4885-BC02-C9D304F58623}" dt="2022-07-08T08:42:19.402" v="1850" actId="207"/>
          <ac:spMkLst>
            <pc:docMk/>
            <pc:sldMk cId="2831902133" sldId="358"/>
            <ac:spMk id="131" creationId="{B2B1AFD3-4894-1CF3-8830-C8842D64097C}"/>
          </ac:spMkLst>
        </pc:spChg>
        <pc:spChg chg="mod">
          <ac:chgData name="waterfordawis@gmail.com" userId="41bc82187fb8bfdf" providerId="LiveId" clId="{675EE9C4-8827-4885-BC02-C9D304F58623}" dt="2022-07-08T08:42:16.440" v="1849" actId="207"/>
          <ac:spMkLst>
            <pc:docMk/>
            <pc:sldMk cId="2831902133" sldId="358"/>
            <ac:spMk id="3762" creationId="{00000000-0000-0000-0000-000000000000}"/>
          </ac:spMkLst>
        </pc:spChg>
        <pc:spChg chg="del">
          <ac:chgData name="waterfordawis@gmail.com" userId="41bc82187fb8bfdf" providerId="LiveId" clId="{675EE9C4-8827-4885-BC02-C9D304F58623}" dt="2022-07-05T14:39:14.431" v="247" actId="478"/>
          <ac:spMkLst>
            <pc:docMk/>
            <pc:sldMk cId="2831902133" sldId="358"/>
            <ac:spMk id="3763" creationId="{00000000-0000-0000-0000-000000000000}"/>
          </ac:spMkLst>
        </pc:spChg>
        <pc:spChg chg="mod">
          <ac:chgData name="waterfordawis@gmail.com" userId="41bc82187fb8bfdf" providerId="LiveId" clId="{675EE9C4-8827-4885-BC02-C9D304F58623}" dt="2022-07-05T14:38:50.882" v="244" actId="20577"/>
          <ac:spMkLst>
            <pc:docMk/>
            <pc:sldMk cId="2831902133" sldId="358"/>
            <ac:spMk id="3764" creationId="{00000000-0000-0000-0000-000000000000}"/>
          </ac:spMkLst>
        </pc:spChg>
        <pc:picChg chg="add del mod">
          <ac:chgData name="waterfordawis@gmail.com" userId="41bc82187fb8bfdf" providerId="LiveId" clId="{675EE9C4-8827-4885-BC02-C9D304F58623}" dt="2022-07-07T13:10:55.681" v="1069"/>
          <ac:picMkLst>
            <pc:docMk/>
            <pc:sldMk cId="2831902133" sldId="358"/>
            <ac:picMk id="2" creationId="{88F13A59-F780-B5C4-DCE2-333F32CCF95E}"/>
          </ac:picMkLst>
        </pc:picChg>
      </pc:sldChg>
      <pc:sldChg chg="addSp delSp modSp add mod modTransition modAnim">
        <pc:chgData name="waterfordawis@gmail.com" userId="41bc82187fb8bfdf" providerId="LiveId" clId="{675EE9C4-8827-4885-BC02-C9D304F58623}" dt="2022-07-08T08:42:29.205" v="1852" actId="207"/>
        <pc:sldMkLst>
          <pc:docMk/>
          <pc:sldMk cId="2690199807" sldId="359"/>
        </pc:sldMkLst>
        <pc:spChg chg="mod">
          <ac:chgData name="waterfordawis@gmail.com" userId="41bc82187fb8bfdf" providerId="LiveId" clId="{675EE9C4-8827-4885-BC02-C9D304F58623}" dt="2022-07-08T08:42:27.030" v="1851" actId="207"/>
          <ac:spMkLst>
            <pc:docMk/>
            <pc:sldMk cId="2690199807" sldId="359"/>
            <ac:spMk id="3892" creationId="{00000000-0000-0000-0000-000000000000}"/>
          </ac:spMkLst>
        </pc:spChg>
        <pc:spChg chg="mod">
          <ac:chgData name="waterfordawis@gmail.com" userId="41bc82187fb8bfdf" providerId="LiveId" clId="{675EE9C4-8827-4885-BC02-C9D304F58623}" dt="2022-07-08T08:42:29.205" v="1852" actId="207"/>
          <ac:spMkLst>
            <pc:docMk/>
            <pc:sldMk cId="2690199807" sldId="359"/>
            <ac:spMk id="3893" creationId="{00000000-0000-0000-0000-000000000000}"/>
          </ac:spMkLst>
        </pc:spChg>
        <pc:spChg chg="mod">
          <ac:chgData name="waterfordawis@gmail.com" userId="41bc82187fb8bfdf" providerId="LiveId" clId="{675EE9C4-8827-4885-BC02-C9D304F58623}" dt="2022-07-05T14:41:14.738" v="326" actId="20577"/>
          <ac:spMkLst>
            <pc:docMk/>
            <pc:sldMk cId="2690199807" sldId="359"/>
            <ac:spMk id="3894" creationId="{00000000-0000-0000-0000-000000000000}"/>
          </ac:spMkLst>
        </pc:spChg>
        <pc:picChg chg="add del mod">
          <ac:chgData name="waterfordawis@gmail.com" userId="41bc82187fb8bfdf" providerId="LiveId" clId="{675EE9C4-8827-4885-BC02-C9D304F58623}" dt="2022-07-07T13:10:55.681" v="1069"/>
          <ac:picMkLst>
            <pc:docMk/>
            <pc:sldMk cId="2690199807" sldId="359"/>
            <ac:picMk id="2" creationId="{0015DF94-3484-D4A1-86A2-198950A04323}"/>
          </ac:picMkLst>
        </pc:picChg>
      </pc:sldChg>
      <pc:sldChg chg="addSp delSp modSp add mod ord modTransition modAnim">
        <pc:chgData name="waterfordawis@gmail.com" userId="41bc82187fb8bfdf" providerId="LiveId" clId="{675EE9C4-8827-4885-BC02-C9D304F58623}" dt="2022-07-12T13:31:21.262" v="2603" actId="20577"/>
        <pc:sldMkLst>
          <pc:docMk/>
          <pc:sldMk cId="304269803" sldId="360"/>
        </pc:sldMkLst>
        <pc:spChg chg="mod">
          <ac:chgData name="waterfordawis@gmail.com" userId="41bc82187fb8bfdf" providerId="LiveId" clId="{675EE9C4-8827-4885-BC02-C9D304F58623}" dt="2022-07-12T13:17:28.092" v="1890" actId="20577"/>
          <ac:spMkLst>
            <pc:docMk/>
            <pc:sldMk cId="304269803" sldId="360"/>
            <ac:spMk id="17" creationId="{E27195C4-9F68-B70B-18F4-9EB6E5BAD48C}"/>
          </ac:spMkLst>
        </pc:spChg>
        <pc:graphicFrameChg chg="mod modGraphic">
          <ac:chgData name="waterfordawis@gmail.com" userId="41bc82187fb8bfdf" providerId="LiveId" clId="{675EE9C4-8827-4885-BC02-C9D304F58623}" dt="2022-07-12T13:31:21.262" v="2603" actId="20577"/>
          <ac:graphicFrameMkLst>
            <pc:docMk/>
            <pc:sldMk cId="304269803" sldId="360"/>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304269803" sldId="360"/>
            <ac:picMk id="2" creationId="{9FFF3368-76F2-FD87-CE94-3126AEE0E8E8}"/>
          </ac:picMkLst>
        </pc:picChg>
      </pc:sldChg>
      <pc:sldChg chg="addSp delSp modSp new del mod modTransition modAnim">
        <pc:chgData name="waterfordawis@gmail.com" userId="41bc82187fb8bfdf" providerId="LiveId" clId="{675EE9C4-8827-4885-BC02-C9D304F58623}" dt="2022-07-07T13:35:29.402" v="1098" actId="47"/>
        <pc:sldMkLst>
          <pc:docMk/>
          <pc:sldMk cId="3300392231" sldId="361"/>
        </pc:sldMkLst>
        <pc:spChg chg="del">
          <ac:chgData name="waterfordawis@gmail.com" userId="41bc82187fb8bfdf" providerId="LiveId" clId="{675EE9C4-8827-4885-BC02-C9D304F58623}" dt="2022-07-07T10:37:38.806" v="794" actId="478"/>
          <ac:spMkLst>
            <pc:docMk/>
            <pc:sldMk cId="3300392231" sldId="361"/>
            <ac:spMk id="2" creationId="{F9FD3CA2-7CE8-48D5-14FF-63DCDF807C8A}"/>
          </ac:spMkLst>
        </pc:spChg>
        <pc:spChg chg="del">
          <ac:chgData name="waterfordawis@gmail.com" userId="41bc82187fb8bfdf" providerId="LiveId" clId="{675EE9C4-8827-4885-BC02-C9D304F58623}" dt="2022-07-07T10:37:40.263" v="795" actId="478"/>
          <ac:spMkLst>
            <pc:docMk/>
            <pc:sldMk cId="3300392231" sldId="361"/>
            <ac:spMk id="3" creationId="{8AF116C2-412B-D664-EF81-A3F52842390E}"/>
          </ac:spMkLst>
        </pc:spChg>
        <pc:spChg chg="del">
          <ac:chgData name="waterfordawis@gmail.com" userId="41bc82187fb8bfdf" providerId="LiveId" clId="{675EE9C4-8827-4885-BC02-C9D304F58623}" dt="2022-07-07T10:37:41.246" v="796" actId="478"/>
          <ac:spMkLst>
            <pc:docMk/>
            <pc:sldMk cId="3300392231" sldId="361"/>
            <ac:spMk id="4" creationId="{CD0E7A74-C8D5-0456-718B-26C6B5C4124E}"/>
          </ac:spMkLst>
        </pc:spChg>
        <pc:spChg chg="del">
          <ac:chgData name="waterfordawis@gmail.com" userId="41bc82187fb8bfdf" providerId="LiveId" clId="{675EE9C4-8827-4885-BC02-C9D304F58623}" dt="2022-07-07T10:37:42.241" v="797" actId="478"/>
          <ac:spMkLst>
            <pc:docMk/>
            <pc:sldMk cId="3300392231" sldId="361"/>
            <ac:spMk id="5" creationId="{EB5D6E86-1B7E-DD46-5812-DCFCAA7BFC2A}"/>
          </ac:spMkLst>
        </pc:spChg>
        <pc:spChg chg="del">
          <ac:chgData name="waterfordawis@gmail.com" userId="41bc82187fb8bfdf" providerId="LiveId" clId="{675EE9C4-8827-4885-BC02-C9D304F58623}" dt="2022-07-07T10:37:37.451" v="793" actId="478"/>
          <ac:spMkLst>
            <pc:docMk/>
            <pc:sldMk cId="3300392231" sldId="361"/>
            <ac:spMk id="6" creationId="{8830EAEE-6CF7-8D8C-E107-1A11A734A683}"/>
          </ac:spMkLst>
        </pc:spChg>
        <pc:graphicFrameChg chg="add mod">
          <ac:chgData name="waterfordawis@gmail.com" userId="41bc82187fb8bfdf" providerId="LiveId" clId="{675EE9C4-8827-4885-BC02-C9D304F58623}" dt="2022-07-07T10:52:26.007" v="863" actId="1076"/>
          <ac:graphicFrameMkLst>
            <pc:docMk/>
            <pc:sldMk cId="3300392231" sldId="361"/>
            <ac:graphicFrameMk id="9" creationId="{FF51E76C-2A44-3099-B644-7DDCDB5687D2}"/>
          </ac:graphicFrameMkLst>
        </pc:graphicFrameChg>
        <pc:picChg chg="add del mod">
          <ac:chgData name="waterfordawis@gmail.com" userId="41bc82187fb8bfdf" providerId="LiveId" clId="{675EE9C4-8827-4885-BC02-C9D304F58623}" dt="2022-07-07T13:10:55.681" v="1069"/>
          <ac:picMkLst>
            <pc:docMk/>
            <pc:sldMk cId="3300392231" sldId="361"/>
            <ac:picMk id="10" creationId="{8933F1E9-9C73-62F6-F365-2C5F2A065F78}"/>
          </ac:picMkLst>
        </pc:picChg>
      </pc:sldChg>
      <pc:sldChg chg="addSp delSp modSp add mod modTransition modAnim">
        <pc:chgData name="waterfordawis@gmail.com" userId="41bc82187fb8bfdf" providerId="LiveId" clId="{675EE9C4-8827-4885-BC02-C9D304F58623}" dt="2022-07-08T08:29:49.979" v="1757" actId="20577"/>
        <pc:sldMkLst>
          <pc:docMk/>
          <pc:sldMk cId="1637881752" sldId="362"/>
        </pc:sldMkLst>
        <pc:spChg chg="add mod">
          <ac:chgData name="waterfordawis@gmail.com" userId="41bc82187fb8bfdf" providerId="LiveId" clId="{675EE9C4-8827-4885-BC02-C9D304F58623}" dt="2022-07-08T08:29:49.979" v="1757" actId="20577"/>
          <ac:spMkLst>
            <pc:docMk/>
            <pc:sldMk cId="1637881752" sldId="362"/>
            <ac:spMk id="2" creationId="{84FB9F62-9FD5-0A64-A781-C394DE322F81}"/>
          </ac:spMkLst>
        </pc:spChg>
        <pc:spChg chg="del">
          <ac:chgData name="waterfordawis@gmail.com" userId="41bc82187fb8bfdf" providerId="LiveId" clId="{675EE9C4-8827-4885-BC02-C9D304F58623}" dt="2022-07-07T10:52:32.417" v="866" actId="478"/>
          <ac:spMkLst>
            <pc:docMk/>
            <pc:sldMk cId="1637881752" sldId="362"/>
            <ac:spMk id="17" creationId="{E27195C4-9F68-B70B-18F4-9EB6E5BAD48C}"/>
          </ac:spMkLst>
        </pc:spChg>
        <pc:graphicFrameChg chg="add mod">
          <ac:chgData name="waterfordawis@gmail.com" userId="41bc82187fb8bfdf" providerId="LiveId" clId="{675EE9C4-8827-4885-BC02-C9D304F58623}" dt="2022-07-08T08:06:23.447" v="1668" actId="207"/>
          <ac:graphicFrameMkLst>
            <pc:docMk/>
            <pc:sldMk cId="1637881752" sldId="362"/>
            <ac:graphicFrameMk id="4" creationId="{B9D52199-922F-4409-8374-0DBFFC9A36F4}"/>
          </ac:graphicFrameMkLst>
        </pc:graphicFrameChg>
        <pc:graphicFrameChg chg="del modGraphic">
          <ac:chgData name="waterfordawis@gmail.com" userId="41bc82187fb8bfdf" providerId="LiveId" clId="{675EE9C4-8827-4885-BC02-C9D304F58623}" dt="2022-07-07T10:52:31.049" v="865" actId="478"/>
          <ac:graphicFrameMkLst>
            <pc:docMk/>
            <pc:sldMk cId="1637881752" sldId="362"/>
            <ac:graphicFrameMk id="18" creationId="{721034F1-91BD-5732-B5F1-1B3EB0C7CFB0}"/>
          </ac:graphicFrameMkLst>
        </pc:graphicFrameChg>
        <pc:picChg chg="add del mod">
          <ac:chgData name="waterfordawis@gmail.com" userId="41bc82187fb8bfdf" providerId="LiveId" clId="{675EE9C4-8827-4885-BC02-C9D304F58623}" dt="2022-07-07T13:10:55.681" v="1069"/>
          <ac:picMkLst>
            <pc:docMk/>
            <pc:sldMk cId="1637881752" sldId="362"/>
            <ac:picMk id="3" creationId="{720B5BB4-9E87-FAA4-95E6-1DF58F3B2683}"/>
          </ac:picMkLst>
        </pc:picChg>
      </pc:sldChg>
      <pc:sldChg chg="modSp add mod">
        <pc:chgData name="waterfordawis@gmail.com" userId="41bc82187fb8bfdf" providerId="LiveId" clId="{675EE9C4-8827-4885-BC02-C9D304F58623}" dt="2022-07-12T13:43:34.765" v="3081" actId="20577"/>
        <pc:sldMkLst>
          <pc:docMk/>
          <pc:sldMk cId="2467241310" sldId="363"/>
        </pc:sldMkLst>
        <pc:spChg chg="mod">
          <ac:chgData name="waterfordawis@gmail.com" userId="41bc82187fb8bfdf" providerId="LiveId" clId="{675EE9C4-8827-4885-BC02-C9D304F58623}" dt="2022-07-12T13:37:08.612" v="2638" actId="20577"/>
          <ac:spMkLst>
            <pc:docMk/>
            <pc:sldMk cId="2467241310" sldId="363"/>
            <ac:spMk id="17" creationId="{E27195C4-9F68-B70B-18F4-9EB6E5BAD48C}"/>
          </ac:spMkLst>
        </pc:spChg>
        <pc:graphicFrameChg chg="mod modGraphic">
          <ac:chgData name="waterfordawis@gmail.com" userId="41bc82187fb8bfdf" providerId="LiveId" clId="{675EE9C4-8827-4885-BC02-C9D304F58623}" dt="2022-07-12T13:43:34.765" v="3081" actId="20577"/>
          <ac:graphicFrameMkLst>
            <pc:docMk/>
            <pc:sldMk cId="2467241310" sldId="363"/>
            <ac:graphicFrameMk id="18" creationId="{721034F1-91BD-5732-B5F1-1B3EB0C7CFB0}"/>
          </ac:graphicFrameMkLst>
        </pc:graphicFrameChg>
      </pc:sldChg>
      <pc:sldChg chg="addSp delSp modSp new del mod">
        <pc:chgData name="waterfordawis@gmail.com" userId="41bc82187fb8bfdf" providerId="LiveId" clId="{675EE9C4-8827-4885-BC02-C9D304F58623}" dt="2022-07-07T14:09:20.185" v="1336" actId="47"/>
        <pc:sldMkLst>
          <pc:docMk/>
          <pc:sldMk cId="3159671914" sldId="363"/>
        </pc:sldMkLst>
        <pc:spChg chg="mod">
          <ac:chgData name="waterfordawis@gmail.com" userId="41bc82187fb8bfdf" providerId="LiveId" clId="{675EE9C4-8827-4885-BC02-C9D304F58623}" dt="2022-07-07T14:09:03.903" v="1335" actId="255"/>
          <ac:spMkLst>
            <pc:docMk/>
            <pc:sldMk cId="3159671914" sldId="363"/>
            <ac:spMk id="2" creationId="{570E0555-14D6-E13B-BF4B-FD1718080F38}"/>
          </ac:spMkLst>
        </pc:spChg>
        <pc:spChg chg="mod">
          <ac:chgData name="waterfordawis@gmail.com" userId="41bc82187fb8bfdf" providerId="LiveId" clId="{675EE9C4-8827-4885-BC02-C9D304F58623}" dt="2022-07-07T14:08:35.969" v="1231" actId="113"/>
          <ac:spMkLst>
            <pc:docMk/>
            <pc:sldMk cId="3159671914" sldId="363"/>
            <ac:spMk id="3" creationId="{3CB27E70-15E6-4F3A-9D4D-CA52CB752B9D}"/>
          </ac:spMkLst>
        </pc:spChg>
        <pc:spChg chg="del mod">
          <ac:chgData name="waterfordawis@gmail.com" userId="41bc82187fb8bfdf" providerId="LiveId" clId="{675EE9C4-8827-4885-BC02-C9D304F58623}" dt="2022-07-07T14:04:37.997" v="1135" actId="478"/>
          <ac:spMkLst>
            <pc:docMk/>
            <pc:sldMk cId="3159671914" sldId="363"/>
            <ac:spMk id="4" creationId="{8B48CFCC-BF19-CE3B-A910-163083C52AEF}"/>
          </ac:spMkLst>
        </pc:spChg>
        <pc:picChg chg="add del mod">
          <ac:chgData name="waterfordawis@gmail.com" userId="41bc82187fb8bfdf" providerId="LiveId" clId="{675EE9C4-8827-4885-BC02-C9D304F58623}" dt="2022-07-07T14:04:31.872" v="1126" actId="478"/>
          <ac:picMkLst>
            <pc:docMk/>
            <pc:sldMk cId="3159671914" sldId="363"/>
            <ac:picMk id="6" creationId="{98DEB3CE-E8EB-D43B-C433-1FFCA7732301}"/>
          </ac:picMkLst>
        </pc:picChg>
        <pc:picChg chg="add del mod">
          <ac:chgData name="waterfordawis@gmail.com" userId="41bc82187fb8bfdf" providerId="LiveId" clId="{675EE9C4-8827-4885-BC02-C9D304F58623}" dt="2022-07-07T14:04:32.377" v="1127" actId="478"/>
          <ac:picMkLst>
            <pc:docMk/>
            <pc:sldMk cId="3159671914" sldId="363"/>
            <ac:picMk id="7" creationId="{86EC5A2E-59B7-699E-6E58-EAF74CE777E2}"/>
          </ac:picMkLst>
        </pc:picChg>
        <pc:picChg chg="add del mod">
          <ac:chgData name="waterfordawis@gmail.com" userId="41bc82187fb8bfdf" providerId="LiveId" clId="{675EE9C4-8827-4885-BC02-C9D304F58623}" dt="2022-07-07T14:04:33.366" v="1129" actId="478"/>
          <ac:picMkLst>
            <pc:docMk/>
            <pc:sldMk cId="3159671914" sldId="363"/>
            <ac:picMk id="8" creationId="{72967FCF-D06E-74B3-565C-A0B11BDCCC8A}"/>
          </ac:picMkLst>
        </pc:picChg>
        <pc:picChg chg="add del mod">
          <ac:chgData name="waterfordawis@gmail.com" userId="41bc82187fb8bfdf" providerId="LiveId" clId="{675EE9C4-8827-4885-BC02-C9D304F58623}" dt="2022-07-07T14:04:32.838" v="1128" actId="478"/>
          <ac:picMkLst>
            <pc:docMk/>
            <pc:sldMk cId="3159671914" sldId="363"/>
            <ac:picMk id="9" creationId="{07209D15-4E35-169D-15F9-FC6B257F0E8E}"/>
          </ac:picMkLst>
        </pc:picChg>
        <pc:picChg chg="add del mod">
          <ac:chgData name="waterfordawis@gmail.com" userId="41bc82187fb8bfdf" providerId="LiveId" clId="{675EE9C4-8827-4885-BC02-C9D304F58623}" dt="2022-07-07T14:04:33.802" v="1130" actId="478"/>
          <ac:picMkLst>
            <pc:docMk/>
            <pc:sldMk cId="3159671914" sldId="363"/>
            <ac:picMk id="10" creationId="{2F0856BD-A75E-0593-F061-C6665536A3B6}"/>
          </ac:picMkLst>
        </pc:picChg>
        <pc:picChg chg="add del mod">
          <ac:chgData name="waterfordawis@gmail.com" userId="41bc82187fb8bfdf" providerId="LiveId" clId="{675EE9C4-8827-4885-BC02-C9D304F58623}" dt="2022-07-07T14:04:34.795" v="1132" actId="478"/>
          <ac:picMkLst>
            <pc:docMk/>
            <pc:sldMk cId="3159671914" sldId="363"/>
            <ac:picMk id="11" creationId="{FB6D799A-978E-DD67-3863-5849F082ACE7}"/>
          </ac:picMkLst>
        </pc:picChg>
        <pc:picChg chg="add del mod">
          <ac:chgData name="waterfordawis@gmail.com" userId="41bc82187fb8bfdf" providerId="LiveId" clId="{675EE9C4-8827-4885-BC02-C9D304F58623}" dt="2022-07-07T14:04:34.411" v="1131" actId="478"/>
          <ac:picMkLst>
            <pc:docMk/>
            <pc:sldMk cId="3159671914" sldId="363"/>
            <ac:picMk id="12" creationId="{FE6A059B-BE97-1C4D-4AB5-2B0A8377CF38}"/>
          </ac:picMkLst>
        </pc:picChg>
        <pc:picChg chg="add del mod">
          <ac:chgData name="waterfordawis@gmail.com" userId="41bc82187fb8bfdf" providerId="LiveId" clId="{675EE9C4-8827-4885-BC02-C9D304F58623}" dt="2022-07-07T14:04:35.980" v="1134" actId="478"/>
          <ac:picMkLst>
            <pc:docMk/>
            <pc:sldMk cId="3159671914" sldId="363"/>
            <ac:picMk id="13" creationId="{50B765EC-B8E9-19EB-459B-988AF2613F19}"/>
          </ac:picMkLst>
        </pc:picChg>
        <pc:picChg chg="add del mod">
          <ac:chgData name="waterfordawis@gmail.com" userId="41bc82187fb8bfdf" providerId="LiveId" clId="{675EE9C4-8827-4885-BC02-C9D304F58623}" dt="2022-07-07T14:04:35.242" v="1133" actId="478"/>
          <ac:picMkLst>
            <pc:docMk/>
            <pc:sldMk cId="3159671914" sldId="363"/>
            <ac:picMk id="14" creationId="{F37E0184-8B4F-A70D-D9F4-4FD13C613C12}"/>
          </ac:picMkLst>
        </pc:picChg>
        <pc:picChg chg="add del">
          <ac:chgData name="waterfordawis@gmail.com" userId="41bc82187fb8bfdf" providerId="LiveId" clId="{675EE9C4-8827-4885-BC02-C9D304F58623}" dt="2022-07-07T14:04:46.894" v="1141" actId="478"/>
          <ac:picMkLst>
            <pc:docMk/>
            <pc:sldMk cId="3159671914" sldId="363"/>
            <ac:picMk id="16" creationId="{7B0189EA-ADAA-14C8-4AAD-0C388B679A59}"/>
          </ac:picMkLst>
        </pc:picChg>
        <pc:picChg chg="add del">
          <ac:chgData name="waterfordawis@gmail.com" userId="41bc82187fb8bfdf" providerId="LiveId" clId="{675EE9C4-8827-4885-BC02-C9D304F58623}" dt="2022-07-07T14:04:45.258" v="1140" actId="478"/>
          <ac:picMkLst>
            <pc:docMk/>
            <pc:sldMk cId="3159671914" sldId="363"/>
            <ac:picMk id="18" creationId="{72B06471-5DFB-1290-3312-548FC69EF592}"/>
          </ac:picMkLst>
        </pc:picChg>
        <pc:picChg chg="add mod">
          <ac:chgData name="waterfordawis@gmail.com" userId="41bc82187fb8bfdf" providerId="LiveId" clId="{675EE9C4-8827-4885-BC02-C9D304F58623}" dt="2022-07-07T14:06:28.439" v="1175" actId="1076"/>
          <ac:picMkLst>
            <pc:docMk/>
            <pc:sldMk cId="3159671914" sldId="363"/>
            <ac:picMk id="20" creationId="{D89C206F-1148-35DC-801B-95AE64162A4D}"/>
          </ac:picMkLst>
        </pc:picChg>
        <pc:picChg chg="add mod">
          <ac:chgData name="waterfordawis@gmail.com" userId="41bc82187fb8bfdf" providerId="LiveId" clId="{675EE9C4-8827-4885-BC02-C9D304F58623}" dt="2022-07-07T14:06:38.035" v="1178" actId="688"/>
          <ac:picMkLst>
            <pc:docMk/>
            <pc:sldMk cId="3159671914" sldId="363"/>
            <ac:picMk id="22" creationId="{2B8B0CA7-385C-0A28-4188-0A82A9240F02}"/>
          </ac:picMkLst>
        </pc:picChg>
        <pc:picChg chg="add mod">
          <ac:chgData name="waterfordawis@gmail.com" userId="41bc82187fb8bfdf" providerId="LiveId" clId="{675EE9C4-8827-4885-BC02-C9D304F58623}" dt="2022-07-07T14:06:41.529" v="1179" actId="688"/>
          <ac:picMkLst>
            <pc:docMk/>
            <pc:sldMk cId="3159671914" sldId="363"/>
            <ac:picMk id="23" creationId="{43B0E8B4-C78B-0922-42E7-2C0BE1BFB7D1}"/>
          </ac:picMkLst>
        </pc:picChg>
        <pc:picChg chg="add mod">
          <ac:chgData name="waterfordawis@gmail.com" userId="41bc82187fb8bfdf" providerId="LiveId" clId="{675EE9C4-8827-4885-BC02-C9D304F58623}" dt="2022-07-07T14:06:43.547" v="1180" actId="688"/>
          <ac:picMkLst>
            <pc:docMk/>
            <pc:sldMk cId="3159671914" sldId="363"/>
            <ac:picMk id="24" creationId="{D4766127-7F51-4E94-BF0A-FE0E5B3A9068}"/>
          </ac:picMkLst>
        </pc:picChg>
        <pc:picChg chg="add mod ord">
          <ac:chgData name="waterfordawis@gmail.com" userId="41bc82187fb8bfdf" providerId="LiveId" clId="{675EE9C4-8827-4885-BC02-C9D304F58623}" dt="2022-07-07T14:07:49.577" v="1196" actId="688"/>
          <ac:picMkLst>
            <pc:docMk/>
            <pc:sldMk cId="3159671914" sldId="363"/>
            <ac:picMk id="25" creationId="{82223DB9-2421-4385-F023-A33548CC51C0}"/>
          </ac:picMkLst>
        </pc:picChg>
        <pc:picChg chg="add mod">
          <ac:chgData name="waterfordawis@gmail.com" userId="41bc82187fb8bfdf" providerId="LiveId" clId="{675EE9C4-8827-4885-BC02-C9D304F58623}" dt="2022-07-07T14:07:46.733" v="1195" actId="688"/>
          <ac:picMkLst>
            <pc:docMk/>
            <pc:sldMk cId="3159671914" sldId="363"/>
            <ac:picMk id="26" creationId="{FB2404FB-D5B7-B3CD-4143-2B677A06131B}"/>
          </ac:picMkLst>
        </pc:picChg>
        <pc:picChg chg="add mod">
          <ac:chgData name="waterfordawis@gmail.com" userId="41bc82187fb8bfdf" providerId="LiveId" clId="{675EE9C4-8827-4885-BC02-C9D304F58623}" dt="2022-07-07T14:07:42.215" v="1194" actId="688"/>
          <ac:picMkLst>
            <pc:docMk/>
            <pc:sldMk cId="3159671914" sldId="363"/>
            <ac:picMk id="27" creationId="{260771DC-4564-6BA8-F5B2-7796A52DEACA}"/>
          </ac:picMkLst>
        </pc:picChg>
        <pc:picChg chg="add mod">
          <ac:chgData name="waterfordawis@gmail.com" userId="41bc82187fb8bfdf" providerId="LiveId" clId="{675EE9C4-8827-4885-BC02-C9D304F58623}" dt="2022-07-07T14:07:39.507" v="1193" actId="688"/>
          <ac:picMkLst>
            <pc:docMk/>
            <pc:sldMk cId="3159671914" sldId="363"/>
            <ac:picMk id="28" creationId="{B27967E6-9FA7-0BB3-CE97-DEA1B34BC11C}"/>
          </ac:picMkLst>
        </pc:picChg>
        <pc:picChg chg="add mod">
          <ac:chgData name="waterfordawis@gmail.com" userId="41bc82187fb8bfdf" providerId="LiveId" clId="{675EE9C4-8827-4885-BC02-C9D304F58623}" dt="2022-07-07T14:06:03.438" v="1170" actId="688"/>
          <ac:picMkLst>
            <pc:docMk/>
            <pc:sldMk cId="3159671914" sldId="363"/>
            <ac:picMk id="29" creationId="{EBEFF911-7579-1481-91D9-2B54BC452A5A}"/>
          </ac:picMkLst>
        </pc:picChg>
        <pc:picChg chg="add del mod">
          <ac:chgData name="waterfordawis@gmail.com" userId="41bc82187fb8bfdf" providerId="LiveId" clId="{675EE9C4-8827-4885-BC02-C9D304F58623}" dt="2022-07-07T14:08:18.709" v="1198" actId="478"/>
          <ac:picMkLst>
            <pc:docMk/>
            <pc:sldMk cId="3159671914" sldId="363"/>
            <ac:picMk id="30" creationId="{ED6B60BE-5B01-7521-882B-9D7B20BDC7F8}"/>
          </ac:picMkLst>
        </pc:picChg>
        <pc:picChg chg="add mod">
          <ac:chgData name="waterfordawis@gmail.com" userId="41bc82187fb8bfdf" providerId="LiveId" clId="{675EE9C4-8827-4885-BC02-C9D304F58623}" dt="2022-07-07T14:08:26.845" v="1202" actId="14100"/>
          <ac:picMkLst>
            <pc:docMk/>
            <pc:sldMk cId="3159671914" sldId="363"/>
            <ac:picMk id="31" creationId="{94007D5D-00EF-DB3E-9B2B-1E1B075CBA75}"/>
          </ac:picMkLst>
        </pc:picChg>
        <pc:picChg chg="add del mod">
          <ac:chgData name="waterfordawis@gmail.com" userId="41bc82187fb8bfdf" providerId="LiveId" clId="{675EE9C4-8827-4885-BC02-C9D304F58623}" dt="2022-07-07T14:08:17.002" v="1197" actId="478"/>
          <ac:picMkLst>
            <pc:docMk/>
            <pc:sldMk cId="3159671914" sldId="363"/>
            <ac:picMk id="1026" creationId="{DE504FC8-8D66-969B-D412-9DD6C1C3462A}"/>
          </ac:picMkLst>
        </pc:picChg>
      </pc:sldChg>
      <pc:sldMasterChg chg="delSldLayout">
        <pc:chgData name="waterfordawis@gmail.com" userId="41bc82187fb8bfdf" providerId="LiveId" clId="{675EE9C4-8827-4885-BC02-C9D304F58623}" dt="2022-07-07T14:09:20.185" v="1336" actId="47"/>
        <pc:sldMasterMkLst>
          <pc:docMk/>
          <pc:sldMasterMk cId="0" sldId="2147483702"/>
        </pc:sldMasterMkLst>
        <pc:sldLayoutChg chg="del">
          <pc:chgData name="waterfordawis@gmail.com" userId="41bc82187fb8bfdf" providerId="LiveId" clId="{675EE9C4-8827-4885-BC02-C9D304F58623}" dt="2022-07-05T14:34:53.299" v="70" actId="47"/>
          <pc:sldLayoutMkLst>
            <pc:docMk/>
            <pc:sldMasterMk cId="0" sldId="2147483702"/>
            <pc:sldLayoutMk cId="0" sldId="2147483650"/>
          </pc:sldLayoutMkLst>
        </pc:sldLayoutChg>
        <pc:sldLayoutChg chg="del">
          <pc:chgData name="waterfordawis@gmail.com" userId="41bc82187fb8bfdf" providerId="LiveId" clId="{675EE9C4-8827-4885-BC02-C9D304F58623}" dt="2022-07-05T14:35:13.236" v="96" actId="47"/>
          <pc:sldLayoutMkLst>
            <pc:docMk/>
            <pc:sldMasterMk cId="0" sldId="2147483702"/>
            <pc:sldLayoutMk cId="0" sldId="2147483653"/>
          </pc:sldLayoutMkLst>
        </pc:sldLayoutChg>
        <pc:sldLayoutChg chg="del">
          <pc:chgData name="waterfordawis@gmail.com" userId="41bc82187fb8bfdf" providerId="LiveId" clId="{675EE9C4-8827-4885-BC02-C9D304F58623}" dt="2022-07-07T14:09:20.185" v="1336" actId="47"/>
          <pc:sldLayoutMkLst>
            <pc:docMk/>
            <pc:sldMasterMk cId="0" sldId="2147483702"/>
            <pc:sldLayoutMk cId="0" sldId="2147483655"/>
          </pc:sldLayoutMkLst>
        </pc:sldLayoutChg>
        <pc:sldLayoutChg chg="del">
          <pc:chgData name="waterfordawis@gmail.com" userId="41bc82187fb8bfdf" providerId="LiveId" clId="{675EE9C4-8827-4885-BC02-C9D304F58623}" dt="2022-07-05T14:35:11.654" v="95" actId="47"/>
          <pc:sldLayoutMkLst>
            <pc:docMk/>
            <pc:sldMasterMk cId="0" sldId="2147483702"/>
            <pc:sldLayoutMk cId="0" sldId="2147483660"/>
          </pc:sldLayoutMkLst>
        </pc:sldLayoutChg>
        <pc:sldLayoutChg chg="del">
          <pc:chgData name="waterfordawis@gmail.com" userId="41bc82187fb8bfdf" providerId="LiveId" clId="{675EE9C4-8827-4885-BC02-C9D304F58623}" dt="2022-07-05T14:34:53.647" v="71" actId="47"/>
          <pc:sldLayoutMkLst>
            <pc:docMk/>
            <pc:sldMasterMk cId="0" sldId="2147483702"/>
            <pc:sldLayoutMk cId="0" sldId="2147483665"/>
          </pc:sldLayoutMkLst>
        </pc:sldLayoutChg>
        <pc:sldLayoutChg chg="del">
          <pc:chgData name="waterfordawis@gmail.com" userId="41bc82187fb8bfdf" providerId="LiveId" clId="{675EE9C4-8827-4885-BC02-C9D304F58623}" dt="2022-07-05T14:34:56.469" v="76" actId="47"/>
          <pc:sldLayoutMkLst>
            <pc:docMk/>
            <pc:sldMasterMk cId="0" sldId="2147483702"/>
            <pc:sldLayoutMk cId="0" sldId="2147483666"/>
          </pc:sldLayoutMkLst>
        </pc:sldLayoutChg>
        <pc:sldLayoutChg chg="del">
          <pc:chgData name="waterfordawis@gmail.com" userId="41bc82187fb8bfdf" providerId="LiveId" clId="{675EE9C4-8827-4885-BC02-C9D304F58623}" dt="2022-07-05T14:34:56.656" v="77" actId="47"/>
          <pc:sldLayoutMkLst>
            <pc:docMk/>
            <pc:sldMasterMk cId="0" sldId="2147483702"/>
            <pc:sldLayoutMk cId="0" sldId="2147483667"/>
          </pc:sldLayoutMkLst>
        </pc:sldLayoutChg>
        <pc:sldLayoutChg chg="del">
          <pc:chgData name="waterfordawis@gmail.com" userId="41bc82187fb8bfdf" providerId="LiveId" clId="{675EE9C4-8827-4885-BC02-C9D304F58623}" dt="2022-07-05T14:34:56.828" v="78" actId="47"/>
          <pc:sldLayoutMkLst>
            <pc:docMk/>
            <pc:sldMasterMk cId="0" sldId="2147483702"/>
            <pc:sldLayoutMk cId="0" sldId="2147483668"/>
          </pc:sldLayoutMkLst>
        </pc:sldLayoutChg>
        <pc:sldLayoutChg chg="del">
          <pc:chgData name="waterfordawis@gmail.com" userId="41bc82187fb8bfdf" providerId="LiveId" clId="{675EE9C4-8827-4885-BC02-C9D304F58623}" dt="2022-07-05T14:34:57.016" v="79" actId="47"/>
          <pc:sldLayoutMkLst>
            <pc:docMk/>
            <pc:sldMasterMk cId="0" sldId="2147483702"/>
            <pc:sldLayoutMk cId="0" sldId="2147483669"/>
          </pc:sldLayoutMkLst>
        </pc:sldLayoutChg>
        <pc:sldLayoutChg chg="del">
          <pc:chgData name="waterfordawis@gmail.com" userId="41bc82187fb8bfdf" providerId="LiveId" clId="{675EE9C4-8827-4885-BC02-C9D304F58623}" dt="2022-07-05T14:34:57.172" v="80" actId="47"/>
          <pc:sldLayoutMkLst>
            <pc:docMk/>
            <pc:sldMasterMk cId="0" sldId="2147483702"/>
            <pc:sldLayoutMk cId="0" sldId="2147483670"/>
          </pc:sldLayoutMkLst>
        </pc:sldLayoutChg>
        <pc:sldLayoutChg chg="del">
          <pc:chgData name="waterfordawis@gmail.com" userId="41bc82187fb8bfdf" providerId="LiveId" clId="{675EE9C4-8827-4885-BC02-C9D304F58623}" dt="2022-07-05T14:34:57.344" v="81" actId="47"/>
          <pc:sldLayoutMkLst>
            <pc:docMk/>
            <pc:sldMasterMk cId="0" sldId="2147483702"/>
            <pc:sldLayoutMk cId="0" sldId="2147483671"/>
          </pc:sldLayoutMkLst>
        </pc:sldLayoutChg>
        <pc:sldLayoutChg chg="del">
          <pc:chgData name="waterfordawis@gmail.com" userId="41bc82187fb8bfdf" providerId="LiveId" clId="{675EE9C4-8827-4885-BC02-C9D304F58623}" dt="2022-07-05T14:35:02.547" v="92" actId="47"/>
          <pc:sldLayoutMkLst>
            <pc:docMk/>
            <pc:sldMasterMk cId="0" sldId="2147483702"/>
            <pc:sldLayoutMk cId="0" sldId="2147483674"/>
          </pc:sldLayoutMkLst>
        </pc:sldLayoutChg>
        <pc:sldLayoutChg chg="del">
          <pc:chgData name="waterfordawis@gmail.com" userId="41bc82187fb8bfdf" providerId="LiveId" clId="{675EE9C4-8827-4885-BC02-C9D304F58623}" dt="2022-07-05T14:34:55.243" v="73" actId="47"/>
          <pc:sldLayoutMkLst>
            <pc:docMk/>
            <pc:sldMasterMk cId="0" sldId="2147483702"/>
            <pc:sldLayoutMk cId="0" sldId="2147483675"/>
          </pc:sldLayoutMkLst>
        </pc:sldLayoutChg>
        <pc:sldLayoutChg chg="del">
          <pc:chgData name="waterfordawis@gmail.com" userId="41bc82187fb8bfdf" providerId="LiveId" clId="{675EE9C4-8827-4885-BC02-C9D304F58623}" dt="2022-07-05T14:34:55.756" v="74" actId="47"/>
          <pc:sldLayoutMkLst>
            <pc:docMk/>
            <pc:sldMasterMk cId="0" sldId="2147483702"/>
            <pc:sldLayoutMk cId="0" sldId="2147483676"/>
          </pc:sldLayoutMkLst>
        </pc:sldLayoutChg>
        <pc:sldLayoutChg chg="del">
          <pc:chgData name="waterfordawis@gmail.com" userId="41bc82187fb8bfdf" providerId="LiveId" clId="{675EE9C4-8827-4885-BC02-C9D304F58623}" dt="2022-07-05T14:34:56.209" v="75" actId="47"/>
          <pc:sldLayoutMkLst>
            <pc:docMk/>
            <pc:sldMasterMk cId="0" sldId="2147483702"/>
            <pc:sldLayoutMk cId="0" sldId="2147483677"/>
          </pc:sldLayoutMkLst>
        </pc:sldLayoutChg>
        <pc:sldLayoutChg chg="del">
          <pc:chgData name="waterfordawis@gmail.com" userId="41bc82187fb8bfdf" providerId="LiveId" clId="{675EE9C4-8827-4885-BC02-C9D304F58623}" dt="2022-07-05T14:34:57.927" v="83" actId="47"/>
          <pc:sldLayoutMkLst>
            <pc:docMk/>
            <pc:sldMasterMk cId="0" sldId="2147483702"/>
            <pc:sldLayoutMk cId="0" sldId="2147483678"/>
          </pc:sldLayoutMkLst>
        </pc:sldLayoutChg>
        <pc:sldLayoutChg chg="del">
          <pc:chgData name="waterfordawis@gmail.com" userId="41bc82187fb8bfdf" providerId="LiveId" clId="{675EE9C4-8827-4885-BC02-C9D304F58623}" dt="2022-07-05T14:34:58.145" v="84" actId="47"/>
          <pc:sldLayoutMkLst>
            <pc:docMk/>
            <pc:sldMasterMk cId="0" sldId="2147483702"/>
            <pc:sldLayoutMk cId="0" sldId="2147483679"/>
          </pc:sldLayoutMkLst>
        </pc:sldLayoutChg>
        <pc:sldLayoutChg chg="del">
          <pc:chgData name="waterfordawis@gmail.com" userId="41bc82187fb8bfdf" providerId="LiveId" clId="{675EE9C4-8827-4885-BC02-C9D304F58623}" dt="2022-07-05T14:34:58.563" v="85" actId="47"/>
          <pc:sldLayoutMkLst>
            <pc:docMk/>
            <pc:sldMasterMk cId="0" sldId="2147483702"/>
            <pc:sldLayoutMk cId="0" sldId="2147483680"/>
          </pc:sldLayoutMkLst>
        </pc:sldLayoutChg>
        <pc:sldLayoutChg chg="del">
          <pc:chgData name="waterfordawis@gmail.com" userId="41bc82187fb8bfdf" providerId="LiveId" clId="{675EE9C4-8827-4885-BC02-C9D304F58623}" dt="2022-07-05T14:35:04.125" v="93" actId="47"/>
          <pc:sldLayoutMkLst>
            <pc:docMk/>
            <pc:sldMasterMk cId="0" sldId="2147483702"/>
            <pc:sldLayoutMk cId="0" sldId="2147483681"/>
          </pc:sldLayoutMkLst>
        </pc:sldLayoutChg>
        <pc:sldLayoutChg chg="del">
          <pc:chgData name="waterfordawis@gmail.com" userId="41bc82187fb8bfdf" providerId="LiveId" clId="{675EE9C4-8827-4885-BC02-C9D304F58623}" dt="2022-07-05T14:34:00.374" v="69" actId="47"/>
          <pc:sldLayoutMkLst>
            <pc:docMk/>
            <pc:sldMasterMk cId="0" sldId="2147483702"/>
            <pc:sldLayoutMk cId="0" sldId="2147483682"/>
          </pc:sldLayoutMkLst>
        </pc:sldLayoutChg>
        <pc:sldLayoutChg chg="del">
          <pc:chgData name="waterfordawis@gmail.com" userId="41bc82187fb8bfdf" providerId="LiveId" clId="{675EE9C4-8827-4885-BC02-C9D304F58623}" dt="2022-07-05T14:33:59.602" v="68" actId="47"/>
          <pc:sldLayoutMkLst>
            <pc:docMk/>
            <pc:sldMasterMk cId="0" sldId="2147483702"/>
            <pc:sldLayoutMk cId="0" sldId="2147483683"/>
          </pc:sldLayoutMkLst>
        </pc:sldLayoutChg>
        <pc:sldLayoutChg chg="del">
          <pc:chgData name="waterfordawis@gmail.com" userId="41bc82187fb8bfdf" providerId="LiveId" clId="{675EE9C4-8827-4885-BC02-C9D304F58623}" dt="2022-07-05T14:33:58.929" v="67" actId="47"/>
          <pc:sldLayoutMkLst>
            <pc:docMk/>
            <pc:sldMasterMk cId="0" sldId="2147483702"/>
            <pc:sldLayoutMk cId="0" sldId="2147483684"/>
          </pc:sldLayoutMkLst>
        </pc:sldLayoutChg>
        <pc:sldLayoutChg chg="del">
          <pc:chgData name="waterfordawis@gmail.com" userId="41bc82187fb8bfdf" providerId="LiveId" clId="{675EE9C4-8827-4885-BC02-C9D304F58623}" dt="2022-07-05T14:33:57.937" v="66" actId="47"/>
          <pc:sldLayoutMkLst>
            <pc:docMk/>
            <pc:sldMasterMk cId="0" sldId="2147483702"/>
            <pc:sldLayoutMk cId="0" sldId="2147483685"/>
          </pc:sldLayoutMkLst>
        </pc:sldLayoutChg>
        <pc:sldLayoutChg chg="del">
          <pc:chgData name="waterfordawis@gmail.com" userId="41bc82187fb8bfdf" providerId="LiveId" clId="{675EE9C4-8827-4885-BC02-C9D304F58623}" dt="2022-07-05T14:35:05.031" v="94" actId="47"/>
          <pc:sldLayoutMkLst>
            <pc:docMk/>
            <pc:sldMasterMk cId="0" sldId="2147483702"/>
            <pc:sldLayoutMk cId="0" sldId="2147483686"/>
          </pc:sldLayoutMkLst>
        </pc:sldLayoutChg>
        <pc:sldLayoutChg chg="del">
          <pc:chgData name="waterfordawis@gmail.com" userId="41bc82187fb8bfdf" providerId="LiveId" clId="{675EE9C4-8827-4885-BC02-C9D304F58623}" dt="2022-07-05T14:36:40.780" v="115" actId="47"/>
          <pc:sldLayoutMkLst>
            <pc:docMk/>
            <pc:sldMasterMk cId="0" sldId="2147483702"/>
            <pc:sldLayoutMk cId="0" sldId="2147483687"/>
          </pc:sldLayoutMkLst>
        </pc:sldLayoutChg>
        <pc:sldLayoutChg chg="del">
          <pc:chgData name="waterfordawis@gmail.com" userId="41bc82187fb8bfdf" providerId="LiveId" clId="{675EE9C4-8827-4885-BC02-C9D304F58623}" dt="2022-07-05T14:33:28.354" v="62" actId="47"/>
          <pc:sldLayoutMkLst>
            <pc:docMk/>
            <pc:sldMasterMk cId="0" sldId="2147483702"/>
            <pc:sldLayoutMk cId="0" sldId="2147483689"/>
          </pc:sldLayoutMkLst>
        </pc:sldLayoutChg>
        <pc:sldLayoutChg chg="del">
          <pc:chgData name="waterfordawis@gmail.com" userId="41bc82187fb8bfdf" providerId="LiveId" clId="{675EE9C4-8827-4885-BC02-C9D304F58623}" dt="2022-07-05T14:33:28.354" v="62" actId="47"/>
          <pc:sldLayoutMkLst>
            <pc:docMk/>
            <pc:sldMasterMk cId="0" sldId="2147483702"/>
            <pc:sldLayoutMk cId="0" sldId="2147483691"/>
          </pc:sldLayoutMkLst>
        </pc:sldLayoutChg>
        <pc:sldLayoutChg chg="del">
          <pc:chgData name="waterfordawis@gmail.com" userId="41bc82187fb8bfdf" providerId="LiveId" clId="{675EE9C4-8827-4885-BC02-C9D304F58623}" dt="2022-07-05T14:33:28.354" v="62" actId="47"/>
          <pc:sldLayoutMkLst>
            <pc:docMk/>
            <pc:sldMasterMk cId="0" sldId="2147483702"/>
            <pc:sldLayoutMk cId="0" sldId="2147483693"/>
          </pc:sldLayoutMkLst>
        </pc:sldLayoutChg>
        <pc:sldLayoutChg chg="del">
          <pc:chgData name="waterfordawis@gmail.com" userId="41bc82187fb8bfdf" providerId="LiveId" clId="{675EE9C4-8827-4885-BC02-C9D304F58623}" dt="2022-07-05T14:33:28.354" v="62" actId="47"/>
          <pc:sldLayoutMkLst>
            <pc:docMk/>
            <pc:sldMasterMk cId="0" sldId="2147483702"/>
            <pc:sldLayoutMk cId="0" sldId="2147483694"/>
          </pc:sldLayoutMkLst>
        </pc:sldLayoutChg>
        <pc:sldLayoutChg chg="del">
          <pc:chgData name="waterfordawis@gmail.com" userId="41bc82187fb8bfdf" providerId="LiveId" clId="{675EE9C4-8827-4885-BC02-C9D304F58623}" dt="2022-07-05T14:33:28.354" v="62" actId="47"/>
          <pc:sldLayoutMkLst>
            <pc:docMk/>
            <pc:sldMasterMk cId="0" sldId="2147483702"/>
            <pc:sldLayoutMk cId="0" sldId="2147483695"/>
          </pc:sldLayoutMkLst>
        </pc:sldLayoutChg>
        <pc:sldLayoutChg chg="del">
          <pc:chgData name="waterfordawis@gmail.com" userId="41bc82187fb8bfdf" providerId="LiveId" clId="{675EE9C4-8827-4885-BC02-C9D304F58623}" dt="2022-07-05T14:33:28.354" v="62" actId="47"/>
          <pc:sldLayoutMkLst>
            <pc:docMk/>
            <pc:sldMasterMk cId="0" sldId="2147483702"/>
            <pc:sldLayoutMk cId="0" sldId="2147483698"/>
          </pc:sldLayoutMkLst>
        </pc:sldLayoutChg>
        <pc:sldLayoutChg chg="del">
          <pc:chgData name="waterfordawis@gmail.com" userId="41bc82187fb8bfdf" providerId="LiveId" clId="{675EE9C4-8827-4885-BC02-C9D304F58623}" dt="2022-07-05T14:33:13.495" v="59" actId="47"/>
          <pc:sldLayoutMkLst>
            <pc:docMk/>
            <pc:sldMasterMk cId="0" sldId="2147483702"/>
            <pc:sldLayoutMk cId="0" sldId="2147483700"/>
          </pc:sldLayoutMkLst>
        </pc:sldLayoutChg>
      </pc:sldMasterChg>
      <pc:sldMasterChg chg="delSldLayout">
        <pc:chgData name="waterfordawis@gmail.com" userId="41bc82187fb8bfdf" providerId="LiveId" clId="{675EE9C4-8827-4885-BC02-C9D304F58623}" dt="2022-07-05T14:31:40.301" v="16" actId="47"/>
        <pc:sldMasterMkLst>
          <pc:docMk/>
          <pc:sldMasterMk cId="0" sldId="2147483703"/>
        </pc:sldMasterMkLst>
        <pc:sldLayoutChg chg="del">
          <pc:chgData name="waterfordawis@gmail.com" userId="41bc82187fb8bfdf" providerId="LiveId" clId="{675EE9C4-8827-4885-BC02-C9D304F58623}" dt="2022-07-05T14:31:40.301" v="16" actId="47"/>
          <pc:sldLayoutMkLst>
            <pc:docMk/>
            <pc:sldMasterMk cId="0" sldId="2147483703"/>
            <pc:sldLayoutMk cId="0" sldId="2147483701"/>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GB" sz="2600" b="1" dirty="0">
                <a:solidFill>
                  <a:srgbClr val="000000"/>
                </a:solidFill>
                <a:latin typeface="Abel" panose="02000506030000020004" pitchFamily="2" charset="0"/>
              </a:rPr>
              <a:t>Expenditure budget</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2024</c:v>
                </c:pt>
              </c:strCache>
            </c:strRef>
          </c:tx>
          <c:spPr>
            <a:solidFill>
              <a:schemeClr val="accent1"/>
            </a:solidFill>
            <a:ln>
              <a:noFill/>
            </a:ln>
            <a:effectLst/>
          </c:spPr>
          <c:invertIfNegative val="0"/>
          <c:cat>
            <c:strRef>
              <c:f>Sheet1!$A$2:$A$8</c:f>
              <c:strCache>
                <c:ptCount val="6"/>
                <c:pt idx="0">
                  <c:v>Salary</c:v>
                </c:pt>
                <c:pt idx="1">
                  <c:v>Employers PRSI</c:v>
                </c:pt>
                <c:pt idx="2">
                  <c:v>Phones and Post</c:v>
                </c:pt>
                <c:pt idx="3">
                  <c:v>Training/Travel</c:v>
                </c:pt>
                <c:pt idx="4">
                  <c:v>Report Publication(s)</c:v>
                </c:pt>
                <c:pt idx="5">
                  <c:v>Promotional material</c:v>
                </c:pt>
              </c:strCache>
            </c:strRef>
          </c:cat>
          <c:val>
            <c:numRef>
              <c:f>Sheet1!$B$2:$B$8</c:f>
              <c:numCache>
                <c:formatCode>#,##0.00</c:formatCode>
                <c:ptCount val="7"/>
                <c:pt idx="0">
                  <c:v>44553.599999999999</c:v>
                </c:pt>
                <c:pt idx="1">
                  <c:v>4440.28</c:v>
                </c:pt>
                <c:pt idx="2" formatCode="#,##0">
                  <c:v>1100</c:v>
                </c:pt>
                <c:pt idx="3" formatCode="#,##0">
                  <c:v>1000</c:v>
                </c:pt>
                <c:pt idx="4" formatCode="#,##0">
                  <c:v>2000</c:v>
                </c:pt>
                <c:pt idx="5" formatCode="#,##0">
                  <c:v>1000</c:v>
                </c:pt>
              </c:numCache>
            </c:numRef>
          </c:val>
          <c:extLst>
            <c:ext xmlns:c16="http://schemas.microsoft.com/office/drawing/2014/chart" uri="{C3380CC4-5D6E-409C-BE32-E72D297353CC}">
              <c16:uniqueId val="{00000000-0232-4D2C-A22A-CDCA9004B921}"/>
            </c:ext>
          </c:extLst>
        </c:ser>
        <c:ser>
          <c:idx val="1"/>
          <c:order val="1"/>
          <c:tx>
            <c:strRef>
              <c:f>Sheet1!$C$1</c:f>
              <c:strCache>
                <c:ptCount val="1"/>
                <c:pt idx="0">
                  <c:v>2023</c:v>
                </c:pt>
              </c:strCache>
            </c:strRef>
          </c:tx>
          <c:spPr>
            <a:solidFill>
              <a:schemeClr val="accent2"/>
            </a:solidFill>
            <a:ln>
              <a:noFill/>
            </a:ln>
            <a:effectLst/>
          </c:spPr>
          <c:invertIfNegative val="0"/>
          <c:dLbls>
            <c:dLbl>
              <c:idx val="0"/>
              <c:tx>
                <c:rich>
                  <a:bodyPr/>
                  <a:lstStyle/>
                  <a:p>
                    <a:r>
                      <a:rPr lang="en-US" dirty="0"/>
                      <a:t>€ 44,530.66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232-4D2C-A22A-CDCA9004B921}"/>
                </c:ext>
              </c:extLst>
            </c:dLbl>
            <c:numFmt formatCode="[$€-2]\ #,##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Abel" panose="02000506030000020004"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6"/>
                <c:pt idx="0">
                  <c:v>Salary</c:v>
                </c:pt>
                <c:pt idx="1">
                  <c:v>Employers PRSI</c:v>
                </c:pt>
                <c:pt idx="2">
                  <c:v>Phones and Post</c:v>
                </c:pt>
                <c:pt idx="3">
                  <c:v>Training/Travel</c:v>
                </c:pt>
                <c:pt idx="4">
                  <c:v>Report Publication(s)</c:v>
                </c:pt>
                <c:pt idx="5">
                  <c:v>Promotional material</c:v>
                </c:pt>
              </c:strCache>
            </c:strRef>
          </c:cat>
          <c:val>
            <c:numRef>
              <c:f>Sheet1!$C$2:$C$8</c:f>
              <c:numCache>
                <c:formatCode>#,##0.00</c:formatCode>
                <c:ptCount val="7"/>
                <c:pt idx="0">
                  <c:v>44553.599999999999</c:v>
                </c:pt>
                <c:pt idx="1">
                  <c:v>4440.28</c:v>
                </c:pt>
                <c:pt idx="2" formatCode="#,##0">
                  <c:v>1100</c:v>
                </c:pt>
                <c:pt idx="3" formatCode="#,##0">
                  <c:v>1000</c:v>
                </c:pt>
                <c:pt idx="4" formatCode="#,##0">
                  <c:v>2000</c:v>
                </c:pt>
                <c:pt idx="5" formatCode="#,##0">
                  <c:v>1000</c:v>
                </c:pt>
              </c:numCache>
            </c:numRef>
          </c:val>
          <c:extLst>
            <c:ext xmlns:c16="http://schemas.microsoft.com/office/drawing/2014/chart" uri="{C3380CC4-5D6E-409C-BE32-E72D297353CC}">
              <c16:uniqueId val="{00000001-0232-4D2C-A22A-CDCA9004B921}"/>
            </c:ext>
          </c:extLst>
        </c:ser>
        <c:dLbls>
          <c:showLegendKey val="0"/>
          <c:showVal val="0"/>
          <c:showCatName val="0"/>
          <c:showSerName val="0"/>
          <c:showPercent val="0"/>
          <c:showBubbleSize val="0"/>
        </c:dLbls>
        <c:gapWidth val="182"/>
        <c:axId val="1384498831"/>
        <c:axId val="1384495919"/>
      </c:barChart>
      <c:catAx>
        <c:axId val="13844988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000000"/>
                </a:solidFill>
                <a:latin typeface="Abel" panose="02000506030000020004" pitchFamily="2" charset="0"/>
                <a:ea typeface="+mn-ea"/>
                <a:cs typeface="+mn-cs"/>
              </a:defRPr>
            </a:pPr>
            <a:endParaRPr lang="en-US"/>
          </a:p>
        </c:txPr>
        <c:crossAx val="1384495919"/>
        <c:crosses val="autoZero"/>
        <c:auto val="1"/>
        <c:lblAlgn val="ctr"/>
        <c:lblOffset val="100"/>
        <c:noMultiLvlLbl val="0"/>
      </c:catAx>
      <c:valAx>
        <c:axId val="1384495919"/>
        <c:scaling>
          <c:orientation val="minMax"/>
        </c:scaling>
        <c:delete val="0"/>
        <c:axPos val="b"/>
        <c:majorGridlines>
          <c:spPr>
            <a:ln w="9525" cap="flat" cmpd="sng" algn="ctr">
              <a:solidFill>
                <a:schemeClr val="tx1">
                  <a:lumMod val="15000"/>
                  <a:lumOff val="85000"/>
                </a:schemeClr>
              </a:solidFill>
              <a:round/>
            </a:ln>
            <a:effectLst/>
          </c:spPr>
        </c:majorGridlines>
        <c:numFmt formatCode="_-[$€-1809]* #,##0.00_-;\-[$€-1809]* #,##0.00_-;_-[$€-1809]* &quot;-&quot;??_-;_-@_-"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13844988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Abel" panose="02000506030000020004" pitchFamily="2"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0"/>
        <p:cNvGrpSpPr/>
        <p:nvPr/>
      </p:nvGrpSpPr>
      <p:grpSpPr>
        <a:xfrm>
          <a:off x="0" y="0"/>
          <a:ext cx="0" cy="0"/>
          <a:chOff x="0" y="0"/>
          <a:chExt cx="0" cy="0"/>
        </a:xfrm>
      </p:grpSpPr>
      <p:sp>
        <p:nvSpPr>
          <p:cNvPr id="3291" name="Google Shape;329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2" name="Google Shape;329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4"/>
        <p:cNvGrpSpPr/>
        <p:nvPr/>
      </p:nvGrpSpPr>
      <p:grpSpPr>
        <a:xfrm>
          <a:off x="0" y="0"/>
          <a:ext cx="0" cy="0"/>
          <a:chOff x="0" y="0"/>
          <a:chExt cx="0" cy="0"/>
        </a:xfrm>
      </p:grpSpPr>
      <p:sp>
        <p:nvSpPr>
          <p:cNvPr id="3405" name="Google Shape;3405;g478c782f63_0_3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6" name="Google Shape;3406;g478c782f63_0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Brief description of what the strategy is. Not too much detail as the LCDC are aware of the contents of the strategy. This is just a brief synopsis</a:t>
            </a:r>
          </a:p>
        </p:txBody>
      </p:sp>
      <p:sp>
        <p:nvSpPr>
          <p:cNvPr id="4" name="Slide Number Placeholder 3"/>
          <p:cNvSpPr>
            <a:spLocks noGrp="1"/>
          </p:cNvSpPr>
          <p:nvPr>
            <p:ph type="sldNum" sz="quarter" idx="5"/>
          </p:nvPr>
        </p:nvSpPr>
        <p:spPr/>
        <p:txBody>
          <a:bodyPr/>
          <a:lstStyle/>
          <a:p>
            <a:fld id="{4990387E-BACB-C24B-BE59-CD5145EB3DF3}" type="slidenum">
              <a:rPr lang="en-US" smtClean="0"/>
              <a:t>3</a:t>
            </a:fld>
            <a:endParaRPr lang="en-US" dirty="0"/>
          </a:p>
        </p:txBody>
      </p:sp>
    </p:spTree>
    <p:extLst>
      <p:ext uri="{BB962C8B-B14F-4D97-AF65-F5344CB8AC3E}">
        <p14:creationId xmlns:p14="http://schemas.microsoft.com/office/powerpoint/2010/main" val="3801290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
        <p:nvSpPr>
          <p:cNvPr id="4" name="Slide Number Placeholder 3"/>
          <p:cNvSpPr>
            <a:spLocks noGrp="1"/>
          </p:cNvSpPr>
          <p:nvPr>
            <p:ph type="sldNum" sz="quarter" idx="5"/>
          </p:nvPr>
        </p:nvSpPr>
        <p:spPr/>
        <p:txBody>
          <a:bodyPr/>
          <a:lstStyle/>
          <a:p>
            <a:fld id="{4990387E-BACB-C24B-BE59-CD5145EB3DF3}" type="slidenum">
              <a:rPr lang="en-US" smtClean="0"/>
              <a:t>4</a:t>
            </a:fld>
            <a:endParaRPr lang="en-US" dirty="0"/>
          </a:p>
        </p:txBody>
      </p:sp>
    </p:spTree>
    <p:extLst>
      <p:ext uri="{BB962C8B-B14F-4D97-AF65-F5344CB8AC3E}">
        <p14:creationId xmlns:p14="http://schemas.microsoft.com/office/powerpoint/2010/main" val="340152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5"/>
        <p:cNvGrpSpPr/>
        <p:nvPr/>
      </p:nvGrpSpPr>
      <p:grpSpPr>
        <a:xfrm>
          <a:off x="0" y="0"/>
          <a:ext cx="0" cy="0"/>
          <a:chOff x="0" y="0"/>
          <a:chExt cx="0" cy="0"/>
        </a:xfrm>
      </p:grpSpPr>
      <p:sp>
        <p:nvSpPr>
          <p:cNvPr id="3896" name="Google Shape;3896;ga00e5518b3_2_10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7" name="Google Shape;3897;ga00e5518b3_2_10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86281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9"/>
        <p:cNvGrpSpPr/>
        <p:nvPr/>
      </p:nvGrpSpPr>
      <p:grpSpPr>
        <a:xfrm>
          <a:off x="0" y="0"/>
          <a:ext cx="0" cy="0"/>
          <a:chOff x="0" y="0"/>
          <a:chExt cx="0" cy="0"/>
        </a:xfrm>
      </p:grpSpPr>
      <p:sp>
        <p:nvSpPr>
          <p:cNvPr id="9340" name="Google Shape;9340;g6327213437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41" name="Google Shape;9341;g6327213437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34418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9"/>
        <p:cNvGrpSpPr/>
        <p:nvPr/>
      </p:nvGrpSpPr>
      <p:grpSpPr>
        <a:xfrm>
          <a:off x="0" y="0"/>
          <a:ext cx="0" cy="0"/>
          <a:chOff x="0" y="0"/>
          <a:chExt cx="0" cy="0"/>
        </a:xfrm>
      </p:grpSpPr>
      <p:sp>
        <p:nvSpPr>
          <p:cNvPr id="9340" name="Google Shape;9340;g6327213437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41" name="Google Shape;9341;g6327213437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48319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9"/>
        <p:cNvGrpSpPr/>
        <p:nvPr/>
      </p:nvGrpSpPr>
      <p:grpSpPr>
        <a:xfrm>
          <a:off x="0" y="0"/>
          <a:ext cx="0" cy="0"/>
          <a:chOff x="0" y="0"/>
          <a:chExt cx="0" cy="0"/>
        </a:xfrm>
      </p:grpSpPr>
      <p:sp>
        <p:nvSpPr>
          <p:cNvPr id="9340" name="Google Shape;9340;g6327213437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41" name="Google Shape;9341;g6327213437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28357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really key. It will help to ensure cross sectoral input and multi agency approaches to migrant integration, anti racism practices and a real visual on the value Waterford and its institutions place on the value and recognized contribution of migrants to life in Waterford. Will become an outlier in Ireland and something all other areas who are interested in the social inclusion of migrants look to emulate, therefore making Waterford market leaders in this area.</a:t>
            </a:r>
          </a:p>
        </p:txBody>
      </p:sp>
      <p:sp>
        <p:nvSpPr>
          <p:cNvPr id="4" name="Slide Number Placeholder 3"/>
          <p:cNvSpPr>
            <a:spLocks noGrp="1"/>
          </p:cNvSpPr>
          <p:nvPr>
            <p:ph type="sldNum" sz="quarter" idx="5"/>
          </p:nvPr>
        </p:nvSpPr>
        <p:spPr/>
        <p:txBody>
          <a:bodyPr/>
          <a:lstStyle/>
          <a:p>
            <a:fld id="{4990387E-BACB-C24B-BE59-CD5145EB3DF3}" type="slidenum">
              <a:rPr lang="en-US" smtClean="0"/>
              <a:t>9</a:t>
            </a:fld>
            <a:endParaRPr lang="en-US" dirty="0"/>
          </a:p>
        </p:txBody>
      </p:sp>
    </p:spTree>
    <p:extLst>
      <p:ext uri="{BB962C8B-B14F-4D97-AF65-F5344CB8AC3E}">
        <p14:creationId xmlns:p14="http://schemas.microsoft.com/office/powerpoint/2010/main" val="2231346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is not without its challenges, however. The strategic plan itself is incredibly ambitious. There is areas outside of a project coordinators direct influence within it. Further, the role itself, even just focusing on 3 key areas really is a full time post and failure to address this may mean a failure to achieve the strategic aims. Supplementary to this, gaining the trust of the communities is difficult and only being contracted for half the lifespan of the plan, raises questions about the value of the role or the value of the work by communities themselves. Finally, there is a need to secure funding for some of the actions from external sources. This is draining on work hour resources.</a:t>
            </a:r>
          </a:p>
        </p:txBody>
      </p:sp>
      <p:sp>
        <p:nvSpPr>
          <p:cNvPr id="4" name="Slide Number Placeholder 3"/>
          <p:cNvSpPr>
            <a:spLocks noGrp="1"/>
          </p:cNvSpPr>
          <p:nvPr>
            <p:ph type="sldNum" sz="quarter" idx="5"/>
          </p:nvPr>
        </p:nvSpPr>
        <p:spPr/>
        <p:txBody>
          <a:bodyPr/>
          <a:lstStyle/>
          <a:p>
            <a:fld id="{4990387E-BACB-C24B-BE59-CD5145EB3DF3}" type="slidenum">
              <a:rPr lang="en-US" smtClean="0"/>
              <a:t>10</a:t>
            </a:fld>
            <a:endParaRPr lang="en-US" dirty="0"/>
          </a:p>
        </p:txBody>
      </p:sp>
    </p:spTree>
    <p:extLst>
      <p:ext uri="{BB962C8B-B14F-4D97-AF65-F5344CB8AC3E}">
        <p14:creationId xmlns:p14="http://schemas.microsoft.com/office/powerpoint/2010/main" val="2464586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4"/>
        <p:cNvGrpSpPr/>
        <p:nvPr/>
      </p:nvGrpSpPr>
      <p:grpSpPr>
        <a:xfrm>
          <a:off x="0" y="0"/>
          <a:ext cx="0" cy="0"/>
          <a:chOff x="0" y="0"/>
          <a:chExt cx="0" cy="0"/>
        </a:xfrm>
      </p:grpSpPr>
      <p:sp>
        <p:nvSpPr>
          <p:cNvPr id="9415" name="Google Shape;9415;ga00e5518b3_2_3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6" name="Google Shape;9416;ga00e5518b3_2_3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7"/>
        <p:cNvGrpSpPr/>
        <p:nvPr/>
      </p:nvGrpSpPr>
      <p:grpSpPr>
        <a:xfrm>
          <a:off x="0" y="0"/>
          <a:ext cx="0" cy="0"/>
          <a:chOff x="0" y="0"/>
          <a:chExt cx="0" cy="0"/>
        </a:xfrm>
      </p:grpSpPr>
      <p:sp>
        <p:nvSpPr>
          <p:cNvPr id="3758" name="Google Shape;3758;ga00e5518b3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9" name="Google Shape;3759;ga00e5518b3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54044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8"/>
        <p:cNvGrpSpPr/>
        <p:nvPr/>
      </p:nvGrpSpPr>
      <p:grpSpPr>
        <a:xfrm>
          <a:off x="0" y="0"/>
          <a:ext cx="0" cy="0"/>
          <a:chOff x="0" y="0"/>
          <a:chExt cx="0" cy="0"/>
        </a:xfrm>
      </p:grpSpPr>
      <p:sp>
        <p:nvSpPr>
          <p:cNvPr id="3889" name="Google Shape;3889;ga00e5518b3_2_9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0" name="Google Shape;3890;ga00e5518b3_2_9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95286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6"/>
        <p:cNvGrpSpPr/>
        <p:nvPr/>
      </p:nvGrpSpPr>
      <p:grpSpPr>
        <a:xfrm>
          <a:off x="0" y="0"/>
          <a:ext cx="0" cy="0"/>
          <a:chOff x="0" y="0"/>
          <a:chExt cx="0" cy="0"/>
        </a:xfrm>
      </p:grpSpPr>
      <p:sp>
        <p:nvSpPr>
          <p:cNvPr id="9497" name="Google Shape;9497;ga00e5518b3_3_47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98" name="Google Shape;9498;ga00e5518b3_3_47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9"/>
        <p:cNvGrpSpPr/>
        <p:nvPr/>
      </p:nvGrpSpPr>
      <p:grpSpPr>
        <a:xfrm>
          <a:off x="0" y="0"/>
          <a:ext cx="0" cy="0"/>
          <a:chOff x="0" y="0"/>
          <a:chExt cx="0" cy="0"/>
        </a:xfrm>
      </p:grpSpPr>
      <p:sp>
        <p:nvSpPr>
          <p:cNvPr id="1730" name="Google Shape;1730;g8a726145fc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1" name="Google Shape;1731;g8a726145fc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0"/>
        <p:cNvGrpSpPr/>
        <p:nvPr/>
      </p:nvGrpSpPr>
      <p:grpSpPr>
        <a:xfrm>
          <a:off x="0" y="0"/>
          <a:ext cx="0" cy="0"/>
          <a:chOff x="0" y="0"/>
          <a:chExt cx="0" cy="0"/>
        </a:xfrm>
      </p:grpSpPr>
      <p:sp>
        <p:nvSpPr>
          <p:cNvPr id="3751" name="Google Shape;3751;ga02b8df7a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2" name="Google Shape;3752;ga02b8df7a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p:nvPr/>
        </p:nvSpPr>
        <p:spPr>
          <a:xfrm>
            <a:off x="0" y="0"/>
            <a:ext cx="9153900" cy="5153100"/>
          </a:xfrm>
          <a:prstGeom prst="frame">
            <a:avLst>
              <a:gd name="adj1" fmla="val 7245"/>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10;p2"/>
          <p:cNvSpPr txBox="1">
            <a:spLocks noGrp="1"/>
          </p:cNvSpPr>
          <p:nvPr>
            <p:ph type="ctrTitle"/>
          </p:nvPr>
        </p:nvSpPr>
        <p:spPr>
          <a:xfrm>
            <a:off x="712353" y="535425"/>
            <a:ext cx="5153100" cy="2052600"/>
          </a:xfrm>
          <a:prstGeom prst="rect">
            <a:avLst/>
          </a:prstGeom>
        </p:spPr>
        <p:txBody>
          <a:bodyPr spcFirstLastPara="1" wrap="square" lIns="91425" tIns="91425" rIns="91425" bIns="91425" anchor="b"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11" name="Google Shape;11;p2"/>
          <p:cNvSpPr txBox="1">
            <a:spLocks noGrp="1"/>
          </p:cNvSpPr>
          <p:nvPr>
            <p:ph type="subTitle" idx="1"/>
          </p:nvPr>
        </p:nvSpPr>
        <p:spPr>
          <a:xfrm>
            <a:off x="712350" y="2548775"/>
            <a:ext cx="51531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body" idx="1"/>
          </p:nvPr>
        </p:nvSpPr>
        <p:spPr>
          <a:xfrm>
            <a:off x="712350" y="1816850"/>
            <a:ext cx="3623700" cy="2752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07924" y="1816850"/>
            <a:ext cx="3623700" cy="2752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title"/>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712350" y="450150"/>
            <a:ext cx="6145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10"/>
          <p:cNvSpPr txBox="1">
            <a:spLocks noGrp="1"/>
          </p:cNvSpPr>
          <p:nvPr>
            <p:ph type="body" idx="1"/>
          </p:nvPr>
        </p:nvSpPr>
        <p:spPr>
          <a:xfrm>
            <a:off x="712350" y="4230575"/>
            <a:ext cx="77193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11"/>
          <p:cNvSpPr txBox="1">
            <a:spLocks noGrp="1"/>
          </p:cNvSpPr>
          <p:nvPr>
            <p:ph type="title" hasCustomPrompt="1"/>
          </p:nvPr>
        </p:nvSpPr>
        <p:spPr>
          <a:xfrm>
            <a:off x="712350" y="1106125"/>
            <a:ext cx="77193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0" name="Google Shape;40;p11"/>
          <p:cNvSpPr txBox="1">
            <a:spLocks noGrp="1"/>
          </p:cNvSpPr>
          <p:nvPr>
            <p:ph type="body" idx="1"/>
          </p:nvPr>
        </p:nvSpPr>
        <p:spPr>
          <a:xfrm>
            <a:off x="712350" y="3152225"/>
            <a:ext cx="77193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13"/>
          <p:cNvSpPr txBox="1">
            <a:spLocks noGrp="1"/>
          </p:cNvSpPr>
          <p:nvPr>
            <p:ph type="title" hasCustomPrompt="1"/>
          </p:nvPr>
        </p:nvSpPr>
        <p:spPr>
          <a:xfrm>
            <a:off x="3245550" y="1299975"/>
            <a:ext cx="1960800" cy="470400"/>
          </a:xfrm>
          <a:prstGeom prst="rect">
            <a:avLst/>
          </a:prstGeom>
        </p:spPr>
        <p:txBody>
          <a:bodyPr spcFirstLastPara="1" wrap="square" lIns="91425" tIns="0" rIns="91425" bIns="0" anchor="ctr" anchorCtr="0">
            <a:noAutofit/>
          </a:bodyPr>
          <a:lstStyle>
            <a:lvl1pPr lvl="0" algn="r" rtl="0">
              <a:spcBef>
                <a:spcPts val="0"/>
              </a:spcBef>
              <a:spcAft>
                <a:spcPts val="0"/>
              </a:spcAft>
              <a:buClr>
                <a:schemeClr val="lt1"/>
              </a:buClr>
              <a:buSzPts val="4000"/>
              <a:buNone/>
              <a:defRPr sz="4000">
                <a:solidFill>
                  <a:schemeClr val="lt1"/>
                </a:solidFill>
              </a:defRPr>
            </a:lvl1pPr>
            <a:lvl2pPr lvl="1" algn="r" rtl="0">
              <a:spcBef>
                <a:spcPts val="0"/>
              </a:spcBef>
              <a:spcAft>
                <a:spcPts val="0"/>
              </a:spcAft>
              <a:buClr>
                <a:schemeClr val="lt1"/>
              </a:buClr>
              <a:buSzPts val="4000"/>
              <a:buNone/>
              <a:defRPr sz="4000">
                <a:solidFill>
                  <a:schemeClr val="lt1"/>
                </a:solidFill>
              </a:defRPr>
            </a:lvl2pPr>
            <a:lvl3pPr lvl="2" algn="r" rtl="0">
              <a:spcBef>
                <a:spcPts val="0"/>
              </a:spcBef>
              <a:spcAft>
                <a:spcPts val="0"/>
              </a:spcAft>
              <a:buClr>
                <a:schemeClr val="lt1"/>
              </a:buClr>
              <a:buSzPts val="4000"/>
              <a:buNone/>
              <a:defRPr sz="4000">
                <a:solidFill>
                  <a:schemeClr val="lt1"/>
                </a:solidFill>
              </a:defRPr>
            </a:lvl3pPr>
            <a:lvl4pPr lvl="3" algn="r" rtl="0">
              <a:spcBef>
                <a:spcPts val="0"/>
              </a:spcBef>
              <a:spcAft>
                <a:spcPts val="0"/>
              </a:spcAft>
              <a:buClr>
                <a:schemeClr val="lt1"/>
              </a:buClr>
              <a:buSzPts val="4000"/>
              <a:buNone/>
              <a:defRPr sz="4000">
                <a:solidFill>
                  <a:schemeClr val="lt1"/>
                </a:solidFill>
              </a:defRPr>
            </a:lvl4pPr>
            <a:lvl5pPr lvl="4" algn="r" rtl="0">
              <a:spcBef>
                <a:spcPts val="0"/>
              </a:spcBef>
              <a:spcAft>
                <a:spcPts val="0"/>
              </a:spcAft>
              <a:buClr>
                <a:schemeClr val="lt1"/>
              </a:buClr>
              <a:buSzPts val="4000"/>
              <a:buNone/>
              <a:defRPr sz="4000">
                <a:solidFill>
                  <a:schemeClr val="lt1"/>
                </a:solidFill>
              </a:defRPr>
            </a:lvl5pPr>
            <a:lvl6pPr lvl="5" algn="r" rtl="0">
              <a:spcBef>
                <a:spcPts val="0"/>
              </a:spcBef>
              <a:spcAft>
                <a:spcPts val="0"/>
              </a:spcAft>
              <a:buClr>
                <a:schemeClr val="lt1"/>
              </a:buClr>
              <a:buSzPts val="4000"/>
              <a:buNone/>
              <a:defRPr sz="4000">
                <a:solidFill>
                  <a:schemeClr val="lt1"/>
                </a:solidFill>
              </a:defRPr>
            </a:lvl6pPr>
            <a:lvl7pPr lvl="6" algn="r" rtl="0">
              <a:spcBef>
                <a:spcPts val="0"/>
              </a:spcBef>
              <a:spcAft>
                <a:spcPts val="0"/>
              </a:spcAft>
              <a:buClr>
                <a:schemeClr val="lt1"/>
              </a:buClr>
              <a:buSzPts val="4000"/>
              <a:buNone/>
              <a:defRPr sz="4000">
                <a:solidFill>
                  <a:schemeClr val="lt1"/>
                </a:solidFill>
              </a:defRPr>
            </a:lvl7pPr>
            <a:lvl8pPr lvl="7" algn="r" rtl="0">
              <a:spcBef>
                <a:spcPts val="0"/>
              </a:spcBef>
              <a:spcAft>
                <a:spcPts val="0"/>
              </a:spcAft>
              <a:buClr>
                <a:schemeClr val="lt1"/>
              </a:buClr>
              <a:buSzPts val="4000"/>
              <a:buNone/>
              <a:defRPr sz="4000">
                <a:solidFill>
                  <a:schemeClr val="lt1"/>
                </a:solidFill>
              </a:defRPr>
            </a:lvl8pPr>
            <a:lvl9pPr lvl="8" algn="r" rtl="0">
              <a:spcBef>
                <a:spcPts val="0"/>
              </a:spcBef>
              <a:spcAft>
                <a:spcPts val="0"/>
              </a:spcAft>
              <a:buClr>
                <a:schemeClr val="lt1"/>
              </a:buClr>
              <a:buSzPts val="4000"/>
              <a:buNone/>
              <a:defRPr sz="4000">
                <a:solidFill>
                  <a:schemeClr val="lt1"/>
                </a:solidFill>
              </a:defRPr>
            </a:lvl9pPr>
          </a:lstStyle>
          <a:p>
            <a:r>
              <a:t>xx%</a:t>
            </a:r>
          </a:p>
        </p:txBody>
      </p:sp>
      <p:sp>
        <p:nvSpPr>
          <p:cNvPr id="44" name="Google Shape;44;p13"/>
          <p:cNvSpPr txBox="1">
            <a:spLocks noGrp="1"/>
          </p:cNvSpPr>
          <p:nvPr>
            <p:ph type="subTitle" idx="1"/>
          </p:nvPr>
        </p:nvSpPr>
        <p:spPr>
          <a:xfrm>
            <a:off x="5206350" y="1264125"/>
            <a:ext cx="3225300" cy="330000"/>
          </a:xfrm>
          <a:prstGeom prst="rect">
            <a:avLst/>
          </a:prstGeom>
          <a:noFill/>
        </p:spPr>
        <p:txBody>
          <a:bodyPr spcFirstLastPara="1" wrap="square" lIns="91425" tIns="0" rIns="91425" bIns="0" anchor="ctr" anchorCtr="0">
            <a:noAutofit/>
          </a:bodyPr>
          <a:lstStyle>
            <a:lvl1pPr lvl="0">
              <a:lnSpc>
                <a:spcPct val="114000"/>
              </a:lnSpc>
              <a:spcBef>
                <a:spcPts val="0"/>
              </a:spcBef>
              <a:spcAft>
                <a:spcPts val="0"/>
              </a:spcAft>
              <a:buNone/>
              <a:defRPr sz="1700"/>
            </a:lvl1pPr>
            <a:lvl2pPr lvl="1">
              <a:lnSpc>
                <a:spcPct val="114000"/>
              </a:lnSpc>
              <a:spcBef>
                <a:spcPts val="0"/>
              </a:spcBef>
              <a:spcAft>
                <a:spcPts val="0"/>
              </a:spcAft>
              <a:buNone/>
              <a:defRPr sz="1700"/>
            </a:lvl2pPr>
            <a:lvl3pPr lvl="2">
              <a:lnSpc>
                <a:spcPct val="114000"/>
              </a:lnSpc>
              <a:spcBef>
                <a:spcPts val="0"/>
              </a:spcBef>
              <a:spcAft>
                <a:spcPts val="0"/>
              </a:spcAft>
              <a:buNone/>
              <a:defRPr sz="1700"/>
            </a:lvl3pPr>
            <a:lvl4pPr lvl="3">
              <a:lnSpc>
                <a:spcPct val="114000"/>
              </a:lnSpc>
              <a:spcBef>
                <a:spcPts val="0"/>
              </a:spcBef>
              <a:spcAft>
                <a:spcPts val="0"/>
              </a:spcAft>
              <a:buNone/>
              <a:defRPr sz="1700"/>
            </a:lvl4pPr>
            <a:lvl5pPr lvl="4">
              <a:lnSpc>
                <a:spcPct val="114000"/>
              </a:lnSpc>
              <a:spcBef>
                <a:spcPts val="0"/>
              </a:spcBef>
              <a:spcAft>
                <a:spcPts val="0"/>
              </a:spcAft>
              <a:buNone/>
              <a:defRPr sz="1700"/>
            </a:lvl5pPr>
            <a:lvl6pPr lvl="5">
              <a:lnSpc>
                <a:spcPct val="114000"/>
              </a:lnSpc>
              <a:spcBef>
                <a:spcPts val="0"/>
              </a:spcBef>
              <a:spcAft>
                <a:spcPts val="0"/>
              </a:spcAft>
              <a:buNone/>
              <a:defRPr sz="1700"/>
            </a:lvl6pPr>
            <a:lvl7pPr lvl="6">
              <a:lnSpc>
                <a:spcPct val="114000"/>
              </a:lnSpc>
              <a:spcBef>
                <a:spcPts val="0"/>
              </a:spcBef>
              <a:spcAft>
                <a:spcPts val="0"/>
              </a:spcAft>
              <a:buNone/>
              <a:defRPr sz="1700"/>
            </a:lvl7pPr>
            <a:lvl8pPr lvl="7">
              <a:lnSpc>
                <a:spcPct val="114000"/>
              </a:lnSpc>
              <a:spcBef>
                <a:spcPts val="0"/>
              </a:spcBef>
              <a:spcAft>
                <a:spcPts val="0"/>
              </a:spcAft>
              <a:buNone/>
              <a:defRPr sz="1700"/>
            </a:lvl8pPr>
            <a:lvl9pPr lvl="8">
              <a:lnSpc>
                <a:spcPct val="114000"/>
              </a:lnSpc>
              <a:spcBef>
                <a:spcPts val="0"/>
              </a:spcBef>
              <a:spcAft>
                <a:spcPts val="0"/>
              </a:spcAft>
              <a:buNone/>
              <a:defRPr sz="1700"/>
            </a:lvl9pPr>
          </a:lstStyle>
          <a:p>
            <a:endParaRPr/>
          </a:p>
        </p:txBody>
      </p:sp>
      <p:sp>
        <p:nvSpPr>
          <p:cNvPr id="45" name="Google Shape;45;p13"/>
          <p:cNvSpPr txBox="1">
            <a:spLocks noGrp="1"/>
          </p:cNvSpPr>
          <p:nvPr>
            <p:ph type="title" idx="2" hasCustomPrompt="1"/>
          </p:nvPr>
        </p:nvSpPr>
        <p:spPr>
          <a:xfrm>
            <a:off x="3245550" y="2223700"/>
            <a:ext cx="1960800" cy="470400"/>
          </a:xfrm>
          <a:prstGeom prst="rect">
            <a:avLst/>
          </a:prstGeom>
        </p:spPr>
        <p:txBody>
          <a:bodyPr spcFirstLastPara="1" wrap="square" lIns="91425" tIns="0" rIns="91425" bIns="0" anchor="ctr" anchorCtr="0">
            <a:noAutofit/>
          </a:bodyPr>
          <a:lstStyle>
            <a:lvl1pPr lvl="0" algn="r" rtl="0">
              <a:spcBef>
                <a:spcPts val="0"/>
              </a:spcBef>
              <a:spcAft>
                <a:spcPts val="0"/>
              </a:spcAft>
              <a:buClr>
                <a:schemeClr val="lt1"/>
              </a:buClr>
              <a:buSzPts val="4000"/>
              <a:buNone/>
              <a:defRPr sz="4000">
                <a:solidFill>
                  <a:schemeClr val="lt1"/>
                </a:solidFill>
              </a:defRPr>
            </a:lvl1pPr>
            <a:lvl2pPr lvl="1" algn="r" rtl="0">
              <a:spcBef>
                <a:spcPts val="0"/>
              </a:spcBef>
              <a:spcAft>
                <a:spcPts val="0"/>
              </a:spcAft>
              <a:buClr>
                <a:schemeClr val="lt1"/>
              </a:buClr>
              <a:buSzPts val="4000"/>
              <a:buNone/>
              <a:defRPr sz="4000">
                <a:solidFill>
                  <a:schemeClr val="lt1"/>
                </a:solidFill>
              </a:defRPr>
            </a:lvl2pPr>
            <a:lvl3pPr lvl="2" algn="r" rtl="0">
              <a:spcBef>
                <a:spcPts val="0"/>
              </a:spcBef>
              <a:spcAft>
                <a:spcPts val="0"/>
              </a:spcAft>
              <a:buClr>
                <a:schemeClr val="lt1"/>
              </a:buClr>
              <a:buSzPts val="4000"/>
              <a:buNone/>
              <a:defRPr sz="4000">
                <a:solidFill>
                  <a:schemeClr val="lt1"/>
                </a:solidFill>
              </a:defRPr>
            </a:lvl3pPr>
            <a:lvl4pPr lvl="3" algn="r" rtl="0">
              <a:spcBef>
                <a:spcPts val="0"/>
              </a:spcBef>
              <a:spcAft>
                <a:spcPts val="0"/>
              </a:spcAft>
              <a:buClr>
                <a:schemeClr val="lt1"/>
              </a:buClr>
              <a:buSzPts val="4000"/>
              <a:buNone/>
              <a:defRPr sz="4000">
                <a:solidFill>
                  <a:schemeClr val="lt1"/>
                </a:solidFill>
              </a:defRPr>
            </a:lvl4pPr>
            <a:lvl5pPr lvl="4" algn="r" rtl="0">
              <a:spcBef>
                <a:spcPts val="0"/>
              </a:spcBef>
              <a:spcAft>
                <a:spcPts val="0"/>
              </a:spcAft>
              <a:buClr>
                <a:schemeClr val="lt1"/>
              </a:buClr>
              <a:buSzPts val="4000"/>
              <a:buNone/>
              <a:defRPr sz="4000">
                <a:solidFill>
                  <a:schemeClr val="lt1"/>
                </a:solidFill>
              </a:defRPr>
            </a:lvl5pPr>
            <a:lvl6pPr lvl="5" algn="r" rtl="0">
              <a:spcBef>
                <a:spcPts val="0"/>
              </a:spcBef>
              <a:spcAft>
                <a:spcPts val="0"/>
              </a:spcAft>
              <a:buClr>
                <a:schemeClr val="lt1"/>
              </a:buClr>
              <a:buSzPts val="4000"/>
              <a:buNone/>
              <a:defRPr sz="4000">
                <a:solidFill>
                  <a:schemeClr val="lt1"/>
                </a:solidFill>
              </a:defRPr>
            </a:lvl6pPr>
            <a:lvl7pPr lvl="6" algn="r" rtl="0">
              <a:spcBef>
                <a:spcPts val="0"/>
              </a:spcBef>
              <a:spcAft>
                <a:spcPts val="0"/>
              </a:spcAft>
              <a:buClr>
                <a:schemeClr val="lt1"/>
              </a:buClr>
              <a:buSzPts val="4000"/>
              <a:buNone/>
              <a:defRPr sz="4000">
                <a:solidFill>
                  <a:schemeClr val="lt1"/>
                </a:solidFill>
              </a:defRPr>
            </a:lvl7pPr>
            <a:lvl8pPr lvl="7" algn="r" rtl="0">
              <a:spcBef>
                <a:spcPts val="0"/>
              </a:spcBef>
              <a:spcAft>
                <a:spcPts val="0"/>
              </a:spcAft>
              <a:buClr>
                <a:schemeClr val="lt1"/>
              </a:buClr>
              <a:buSzPts val="4000"/>
              <a:buNone/>
              <a:defRPr sz="4000">
                <a:solidFill>
                  <a:schemeClr val="lt1"/>
                </a:solidFill>
              </a:defRPr>
            </a:lvl8pPr>
            <a:lvl9pPr lvl="8" algn="r" rtl="0">
              <a:spcBef>
                <a:spcPts val="0"/>
              </a:spcBef>
              <a:spcAft>
                <a:spcPts val="0"/>
              </a:spcAft>
              <a:buClr>
                <a:schemeClr val="lt1"/>
              </a:buClr>
              <a:buSzPts val="4000"/>
              <a:buNone/>
              <a:defRPr sz="4000">
                <a:solidFill>
                  <a:schemeClr val="lt1"/>
                </a:solidFill>
              </a:defRPr>
            </a:lvl9pPr>
          </a:lstStyle>
          <a:p>
            <a:r>
              <a:t>xx%</a:t>
            </a:r>
          </a:p>
        </p:txBody>
      </p:sp>
      <p:sp>
        <p:nvSpPr>
          <p:cNvPr id="46" name="Google Shape;46;p13"/>
          <p:cNvSpPr txBox="1">
            <a:spLocks noGrp="1"/>
          </p:cNvSpPr>
          <p:nvPr>
            <p:ph type="subTitle" idx="3"/>
          </p:nvPr>
        </p:nvSpPr>
        <p:spPr>
          <a:xfrm>
            <a:off x="5206350" y="2188475"/>
            <a:ext cx="3225300" cy="330000"/>
          </a:xfrm>
          <a:prstGeom prst="rect">
            <a:avLst/>
          </a:prstGeom>
          <a:noFill/>
        </p:spPr>
        <p:txBody>
          <a:bodyPr spcFirstLastPara="1" wrap="square" lIns="91425" tIns="0" rIns="91425" bIns="0" anchor="ctr" anchorCtr="0">
            <a:noAutofit/>
          </a:bodyPr>
          <a:lstStyle>
            <a:lvl1pPr lvl="0" rtl="0">
              <a:lnSpc>
                <a:spcPct val="114000"/>
              </a:lnSpc>
              <a:spcBef>
                <a:spcPts val="0"/>
              </a:spcBef>
              <a:spcAft>
                <a:spcPts val="0"/>
              </a:spcAft>
              <a:buNone/>
              <a:defRPr sz="1700"/>
            </a:lvl1pPr>
            <a:lvl2pPr lvl="1" rtl="0">
              <a:lnSpc>
                <a:spcPct val="114000"/>
              </a:lnSpc>
              <a:spcBef>
                <a:spcPts val="0"/>
              </a:spcBef>
              <a:spcAft>
                <a:spcPts val="0"/>
              </a:spcAft>
              <a:buNone/>
              <a:defRPr sz="1700"/>
            </a:lvl2pPr>
            <a:lvl3pPr lvl="2" rtl="0">
              <a:lnSpc>
                <a:spcPct val="114000"/>
              </a:lnSpc>
              <a:spcBef>
                <a:spcPts val="0"/>
              </a:spcBef>
              <a:spcAft>
                <a:spcPts val="0"/>
              </a:spcAft>
              <a:buNone/>
              <a:defRPr sz="1700"/>
            </a:lvl3pPr>
            <a:lvl4pPr lvl="3" rtl="0">
              <a:lnSpc>
                <a:spcPct val="114000"/>
              </a:lnSpc>
              <a:spcBef>
                <a:spcPts val="0"/>
              </a:spcBef>
              <a:spcAft>
                <a:spcPts val="0"/>
              </a:spcAft>
              <a:buNone/>
              <a:defRPr sz="1700"/>
            </a:lvl4pPr>
            <a:lvl5pPr lvl="4" rtl="0">
              <a:lnSpc>
                <a:spcPct val="114000"/>
              </a:lnSpc>
              <a:spcBef>
                <a:spcPts val="0"/>
              </a:spcBef>
              <a:spcAft>
                <a:spcPts val="0"/>
              </a:spcAft>
              <a:buNone/>
              <a:defRPr sz="1700"/>
            </a:lvl5pPr>
            <a:lvl6pPr lvl="5" rtl="0">
              <a:lnSpc>
                <a:spcPct val="114000"/>
              </a:lnSpc>
              <a:spcBef>
                <a:spcPts val="0"/>
              </a:spcBef>
              <a:spcAft>
                <a:spcPts val="0"/>
              </a:spcAft>
              <a:buNone/>
              <a:defRPr sz="1700"/>
            </a:lvl6pPr>
            <a:lvl7pPr lvl="6" rtl="0">
              <a:lnSpc>
                <a:spcPct val="114000"/>
              </a:lnSpc>
              <a:spcBef>
                <a:spcPts val="0"/>
              </a:spcBef>
              <a:spcAft>
                <a:spcPts val="0"/>
              </a:spcAft>
              <a:buNone/>
              <a:defRPr sz="1700"/>
            </a:lvl7pPr>
            <a:lvl8pPr lvl="7" rtl="0">
              <a:lnSpc>
                <a:spcPct val="114000"/>
              </a:lnSpc>
              <a:spcBef>
                <a:spcPts val="0"/>
              </a:spcBef>
              <a:spcAft>
                <a:spcPts val="0"/>
              </a:spcAft>
              <a:buNone/>
              <a:defRPr sz="1700"/>
            </a:lvl8pPr>
            <a:lvl9pPr lvl="8" rtl="0">
              <a:lnSpc>
                <a:spcPct val="114000"/>
              </a:lnSpc>
              <a:spcBef>
                <a:spcPts val="0"/>
              </a:spcBef>
              <a:spcAft>
                <a:spcPts val="0"/>
              </a:spcAft>
              <a:buNone/>
              <a:defRPr sz="1700"/>
            </a:lvl9pPr>
          </a:lstStyle>
          <a:p>
            <a:endParaRPr/>
          </a:p>
        </p:txBody>
      </p:sp>
      <p:sp>
        <p:nvSpPr>
          <p:cNvPr id="47" name="Google Shape;47;p13"/>
          <p:cNvSpPr txBox="1">
            <a:spLocks noGrp="1"/>
          </p:cNvSpPr>
          <p:nvPr>
            <p:ph type="title" idx="4" hasCustomPrompt="1"/>
          </p:nvPr>
        </p:nvSpPr>
        <p:spPr>
          <a:xfrm>
            <a:off x="3245550" y="3147450"/>
            <a:ext cx="1960800" cy="470400"/>
          </a:xfrm>
          <a:prstGeom prst="rect">
            <a:avLst/>
          </a:prstGeom>
        </p:spPr>
        <p:txBody>
          <a:bodyPr spcFirstLastPara="1" wrap="square" lIns="91425" tIns="0" rIns="91425" bIns="0" anchor="ctr" anchorCtr="0">
            <a:noAutofit/>
          </a:bodyPr>
          <a:lstStyle>
            <a:lvl1pPr lvl="0" algn="r" rtl="0">
              <a:spcBef>
                <a:spcPts val="0"/>
              </a:spcBef>
              <a:spcAft>
                <a:spcPts val="0"/>
              </a:spcAft>
              <a:buClr>
                <a:schemeClr val="lt1"/>
              </a:buClr>
              <a:buSzPts val="4000"/>
              <a:buNone/>
              <a:defRPr sz="4000">
                <a:solidFill>
                  <a:schemeClr val="lt1"/>
                </a:solidFill>
              </a:defRPr>
            </a:lvl1pPr>
            <a:lvl2pPr lvl="1" algn="r" rtl="0">
              <a:spcBef>
                <a:spcPts val="0"/>
              </a:spcBef>
              <a:spcAft>
                <a:spcPts val="0"/>
              </a:spcAft>
              <a:buClr>
                <a:schemeClr val="lt1"/>
              </a:buClr>
              <a:buSzPts val="4000"/>
              <a:buNone/>
              <a:defRPr sz="4000">
                <a:solidFill>
                  <a:schemeClr val="lt1"/>
                </a:solidFill>
              </a:defRPr>
            </a:lvl2pPr>
            <a:lvl3pPr lvl="2" algn="r" rtl="0">
              <a:spcBef>
                <a:spcPts val="0"/>
              </a:spcBef>
              <a:spcAft>
                <a:spcPts val="0"/>
              </a:spcAft>
              <a:buClr>
                <a:schemeClr val="lt1"/>
              </a:buClr>
              <a:buSzPts val="4000"/>
              <a:buNone/>
              <a:defRPr sz="4000">
                <a:solidFill>
                  <a:schemeClr val="lt1"/>
                </a:solidFill>
              </a:defRPr>
            </a:lvl3pPr>
            <a:lvl4pPr lvl="3" algn="r" rtl="0">
              <a:spcBef>
                <a:spcPts val="0"/>
              </a:spcBef>
              <a:spcAft>
                <a:spcPts val="0"/>
              </a:spcAft>
              <a:buClr>
                <a:schemeClr val="lt1"/>
              </a:buClr>
              <a:buSzPts val="4000"/>
              <a:buNone/>
              <a:defRPr sz="4000">
                <a:solidFill>
                  <a:schemeClr val="lt1"/>
                </a:solidFill>
              </a:defRPr>
            </a:lvl4pPr>
            <a:lvl5pPr lvl="4" algn="r" rtl="0">
              <a:spcBef>
                <a:spcPts val="0"/>
              </a:spcBef>
              <a:spcAft>
                <a:spcPts val="0"/>
              </a:spcAft>
              <a:buClr>
                <a:schemeClr val="lt1"/>
              </a:buClr>
              <a:buSzPts val="4000"/>
              <a:buNone/>
              <a:defRPr sz="4000">
                <a:solidFill>
                  <a:schemeClr val="lt1"/>
                </a:solidFill>
              </a:defRPr>
            </a:lvl5pPr>
            <a:lvl6pPr lvl="5" algn="r" rtl="0">
              <a:spcBef>
                <a:spcPts val="0"/>
              </a:spcBef>
              <a:spcAft>
                <a:spcPts val="0"/>
              </a:spcAft>
              <a:buClr>
                <a:schemeClr val="lt1"/>
              </a:buClr>
              <a:buSzPts val="4000"/>
              <a:buNone/>
              <a:defRPr sz="4000">
                <a:solidFill>
                  <a:schemeClr val="lt1"/>
                </a:solidFill>
              </a:defRPr>
            </a:lvl6pPr>
            <a:lvl7pPr lvl="6" algn="r" rtl="0">
              <a:spcBef>
                <a:spcPts val="0"/>
              </a:spcBef>
              <a:spcAft>
                <a:spcPts val="0"/>
              </a:spcAft>
              <a:buClr>
                <a:schemeClr val="lt1"/>
              </a:buClr>
              <a:buSzPts val="4000"/>
              <a:buNone/>
              <a:defRPr sz="4000">
                <a:solidFill>
                  <a:schemeClr val="lt1"/>
                </a:solidFill>
              </a:defRPr>
            </a:lvl7pPr>
            <a:lvl8pPr lvl="7" algn="r" rtl="0">
              <a:spcBef>
                <a:spcPts val="0"/>
              </a:spcBef>
              <a:spcAft>
                <a:spcPts val="0"/>
              </a:spcAft>
              <a:buClr>
                <a:schemeClr val="lt1"/>
              </a:buClr>
              <a:buSzPts val="4000"/>
              <a:buNone/>
              <a:defRPr sz="4000">
                <a:solidFill>
                  <a:schemeClr val="lt1"/>
                </a:solidFill>
              </a:defRPr>
            </a:lvl8pPr>
            <a:lvl9pPr lvl="8" algn="r" rtl="0">
              <a:spcBef>
                <a:spcPts val="0"/>
              </a:spcBef>
              <a:spcAft>
                <a:spcPts val="0"/>
              </a:spcAft>
              <a:buClr>
                <a:schemeClr val="lt1"/>
              </a:buClr>
              <a:buSzPts val="4000"/>
              <a:buNone/>
              <a:defRPr sz="4000">
                <a:solidFill>
                  <a:schemeClr val="lt1"/>
                </a:solidFill>
              </a:defRPr>
            </a:lvl9pPr>
          </a:lstStyle>
          <a:p>
            <a:r>
              <a:t>xx%</a:t>
            </a:r>
          </a:p>
        </p:txBody>
      </p:sp>
      <p:sp>
        <p:nvSpPr>
          <p:cNvPr id="48" name="Google Shape;48;p13"/>
          <p:cNvSpPr txBox="1">
            <a:spLocks noGrp="1"/>
          </p:cNvSpPr>
          <p:nvPr>
            <p:ph type="subTitle" idx="5"/>
          </p:nvPr>
        </p:nvSpPr>
        <p:spPr>
          <a:xfrm>
            <a:off x="5206350" y="3112825"/>
            <a:ext cx="3225300" cy="330000"/>
          </a:xfrm>
          <a:prstGeom prst="rect">
            <a:avLst/>
          </a:prstGeom>
          <a:noFill/>
        </p:spPr>
        <p:txBody>
          <a:bodyPr spcFirstLastPara="1" wrap="square" lIns="91425" tIns="0" rIns="91425" bIns="0" anchor="ctr" anchorCtr="0">
            <a:noAutofit/>
          </a:bodyPr>
          <a:lstStyle>
            <a:lvl1pPr lvl="0" rtl="0">
              <a:lnSpc>
                <a:spcPct val="114000"/>
              </a:lnSpc>
              <a:spcBef>
                <a:spcPts val="0"/>
              </a:spcBef>
              <a:spcAft>
                <a:spcPts val="0"/>
              </a:spcAft>
              <a:buNone/>
              <a:defRPr sz="1700"/>
            </a:lvl1pPr>
            <a:lvl2pPr lvl="1" rtl="0">
              <a:lnSpc>
                <a:spcPct val="114000"/>
              </a:lnSpc>
              <a:spcBef>
                <a:spcPts val="0"/>
              </a:spcBef>
              <a:spcAft>
                <a:spcPts val="0"/>
              </a:spcAft>
              <a:buNone/>
              <a:defRPr sz="1700"/>
            </a:lvl2pPr>
            <a:lvl3pPr lvl="2" rtl="0">
              <a:lnSpc>
                <a:spcPct val="114000"/>
              </a:lnSpc>
              <a:spcBef>
                <a:spcPts val="0"/>
              </a:spcBef>
              <a:spcAft>
                <a:spcPts val="0"/>
              </a:spcAft>
              <a:buNone/>
              <a:defRPr sz="1700"/>
            </a:lvl3pPr>
            <a:lvl4pPr lvl="3" rtl="0">
              <a:lnSpc>
                <a:spcPct val="114000"/>
              </a:lnSpc>
              <a:spcBef>
                <a:spcPts val="0"/>
              </a:spcBef>
              <a:spcAft>
                <a:spcPts val="0"/>
              </a:spcAft>
              <a:buNone/>
              <a:defRPr sz="1700"/>
            </a:lvl4pPr>
            <a:lvl5pPr lvl="4" rtl="0">
              <a:lnSpc>
                <a:spcPct val="114000"/>
              </a:lnSpc>
              <a:spcBef>
                <a:spcPts val="0"/>
              </a:spcBef>
              <a:spcAft>
                <a:spcPts val="0"/>
              </a:spcAft>
              <a:buNone/>
              <a:defRPr sz="1700"/>
            </a:lvl5pPr>
            <a:lvl6pPr lvl="5" rtl="0">
              <a:lnSpc>
                <a:spcPct val="114000"/>
              </a:lnSpc>
              <a:spcBef>
                <a:spcPts val="0"/>
              </a:spcBef>
              <a:spcAft>
                <a:spcPts val="0"/>
              </a:spcAft>
              <a:buNone/>
              <a:defRPr sz="1700"/>
            </a:lvl6pPr>
            <a:lvl7pPr lvl="6" rtl="0">
              <a:lnSpc>
                <a:spcPct val="114000"/>
              </a:lnSpc>
              <a:spcBef>
                <a:spcPts val="0"/>
              </a:spcBef>
              <a:spcAft>
                <a:spcPts val="0"/>
              </a:spcAft>
              <a:buNone/>
              <a:defRPr sz="1700"/>
            </a:lvl7pPr>
            <a:lvl8pPr lvl="7" rtl="0">
              <a:lnSpc>
                <a:spcPct val="114000"/>
              </a:lnSpc>
              <a:spcBef>
                <a:spcPts val="0"/>
              </a:spcBef>
              <a:spcAft>
                <a:spcPts val="0"/>
              </a:spcAft>
              <a:buNone/>
              <a:defRPr sz="1700"/>
            </a:lvl8pPr>
            <a:lvl9pPr lvl="8" rtl="0">
              <a:lnSpc>
                <a:spcPct val="114000"/>
              </a:lnSpc>
              <a:spcBef>
                <a:spcPts val="0"/>
              </a:spcBef>
              <a:spcAft>
                <a:spcPts val="0"/>
              </a:spcAft>
              <a:buNone/>
              <a:defRPr sz="1700"/>
            </a:lvl9pPr>
          </a:lstStyle>
          <a:p>
            <a:endParaRPr/>
          </a:p>
        </p:txBody>
      </p:sp>
      <p:sp>
        <p:nvSpPr>
          <p:cNvPr id="49" name="Google Shape;49;p13"/>
          <p:cNvSpPr txBox="1">
            <a:spLocks noGrp="1"/>
          </p:cNvSpPr>
          <p:nvPr>
            <p:ph type="title" idx="6" hasCustomPrompt="1"/>
          </p:nvPr>
        </p:nvSpPr>
        <p:spPr>
          <a:xfrm>
            <a:off x="3245550" y="4071200"/>
            <a:ext cx="1960800" cy="470400"/>
          </a:xfrm>
          <a:prstGeom prst="rect">
            <a:avLst/>
          </a:prstGeom>
        </p:spPr>
        <p:txBody>
          <a:bodyPr spcFirstLastPara="1" wrap="square" lIns="91425" tIns="0" rIns="91425" bIns="0" anchor="ctr" anchorCtr="0">
            <a:noAutofit/>
          </a:bodyPr>
          <a:lstStyle>
            <a:lvl1pPr lvl="0" algn="r" rtl="0">
              <a:spcBef>
                <a:spcPts val="0"/>
              </a:spcBef>
              <a:spcAft>
                <a:spcPts val="0"/>
              </a:spcAft>
              <a:buClr>
                <a:schemeClr val="lt1"/>
              </a:buClr>
              <a:buSzPts val="4000"/>
              <a:buNone/>
              <a:defRPr sz="4000">
                <a:solidFill>
                  <a:schemeClr val="lt1"/>
                </a:solidFill>
              </a:defRPr>
            </a:lvl1pPr>
            <a:lvl2pPr lvl="1" algn="r" rtl="0">
              <a:spcBef>
                <a:spcPts val="0"/>
              </a:spcBef>
              <a:spcAft>
                <a:spcPts val="0"/>
              </a:spcAft>
              <a:buClr>
                <a:schemeClr val="lt1"/>
              </a:buClr>
              <a:buSzPts val="4000"/>
              <a:buNone/>
              <a:defRPr sz="4000">
                <a:solidFill>
                  <a:schemeClr val="lt1"/>
                </a:solidFill>
              </a:defRPr>
            </a:lvl2pPr>
            <a:lvl3pPr lvl="2" algn="r" rtl="0">
              <a:spcBef>
                <a:spcPts val="0"/>
              </a:spcBef>
              <a:spcAft>
                <a:spcPts val="0"/>
              </a:spcAft>
              <a:buClr>
                <a:schemeClr val="lt1"/>
              </a:buClr>
              <a:buSzPts val="4000"/>
              <a:buNone/>
              <a:defRPr sz="4000">
                <a:solidFill>
                  <a:schemeClr val="lt1"/>
                </a:solidFill>
              </a:defRPr>
            </a:lvl3pPr>
            <a:lvl4pPr lvl="3" algn="r" rtl="0">
              <a:spcBef>
                <a:spcPts val="0"/>
              </a:spcBef>
              <a:spcAft>
                <a:spcPts val="0"/>
              </a:spcAft>
              <a:buClr>
                <a:schemeClr val="lt1"/>
              </a:buClr>
              <a:buSzPts val="4000"/>
              <a:buNone/>
              <a:defRPr sz="4000">
                <a:solidFill>
                  <a:schemeClr val="lt1"/>
                </a:solidFill>
              </a:defRPr>
            </a:lvl4pPr>
            <a:lvl5pPr lvl="4" algn="r" rtl="0">
              <a:spcBef>
                <a:spcPts val="0"/>
              </a:spcBef>
              <a:spcAft>
                <a:spcPts val="0"/>
              </a:spcAft>
              <a:buClr>
                <a:schemeClr val="lt1"/>
              </a:buClr>
              <a:buSzPts val="4000"/>
              <a:buNone/>
              <a:defRPr sz="4000">
                <a:solidFill>
                  <a:schemeClr val="lt1"/>
                </a:solidFill>
              </a:defRPr>
            </a:lvl5pPr>
            <a:lvl6pPr lvl="5" algn="r" rtl="0">
              <a:spcBef>
                <a:spcPts val="0"/>
              </a:spcBef>
              <a:spcAft>
                <a:spcPts val="0"/>
              </a:spcAft>
              <a:buClr>
                <a:schemeClr val="lt1"/>
              </a:buClr>
              <a:buSzPts val="4000"/>
              <a:buNone/>
              <a:defRPr sz="4000">
                <a:solidFill>
                  <a:schemeClr val="lt1"/>
                </a:solidFill>
              </a:defRPr>
            </a:lvl6pPr>
            <a:lvl7pPr lvl="6" algn="r" rtl="0">
              <a:spcBef>
                <a:spcPts val="0"/>
              </a:spcBef>
              <a:spcAft>
                <a:spcPts val="0"/>
              </a:spcAft>
              <a:buClr>
                <a:schemeClr val="lt1"/>
              </a:buClr>
              <a:buSzPts val="4000"/>
              <a:buNone/>
              <a:defRPr sz="4000">
                <a:solidFill>
                  <a:schemeClr val="lt1"/>
                </a:solidFill>
              </a:defRPr>
            </a:lvl7pPr>
            <a:lvl8pPr lvl="7" algn="r" rtl="0">
              <a:spcBef>
                <a:spcPts val="0"/>
              </a:spcBef>
              <a:spcAft>
                <a:spcPts val="0"/>
              </a:spcAft>
              <a:buClr>
                <a:schemeClr val="lt1"/>
              </a:buClr>
              <a:buSzPts val="4000"/>
              <a:buNone/>
              <a:defRPr sz="4000">
                <a:solidFill>
                  <a:schemeClr val="lt1"/>
                </a:solidFill>
              </a:defRPr>
            </a:lvl8pPr>
            <a:lvl9pPr lvl="8" algn="r" rtl="0">
              <a:spcBef>
                <a:spcPts val="0"/>
              </a:spcBef>
              <a:spcAft>
                <a:spcPts val="0"/>
              </a:spcAft>
              <a:buClr>
                <a:schemeClr val="lt1"/>
              </a:buClr>
              <a:buSzPts val="4000"/>
              <a:buNone/>
              <a:defRPr sz="4000">
                <a:solidFill>
                  <a:schemeClr val="lt1"/>
                </a:solidFill>
              </a:defRPr>
            </a:lvl9pPr>
          </a:lstStyle>
          <a:p>
            <a:r>
              <a:t>xx%</a:t>
            </a:r>
          </a:p>
        </p:txBody>
      </p:sp>
      <p:sp>
        <p:nvSpPr>
          <p:cNvPr id="50" name="Google Shape;50;p13"/>
          <p:cNvSpPr txBox="1">
            <a:spLocks noGrp="1"/>
          </p:cNvSpPr>
          <p:nvPr>
            <p:ph type="subTitle" idx="7"/>
          </p:nvPr>
        </p:nvSpPr>
        <p:spPr>
          <a:xfrm>
            <a:off x="5206350" y="4037175"/>
            <a:ext cx="3225300" cy="330000"/>
          </a:xfrm>
          <a:prstGeom prst="rect">
            <a:avLst/>
          </a:prstGeom>
          <a:noFill/>
        </p:spPr>
        <p:txBody>
          <a:bodyPr spcFirstLastPara="1" wrap="square" lIns="91425" tIns="0" rIns="91425" bIns="0" anchor="ctr" anchorCtr="0">
            <a:noAutofit/>
          </a:bodyPr>
          <a:lstStyle>
            <a:lvl1pPr lvl="0" rtl="0">
              <a:lnSpc>
                <a:spcPct val="114000"/>
              </a:lnSpc>
              <a:spcBef>
                <a:spcPts val="0"/>
              </a:spcBef>
              <a:spcAft>
                <a:spcPts val="0"/>
              </a:spcAft>
              <a:buNone/>
              <a:defRPr sz="1700"/>
            </a:lvl1pPr>
            <a:lvl2pPr lvl="1" rtl="0">
              <a:lnSpc>
                <a:spcPct val="114000"/>
              </a:lnSpc>
              <a:spcBef>
                <a:spcPts val="0"/>
              </a:spcBef>
              <a:spcAft>
                <a:spcPts val="0"/>
              </a:spcAft>
              <a:buNone/>
              <a:defRPr sz="1700"/>
            </a:lvl2pPr>
            <a:lvl3pPr lvl="2" rtl="0">
              <a:lnSpc>
                <a:spcPct val="114000"/>
              </a:lnSpc>
              <a:spcBef>
                <a:spcPts val="0"/>
              </a:spcBef>
              <a:spcAft>
                <a:spcPts val="0"/>
              </a:spcAft>
              <a:buNone/>
              <a:defRPr sz="1700"/>
            </a:lvl3pPr>
            <a:lvl4pPr lvl="3" rtl="0">
              <a:lnSpc>
                <a:spcPct val="114000"/>
              </a:lnSpc>
              <a:spcBef>
                <a:spcPts val="0"/>
              </a:spcBef>
              <a:spcAft>
                <a:spcPts val="0"/>
              </a:spcAft>
              <a:buNone/>
              <a:defRPr sz="1700"/>
            </a:lvl4pPr>
            <a:lvl5pPr lvl="4" rtl="0">
              <a:lnSpc>
                <a:spcPct val="114000"/>
              </a:lnSpc>
              <a:spcBef>
                <a:spcPts val="0"/>
              </a:spcBef>
              <a:spcAft>
                <a:spcPts val="0"/>
              </a:spcAft>
              <a:buNone/>
              <a:defRPr sz="1700"/>
            </a:lvl5pPr>
            <a:lvl6pPr lvl="5" rtl="0">
              <a:lnSpc>
                <a:spcPct val="114000"/>
              </a:lnSpc>
              <a:spcBef>
                <a:spcPts val="0"/>
              </a:spcBef>
              <a:spcAft>
                <a:spcPts val="0"/>
              </a:spcAft>
              <a:buNone/>
              <a:defRPr sz="1700"/>
            </a:lvl6pPr>
            <a:lvl7pPr lvl="6" rtl="0">
              <a:lnSpc>
                <a:spcPct val="114000"/>
              </a:lnSpc>
              <a:spcBef>
                <a:spcPts val="0"/>
              </a:spcBef>
              <a:spcAft>
                <a:spcPts val="0"/>
              </a:spcAft>
              <a:buNone/>
              <a:defRPr sz="1700"/>
            </a:lvl7pPr>
            <a:lvl8pPr lvl="7" rtl="0">
              <a:lnSpc>
                <a:spcPct val="114000"/>
              </a:lnSpc>
              <a:spcBef>
                <a:spcPts val="0"/>
              </a:spcBef>
              <a:spcAft>
                <a:spcPts val="0"/>
              </a:spcAft>
              <a:buNone/>
              <a:defRPr sz="1700"/>
            </a:lvl8pPr>
            <a:lvl9pPr lvl="8" rtl="0">
              <a:lnSpc>
                <a:spcPct val="114000"/>
              </a:lnSpc>
              <a:spcBef>
                <a:spcPts val="0"/>
              </a:spcBef>
              <a:spcAft>
                <a:spcPts val="0"/>
              </a:spcAft>
              <a:buNone/>
              <a:defRPr sz="1700"/>
            </a:lvl9pPr>
          </a:lstStyle>
          <a:p>
            <a:endParaRPr/>
          </a:p>
        </p:txBody>
      </p:sp>
      <p:sp>
        <p:nvSpPr>
          <p:cNvPr id="51" name="Google Shape;51;p13"/>
          <p:cNvSpPr txBox="1">
            <a:spLocks noGrp="1"/>
          </p:cNvSpPr>
          <p:nvPr>
            <p:ph type="subTitle" idx="8"/>
          </p:nvPr>
        </p:nvSpPr>
        <p:spPr>
          <a:xfrm>
            <a:off x="5206350" y="1594125"/>
            <a:ext cx="3225300" cy="240900"/>
          </a:xfrm>
          <a:prstGeom prst="rect">
            <a:avLst/>
          </a:prstGeom>
        </p:spPr>
        <p:txBody>
          <a:bodyPr spcFirstLastPara="1" wrap="square" lIns="91425" tIns="0" rIns="91425" bIns="0" anchor="t" anchorCtr="0">
            <a:noAutofit/>
          </a:bodyPr>
          <a:lstStyle>
            <a:lvl1pPr lvl="0">
              <a:lnSpc>
                <a:spcPct val="114000"/>
              </a:lnSpc>
              <a:spcBef>
                <a:spcPts val="0"/>
              </a:spcBef>
              <a:spcAft>
                <a:spcPts val="0"/>
              </a:spcAft>
              <a:buNone/>
              <a:defRPr sz="1300"/>
            </a:lvl1pPr>
            <a:lvl2pPr lvl="1">
              <a:lnSpc>
                <a:spcPct val="114000"/>
              </a:lnSpc>
              <a:spcBef>
                <a:spcPts val="0"/>
              </a:spcBef>
              <a:spcAft>
                <a:spcPts val="0"/>
              </a:spcAft>
              <a:buNone/>
              <a:defRPr sz="1300"/>
            </a:lvl2pPr>
            <a:lvl3pPr lvl="2">
              <a:lnSpc>
                <a:spcPct val="114000"/>
              </a:lnSpc>
              <a:spcBef>
                <a:spcPts val="0"/>
              </a:spcBef>
              <a:spcAft>
                <a:spcPts val="0"/>
              </a:spcAft>
              <a:buNone/>
              <a:defRPr sz="1300"/>
            </a:lvl3pPr>
            <a:lvl4pPr lvl="3">
              <a:lnSpc>
                <a:spcPct val="114000"/>
              </a:lnSpc>
              <a:spcBef>
                <a:spcPts val="0"/>
              </a:spcBef>
              <a:spcAft>
                <a:spcPts val="0"/>
              </a:spcAft>
              <a:buNone/>
              <a:defRPr sz="1300"/>
            </a:lvl4pPr>
            <a:lvl5pPr lvl="4">
              <a:lnSpc>
                <a:spcPct val="114000"/>
              </a:lnSpc>
              <a:spcBef>
                <a:spcPts val="0"/>
              </a:spcBef>
              <a:spcAft>
                <a:spcPts val="0"/>
              </a:spcAft>
              <a:buNone/>
              <a:defRPr sz="1300"/>
            </a:lvl5pPr>
            <a:lvl6pPr lvl="5">
              <a:lnSpc>
                <a:spcPct val="114000"/>
              </a:lnSpc>
              <a:spcBef>
                <a:spcPts val="0"/>
              </a:spcBef>
              <a:spcAft>
                <a:spcPts val="0"/>
              </a:spcAft>
              <a:buNone/>
              <a:defRPr sz="1300"/>
            </a:lvl6pPr>
            <a:lvl7pPr lvl="6">
              <a:lnSpc>
                <a:spcPct val="114000"/>
              </a:lnSpc>
              <a:spcBef>
                <a:spcPts val="0"/>
              </a:spcBef>
              <a:spcAft>
                <a:spcPts val="0"/>
              </a:spcAft>
              <a:buNone/>
              <a:defRPr sz="1300"/>
            </a:lvl7pPr>
            <a:lvl8pPr lvl="7">
              <a:lnSpc>
                <a:spcPct val="114000"/>
              </a:lnSpc>
              <a:spcBef>
                <a:spcPts val="0"/>
              </a:spcBef>
              <a:spcAft>
                <a:spcPts val="0"/>
              </a:spcAft>
              <a:buNone/>
              <a:defRPr sz="1300"/>
            </a:lvl8pPr>
            <a:lvl9pPr lvl="8">
              <a:lnSpc>
                <a:spcPct val="114000"/>
              </a:lnSpc>
              <a:spcBef>
                <a:spcPts val="0"/>
              </a:spcBef>
              <a:spcAft>
                <a:spcPts val="0"/>
              </a:spcAft>
              <a:buNone/>
              <a:defRPr sz="1300"/>
            </a:lvl9pPr>
          </a:lstStyle>
          <a:p>
            <a:endParaRPr/>
          </a:p>
        </p:txBody>
      </p:sp>
      <p:sp>
        <p:nvSpPr>
          <p:cNvPr id="52" name="Google Shape;52;p13"/>
          <p:cNvSpPr txBox="1">
            <a:spLocks noGrp="1"/>
          </p:cNvSpPr>
          <p:nvPr>
            <p:ph type="subTitle" idx="9"/>
          </p:nvPr>
        </p:nvSpPr>
        <p:spPr>
          <a:xfrm>
            <a:off x="5206350" y="2518475"/>
            <a:ext cx="3225300" cy="240900"/>
          </a:xfrm>
          <a:prstGeom prst="rect">
            <a:avLst/>
          </a:prstGeom>
        </p:spPr>
        <p:txBody>
          <a:bodyPr spcFirstLastPara="1" wrap="square" lIns="91425" tIns="0" rIns="91425" bIns="0" anchor="t" anchorCtr="0">
            <a:noAutofit/>
          </a:bodyPr>
          <a:lstStyle>
            <a:lvl1pPr lvl="0" rtl="0">
              <a:lnSpc>
                <a:spcPct val="114000"/>
              </a:lnSpc>
              <a:spcBef>
                <a:spcPts val="0"/>
              </a:spcBef>
              <a:spcAft>
                <a:spcPts val="0"/>
              </a:spcAft>
              <a:buNone/>
              <a:defRPr sz="1300"/>
            </a:lvl1pPr>
            <a:lvl2pPr lvl="1" rtl="0">
              <a:lnSpc>
                <a:spcPct val="114000"/>
              </a:lnSpc>
              <a:spcBef>
                <a:spcPts val="0"/>
              </a:spcBef>
              <a:spcAft>
                <a:spcPts val="0"/>
              </a:spcAft>
              <a:buNone/>
              <a:defRPr sz="1300"/>
            </a:lvl2pPr>
            <a:lvl3pPr lvl="2" rtl="0">
              <a:lnSpc>
                <a:spcPct val="114000"/>
              </a:lnSpc>
              <a:spcBef>
                <a:spcPts val="0"/>
              </a:spcBef>
              <a:spcAft>
                <a:spcPts val="0"/>
              </a:spcAft>
              <a:buNone/>
              <a:defRPr sz="1300"/>
            </a:lvl3pPr>
            <a:lvl4pPr lvl="3" rtl="0">
              <a:lnSpc>
                <a:spcPct val="114000"/>
              </a:lnSpc>
              <a:spcBef>
                <a:spcPts val="0"/>
              </a:spcBef>
              <a:spcAft>
                <a:spcPts val="0"/>
              </a:spcAft>
              <a:buNone/>
              <a:defRPr sz="1300"/>
            </a:lvl4pPr>
            <a:lvl5pPr lvl="4" rtl="0">
              <a:lnSpc>
                <a:spcPct val="114000"/>
              </a:lnSpc>
              <a:spcBef>
                <a:spcPts val="0"/>
              </a:spcBef>
              <a:spcAft>
                <a:spcPts val="0"/>
              </a:spcAft>
              <a:buNone/>
              <a:defRPr sz="1300"/>
            </a:lvl5pPr>
            <a:lvl6pPr lvl="5" rtl="0">
              <a:lnSpc>
                <a:spcPct val="114000"/>
              </a:lnSpc>
              <a:spcBef>
                <a:spcPts val="0"/>
              </a:spcBef>
              <a:spcAft>
                <a:spcPts val="0"/>
              </a:spcAft>
              <a:buNone/>
              <a:defRPr sz="1300"/>
            </a:lvl6pPr>
            <a:lvl7pPr lvl="6" rtl="0">
              <a:lnSpc>
                <a:spcPct val="114000"/>
              </a:lnSpc>
              <a:spcBef>
                <a:spcPts val="0"/>
              </a:spcBef>
              <a:spcAft>
                <a:spcPts val="0"/>
              </a:spcAft>
              <a:buNone/>
              <a:defRPr sz="1300"/>
            </a:lvl7pPr>
            <a:lvl8pPr lvl="7" rtl="0">
              <a:lnSpc>
                <a:spcPct val="114000"/>
              </a:lnSpc>
              <a:spcBef>
                <a:spcPts val="0"/>
              </a:spcBef>
              <a:spcAft>
                <a:spcPts val="0"/>
              </a:spcAft>
              <a:buNone/>
              <a:defRPr sz="1300"/>
            </a:lvl8pPr>
            <a:lvl9pPr lvl="8" rtl="0">
              <a:lnSpc>
                <a:spcPct val="114000"/>
              </a:lnSpc>
              <a:spcBef>
                <a:spcPts val="0"/>
              </a:spcBef>
              <a:spcAft>
                <a:spcPts val="0"/>
              </a:spcAft>
              <a:buNone/>
              <a:defRPr sz="1300"/>
            </a:lvl9pPr>
          </a:lstStyle>
          <a:p>
            <a:endParaRPr/>
          </a:p>
        </p:txBody>
      </p:sp>
      <p:sp>
        <p:nvSpPr>
          <p:cNvPr id="53" name="Google Shape;53;p13"/>
          <p:cNvSpPr txBox="1">
            <a:spLocks noGrp="1"/>
          </p:cNvSpPr>
          <p:nvPr>
            <p:ph type="subTitle" idx="13"/>
          </p:nvPr>
        </p:nvSpPr>
        <p:spPr>
          <a:xfrm>
            <a:off x="5206350" y="3442825"/>
            <a:ext cx="3225300" cy="240900"/>
          </a:xfrm>
          <a:prstGeom prst="rect">
            <a:avLst/>
          </a:prstGeom>
        </p:spPr>
        <p:txBody>
          <a:bodyPr spcFirstLastPara="1" wrap="square" lIns="91425" tIns="0" rIns="91425" bIns="0" anchor="t" anchorCtr="0">
            <a:noAutofit/>
          </a:bodyPr>
          <a:lstStyle>
            <a:lvl1pPr lvl="0" rtl="0">
              <a:lnSpc>
                <a:spcPct val="114000"/>
              </a:lnSpc>
              <a:spcBef>
                <a:spcPts val="0"/>
              </a:spcBef>
              <a:spcAft>
                <a:spcPts val="0"/>
              </a:spcAft>
              <a:buNone/>
              <a:defRPr sz="1300"/>
            </a:lvl1pPr>
            <a:lvl2pPr lvl="1" rtl="0">
              <a:lnSpc>
                <a:spcPct val="114000"/>
              </a:lnSpc>
              <a:spcBef>
                <a:spcPts val="0"/>
              </a:spcBef>
              <a:spcAft>
                <a:spcPts val="0"/>
              </a:spcAft>
              <a:buNone/>
              <a:defRPr sz="1300"/>
            </a:lvl2pPr>
            <a:lvl3pPr lvl="2" rtl="0">
              <a:lnSpc>
                <a:spcPct val="114000"/>
              </a:lnSpc>
              <a:spcBef>
                <a:spcPts val="0"/>
              </a:spcBef>
              <a:spcAft>
                <a:spcPts val="0"/>
              </a:spcAft>
              <a:buNone/>
              <a:defRPr sz="1300"/>
            </a:lvl3pPr>
            <a:lvl4pPr lvl="3" rtl="0">
              <a:lnSpc>
                <a:spcPct val="114000"/>
              </a:lnSpc>
              <a:spcBef>
                <a:spcPts val="0"/>
              </a:spcBef>
              <a:spcAft>
                <a:spcPts val="0"/>
              </a:spcAft>
              <a:buNone/>
              <a:defRPr sz="1300"/>
            </a:lvl4pPr>
            <a:lvl5pPr lvl="4" rtl="0">
              <a:lnSpc>
                <a:spcPct val="114000"/>
              </a:lnSpc>
              <a:spcBef>
                <a:spcPts val="0"/>
              </a:spcBef>
              <a:spcAft>
                <a:spcPts val="0"/>
              </a:spcAft>
              <a:buNone/>
              <a:defRPr sz="1300"/>
            </a:lvl5pPr>
            <a:lvl6pPr lvl="5" rtl="0">
              <a:lnSpc>
                <a:spcPct val="114000"/>
              </a:lnSpc>
              <a:spcBef>
                <a:spcPts val="0"/>
              </a:spcBef>
              <a:spcAft>
                <a:spcPts val="0"/>
              </a:spcAft>
              <a:buNone/>
              <a:defRPr sz="1300"/>
            </a:lvl6pPr>
            <a:lvl7pPr lvl="6" rtl="0">
              <a:lnSpc>
                <a:spcPct val="114000"/>
              </a:lnSpc>
              <a:spcBef>
                <a:spcPts val="0"/>
              </a:spcBef>
              <a:spcAft>
                <a:spcPts val="0"/>
              </a:spcAft>
              <a:buNone/>
              <a:defRPr sz="1300"/>
            </a:lvl7pPr>
            <a:lvl8pPr lvl="7" rtl="0">
              <a:lnSpc>
                <a:spcPct val="114000"/>
              </a:lnSpc>
              <a:spcBef>
                <a:spcPts val="0"/>
              </a:spcBef>
              <a:spcAft>
                <a:spcPts val="0"/>
              </a:spcAft>
              <a:buNone/>
              <a:defRPr sz="1300"/>
            </a:lvl8pPr>
            <a:lvl9pPr lvl="8" rtl="0">
              <a:lnSpc>
                <a:spcPct val="114000"/>
              </a:lnSpc>
              <a:spcBef>
                <a:spcPts val="0"/>
              </a:spcBef>
              <a:spcAft>
                <a:spcPts val="0"/>
              </a:spcAft>
              <a:buNone/>
              <a:defRPr sz="1300"/>
            </a:lvl9pPr>
          </a:lstStyle>
          <a:p>
            <a:endParaRPr/>
          </a:p>
        </p:txBody>
      </p:sp>
      <p:sp>
        <p:nvSpPr>
          <p:cNvPr id="54" name="Google Shape;54;p13"/>
          <p:cNvSpPr txBox="1">
            <a:spLocks noGrp="1"/>
          </p:cNvSpPr>
          <p:nvPr>
            <p:ph type="subTitle" idx="14"/>
          </p:nvPr>
        </p:nvSpPr>
        <p:spPr>
          <a:xfrm>
            <a:off x="5206350" y="4367175"/>
            <a:ext cx="3225300" cy="240900"/>
          </a:xfrm>
          <a:prstGeom prst="rect">
            <a:avLst/>
          </a:prstGeom>
        </p:spPr>
        <p:txBody>
          <a:bodyPr spcFirstLastPara="1" wrap="square" lIns="91425" tIns="0" rIns="91425" bIns="0" anchor="t" anchorCtr="0">
            <a:noAutofit/>
          </a:bodyPr>
          <a:lstStyle>
            <a:lvl1pPr lvl="0" rtl="0">
              <a:lnSpc>
                <a:spcPct val="114000"/>
              </a:lnSpc>
              <a:spcBef>
                <a:spcPts val="0"/>
              </a:spcBef>
              <a:spcAft>
                <a:spcPts val="0"/>
              </a:spcAft>
              <a:buNone/>
              <a:defRPr sz="1300"/>
            </a:lvl1pPr>
            <a:lvl2pPr lvl="1" rtl="0">
              <a:lnSpc>
                <a:spcPct val="114000"/>
              </a:lnSpc>
              <a:spcBef>
                <a:spcPts val="0"/>
              </a:spcBef>
              <a:spcAft>
                <a:spcPts val="0"/>
              </a:spcAft>
              <a:buNone/>
              <a:defRPr sz="1300"/>
            </a:lvl2pPr>
            <a:lvl3pPr lvl="2" rtl="0">
              <a:lnSpc>
                <a:spcPct val="114000"/>
              </a:lnSpc>
              <a:spcBef>
                <a:spcPts val="0"/>
              </a:spcBef>
              <a:spcAft>
                <a:spcPts val="0"/>
              </a:spcAft>
              <a:buNone/>
              <a:defRPr sz="1300"/>
            </a:lvl3pPr>
            <a:lvl4pPr lvl="3" rtl="0">
              <a:lnSpc>
                <a:spcPct val="114000"/>
              </a:lnSpc>
              <a:spcBef>
                <a:spcPts val="0"/>
              </a:spcBef>
              <a:spcAft>
                <a:spcPts val="0"/>
              </a:spcAft>
              <a:buNone/>
              <a:defRPr sz="1300"/>
            </a:lvl4pPr>
            <a:lvl5pPr lvl="4" rtl="0">
              <a:lnSpc>
                <a:spcPct val="114000"/>
              </a:lnSpc>
              <a:spcBef>
                <a:spcPts val="0"/>
              </a:spcBef>
              <a:spcAft>
                <a:spcPts val="0"/>
              </a:spcAft>
              <a:buNone/>
              <a:defRPr sz="1300"/>
            </a:lvl5pPr>
            <a:lvl6pPr lvl="5" rtl="0">
              <a:lnSpc>
                <a:spcPct val="114000"/>
              </a:lnSpc>
              <a:spcBef>
                <a:spcPts val="0"/>
              </a:spcBef>
              <a:spcAft>
                <a:spcPts val="0"/>
              </a:spcAft>
              <a:buNone/>
              <a:defRPr sz="1300"/>
            </a:lvl6pPr>
            <a:lvl7pPr lvl="6" rtl="0">
              <a:lnSpc>
                <a:spcPct val="114000"/>
              </a:lnSpc>
              <a:spcBef>
                <a:spcPts val="0"/>
              </a:spcBef>
              <a:spcAft>
                <a:spcPts val="0"/>
              </a:spcAft>
              <a:buNone/>
              <a:defRPr sz="1300"/>
            </a:lvl7pPr>
            <a:lvl8pPr lvl="7" rtl="0">
              <a:lnSpc>
                <a:spcPct val="114000"/>
              </a:lnSpc>
              <a:spcBef>
                <a:spcPts val="0"/>
              </a:spcBef>
              <a:spcAft>
                <a:spcPts val="0"/>
              </a:spcAft>
              <a:buNone/>
              <a:defRPr sz="1300"/>
            </a:lvl8pPr>
            <a:lvl9pPr lvl="8" rtl="0">
              <a:lnSpc>
                <a:spcPct val="114000"/>
              </a:lnSpc>
              <a:spcBef>
                <a:spcPts val="0"/>
              </a:spcBef>
              <a:spcAft>
                <a:spcPts val="0"/>
              </a:spcAft>
              <a:buNone/>
              <a:defRPr sz="1300"/>
            </a:lvl9pPr>
          </a:lstStyle>
          <a:p>
            <a:endParaRPr/>
          </a:p>
        </p:txBody>
      </p:sp>
      <p:sp>
        <p:nvSpPr>
          <p:cNvPr id="55" name="Google Shape;55;p13"/>
          <p:cNvSpPr txBox="1">
            <a:spLocks noGrp="1"/>
          </p:cNvSpPr>
          <p:nvPr>
            <p:ph type="title" idx="15"/>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one column 3">
  <p:cSld name="CUSTOM_11_1_1_1">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2286000" y="2099125"/>
            <a:ext cx="45720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
        <p:nvSpPr>
          <p:cNvPr id="79" name="Google Shape;79;p15"/>
          <p:cNvSpPr txBox="1">
            <a:spLocks noGrp="1"/>
          </p:cNvSpPr>
          <p:nvPr>
            <p:ph type="body" idx="1"/>
          </p:nvPr>
        </p:nvSpPr>
        <p:spPr>
          <a:xfrm>
            <a:off x="2286000" y="2581525"/>
            <a:ext cx="4572000" cy="907200"/>
          </a:xfrm>
          <a:prstGeom prst="rect">
            <a:avLst/>
          </a:prstGeom>
        </p:spPr>
        <p:txBody>
          <a:bodyPr spcFirstLastPara="1" wrap="square" lIns="91425" tIns="91425" rIns="91425" bIns="91425" anchor="ctr" anchorCtr="0">
            <a:noAutofit/>
          </a:bodyPr>
          <a:lstStyle>
            <a:lvl1pPr marL="457200" lvl="0" indent="-330200" algn="ctr" rtl="0">
              <a:lnSpc>
                <a:spcPct val="100000"/>
              </a:lnSpc>
              <a:spcBef>
                <a:spcPts val="0"/>
              </a:spcBef>
              <a:spcAft>
                <a:spcPts val="0"/>
              </a:spcAft>
              <a:buSzPts val="1600"/>
              <a:buChar char="●"/>
              <a:defRPr sz="1600"/>
            </a:lvl1pPr>
            <a:lvl2pPr marL="914400" lvl="1" indent="-330200" algn="ctr" rtl="0">
              <a:spcBef>
                <a:spcPts val="0"/>
              </a:spcBef>
              <a:spcAft>
                <a:spcPts val="0"/>
              </a:spcAft>
              <a:buSzPts val="1600"/>
              <a:buChar char="○"/>
              <a:defRPr sz="1600"/>
            </a:lvl2pPr>
            <a:lvl3pPr marL="1371600" lvl="2" indent="-330200" algn="ctr" rtl="0">
              <a:spcBef>
                <a:spcPts val="1600"/>
              </a:spcBef>
              <a:spcAft>
                <a:spcPts val="0"/>
              </a:spcAft>
              <a:buSzPts val="1600"/>
              <a:buChar char="■"/>
              <a:defRPr sz="1600"/>
            </a:lvl3pPr>
            <a:lvl4pPr marL="1828800" lvl="3" indent="-330200" algn="ctr" rtl="0">
              <a:spcBef>
                <a:spcPts val="1600"/>
              </a:spcBef>
              <a:spcAft>
                <a:spcPts val="0"/>
              </a:spcAft>
              <a:buSzPts val="1600"/>
              <a:buChar char="●"/>
              <a:defRPr sz="1600"/>
            </a:lvl4pPr>
            <a:lvl5pPr marL="2286000" lvl="4" indent="-330200" algn="ctr" rtl="0">
              <a:spcBef>
                <a:spcPts val="1600"/>
              </a:spcBef>
              <a:spcAft>
                <a:spcPts val="0"/>
              </a:spcAft>
              <a:buSzPts val="1600"/>
              <a:buChar char="○"/>
              <a:defRPr sz="1600"/>
            </a:lvl5pPr>
            <a:lvl6pPr marL="2743200" lvl="5" indent="-330200" algn="ctr" rtl="0">
              <a:spcBef>
                <a:spcPts val="1600"/>
              </a:spcBef>
              <a:spcAft>
                <a:spcPts val="0"/>
              </a:spcAft>
              <a:buSzPts val="1600"/>
              <a:buChar char="■"/>
              <a:defRPr sz="1600"/>
            </a:lvl6pPr>
            <a:lvl7pPr marL="3200400" lvl="6" indent="-330200" algn="ctr" rtl="0">
              <a:spcBef>
                <a:spcPts val="1600"/>
              </a:spcBef>
              <a:spcAft>
                <a:spcPts val="0"/>
              </a:spcAft>
              <a:buSzPts val="1600"/>
              <a:buChar char="●"/>
              <a:defRPr sz="1600"/>
            </a:lvl7pPr>
            <a:lvl8pPr marL="3657600" lvl="7" indent="-330200" algn="ctr" rtl="0">
              <a:spcBef>
                <a:spcPts val="1600"/>
              </a:spcBef>
              <a:spcAft>
                <a:spcPts val="0"/>
              </a:spcAft>
              <a:buSzPts val="1600"/>
              <a:buChar char="○"/>
              <a:defRPr sz="1600"/>
            </a:lvl8pPr>
            <a:lvl9pPr marL="4114800" lvl="8" indent="-330200" algn="ctr" rtl="0">
              <a:spcBef>
                <a:spcPts val="1600"/>
              </a:spcBef>
              <a:spcAft>
                <a:spcPts val="1600"/>
              </a:spcAft>
              <a:buSzPts val="1600"/>
              <a:buChar char="■"/>
              <a:defRPr sz="1600"/>
            </a:lvl9pPr>
          </a:lstStyle>
          <a:p>
            <a:endParaRPr/>
          </a:p>
        </p:txBody>
      </p:sp>
      <p:sp>
        <p:nvSpPr>
          <p:cNvPr id="80" name="Google Shape;80;p15"/>
          <p:cNvSpPr/>
          <p:nvPr/>
        </p:nvSpPr>
        <p:spPr>
          <a:xfrm rot="7831263" flipH="1">
            <a:off x="4805905" y="4537118"/>
            <a:ext cx="2866408" cy="2414163"/>
          </a:xfrm>
          <a:custGeom>
            <a:avLst/>
            <a:gdLst/>
            <a:ahLst/>
            <a:cxnLst/>
            <a:rect l="l" t="t" r="r" b="b"/>
            <a:pathLst>
              <a:path w="97405" h="82037" extrusionOk="0">
                <a:moveTo>
                  <a:pt x="47639" y="0"/>
                </a:moveTo>
                <a:lnTo>
                  <a:pt x="32469" y="10950"/>
                </a:lnTo>
                <a:lnTo>
                  <a:pt x="19936" y="22855"/>
                </a:lnTo>
                <a:lnTo>
                  <a:pt x="1" y="39872"/>
                </a:lnTo>
                <a:lnTo>
                  <a:pt x="3315" y="51745"/>
                </a:lnTo>
                <a:lnTo>
                  <a:pt x="43401" y="82036"/>
                </a:lnTo>
                <a:lnTo>
                  <a:pt x="92111" y="61062"/>
                </a:lnTo>
                <a:lnTo>
                  <a:pt x="97405" y="21420"/>
                </a:lnTo>
                <a:lnTo>
                  <a:pt x="78821" y="594"/>
                </a:lnTo>
                <a:lnTo>
                  <a:pt x="47639" y="0"/>
                </a:ln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81" name="Google Shape;81;p15"/>
          <p:cNvGrpSpPr/>
          <p:nvPr/>
        </p:nvGrpSpPr>
        <p:grpSpPr>
          <a:xfrm rot="10800000" flipH="1">
            <a:off x="2585087" y="-918802"/>
            <a:ext cx="3801280" cy="1960600"/>
            <a:chOff x="2411875" y="3496450"/>
            <a:chExt cx="1948675" cy="1005075"/>
          </a:xfrm>
        </p:grpSpPr>
        <p:sp>
          <p:nvSpPr>
            <p:cNvPr id="82" name="Google Shape;82;p15"/>
            <p:cNvSpPr/>
            <p:nvPr/>
          </p:nvSpPr>
          <p:spPr>
            <a:xfrm>
              <a:off x="2411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83;p15"/>
            <p:cNvSpPr/>
            <p:nvPr/>
          </p:nvSpPr>
          <p:spPr>
            <a:xfrm>
              <a:off x="2519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84;p15"/>
            <p:cNvSpPr/>
            <p:nvPr/>
          </p:nvSpPr>
          <p:spPr>
            <a:xfrm>
              <a:off x="2627475" y="3496450"/>
              <a:ext cx="437825" cy="1005075"/>
            </a:xfrm>
            <a:custGeom>
              <a:avLst/>
              <a:gdLst/>
              <a:ahLst/>
              <a:cxnLst/>
              <a:rect l="l" t="t" r="r" b="b"/>
              <a:pathLst>
                <a:path w="17513" h="40203" extrusionOk="0">
                  <a:moveTo>
                    <a:pt x="16507"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85;p15"/>
            <p:cNvSpPr/>
            <p:nvPr/>
          </p:nvSpPr>
          <p:spPr>
            <a:xfrm>
              <a:off x="27354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86;p15"/>
            <p:cNvSpPr/>
            <p:nvPr/>
          </p:nvSpPr>
          <p:spPr>
            <a:xfrm>
              <a:off x="2843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87;p15"/>
            <p:cNvSpPr/>
            <p:nvPr/>
          </p:nvSpPr>
          <p:spPr>
            <a:xfrm>
              <a:off x="2951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88;p15"/>
            <p:cNvSpPr/>
            <p:nvPr/>
          </p:nvSpPr>
          <p:spPr>
            <a:xfrm>
              <a:off x="3059500" y="3496450"/>
              <a:ext cx="437825" cy="1005075"/>
            </a:xfrm>
            <a:custGeom>
              <a:avLst/>
              <a:gdLst/>
              <a:ahLst/>
              <a:cxnLst/>
              <a:rect l="l" t="t" r="r" b="b"/>
              <a:pathLst>
                <a:path w="17513" h="40203" extrusionOk="0">
                  <a:moveTo>
                    <a:pt x="16490" y="1"/>
                  </a:moveTo>
                  <a:lnTo>
                    <a:pt x="1" y="40203"/>
                  </a:lnTo>
                  <a:lnTo>
                    <a:pt x="1007"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89;p15"/>
            <p:cNvSpPr/>
            <p:nvPr/>
          </p:nvSpPr>
          <p:spPr>
            <a:xfrm>
              <a:off x="31671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90;p15"/>
            <p:cNvSpPr/>
            <p:nvPr/>
          </p:nvSpPr>
          <p:spPr>
            <a:xfrm>
              <a:off x="3275100"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91;p15"/>
            <p:cNvSpPr/>
            <p:nvPr/>
          </p:nvSpPr>
          <p:spPr>
            <a:xfrm>
              <a:off x="3383125" y="3496450"/>
              <a:ext cx="437800" cy="1005075"/>
            </a:xfrm>
            <a:custGeom>
              <a:avLst/>
              <a:gdLst/>
              <a:ahLst/>
              <a:cxnLst/>
              <a:rect l="l" t="t" r="r" b="b"/>
              <a:pathLst>
                <a:path w="17512" h="40203" extrusionOk="0">
                  <a:moveTo>
                    <a:pt x="16490" y="1"/>
                  </a:moveTo>
                  <a:lnTo>
                    <a:pt x="0" y="40203"/>
                  </a:lnTo>
                  <a:lnTo>
                    <a:pt x="1022"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92;p15"/>
            <p:cNvSpPr/>
            <p:nvPr/>
          </p:nvSpPr>
          <p:spPr>
            <a:xfrm>
              <a:off x="34911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15"/>
            <p:cNvSpPr/>
            <p:nvPr/>
          </p:nvSpPr>
          <p:spPr>
            <a:xfrm>
              <a:off x="3599125" y="3496450"/>
              <a:ext cx="437425" cy="1005075"/>
            </a:xfrm>
            <a:custGeom>
              <a:avLst/>
              <a:gdLst/>
              <a:ahLst/>
              <a:cxnLst/>
              <a:rect l="l" t="t" r="r" b="b"/>
              <a:pathLst>
                <a:path w="17497" h="40203" extrusionOk="0">
                  <a:moveTo>
                    <a:pt x="16490" y="1"/>
                  </a:moveTo>
                  <a:lnTo>
                    <a:pt x="1" y="40203"/>
                  </a:lnTo>
                  <a:lnTo>
                    <a:pt x="1006" y="40203"/>
                  </a:lnTo>
                  <a:lnTo>
                    <a:pt x="1749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94;p15"/>
            <p:cNvSpPr/>
            <p:nvPr/>
          </p:nvSpPr>
          <p:spPr>
            <a:xfrm>
              <a:off x="37067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95;p15"/>
            <p:cNvSpPr/>
            <p:nvPr/>
          </p:nvSpPr>
          <p:spPr>
            <a:xfrm>
              <a:off x="3814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96;p15"/>
            <p:cNvSpPr/>
            <p:nvPr/>
          </p:nvSpPr>
          <p:spPr>
            <a:xfrm>
              <a:off x="3922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7" name="Google Shape;97;p15"/>
          <p:cNvSpPr/>
          <p:nvPr/>
        </p:nvSpPr>
        <p:spPr>
          <a:xfrm rot="-9014469" flipH="1">
            <a:off x="1450526" y="4422415"/>
            <a:ext cx="2763152" cy="2478496"/>
          </a:xfrm>
          <a:custGeom>
            <a:avLst/>
            <a:gdLst/>
            <a:ahLst/>
            <a:cxnLst/>
            <a:rect l="l" t="t" r="r" b="b"/>
            <a:pathLst>
              <a:path w="77617" h="69621" extrusionOk="0">
                <a:moveTo>
                  <a:pt x="43978" y="1"/>
                </a:moveTo>
                <a:lnTo>
                  <a:pt x="29583" y="15072"/>
                </a:lnTo>
                <a:lnTo>
                  <a:pt x="13324" y="19261"/>
                </a:lnTo>
                <a:lnTo>
                  <a:pt x="0" y="27704"/>
                </a:lnTo>
                <a:lnTo>
                  <a:pt x="2886" y="56973"/>
                </a:lnTo>
                <a:lnTo>
                  <a:pt x="26911" y="59298"/>
                </a:lnTo>
                <a:lnTo>
                  <a:pt x="39592" y="62497"/>
                </a:lnTo>
                <a:lnTo>
                  <a:pt x="56939" y="69620"/>
                </a:lnTo>
                <a:lnTo>
                  <a:pt x="77617" y="55587"/>
                </a:lnTo>
                <a:lnTo>
                  <a:pt x="74088" y="38752"/>
                </a:lnTo>
                <a:lnTo>
                  <a:pt x="63073" y="27390"/>
                </a:lnTo>
                <a:lnTo>
                  <a:pt x="60187" y="8229"/>
                </a:lnTo>
                <a:lnTo>
                  <a:pt x="439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8" name="Google Shape;98;p15"/>
          <p:cNvGrpSpPr/>
          <p:nvPr/>
        </p:nvGrpSpPr>
        <p:grpSpPr>
          <a:xfrm>
            <a:off x="-813067" y="559667"/>
            <a:ext cx="3050291" cy="2854352"/>
            <a:chOff x="-813067" y="375329"/>
            <a:chExt cx="3050291" cy="2854352"/>
          </a:xfrm>
        </p:grpSpPr>
        <p:sp>
          <p:nvSpPr>
            <p:cNvPr id="99" name="Google Shape;99;p15"/>
            <p:cNvSpPr/>
            <p:nvPr/>
          </p:nvSpPr>
          <p:spPr>
            <a:xfrm rot="4135959">
              <a:off x="343563" y="522219"/>
              <a:ext cx="1111464" cy="2439376"/>
            </a:xfrm>
            <a:custGeom>
              <a:avLst/>
              <a:gdLst/>
              <a:ahLst/>
              <a:cxnLst/>
              <a:rect l="l" t="t" r="r" b="b"/>
              <a:pathLst>
                <a:path w="58647" h="128715" extrusionOk="0">
                  <a:moveTo>
                    <a:pt x="25828" y="0"/>
                  </a:moveTo>
                  <a:cubicBezTo>
                    <a:pt x="24366" y="0"/>
                    <a:pt x="22662" y="684"/>
                    <a:pt x="22469" y="1971"/>
                  </a:cubicBezTo>
                  <a:cubicBezTo>
                    <a:pt x="22222" y="3864"/>
                    <a:pt x="25020" y="20448"/>
                    <a:pt x="24485" y="22793"/>
                  </a:cubicBezTo>
                  <a:lnTo>
                    <a:pt x="24485" y="22917"/>
                  </a:lnTo>
                  <a:cubicBezTo>
                    <a:pt x="24467" y="22975"/>
                    <a:pt x="24435" y="23002"/>
                    <a:pt x="24392" y="23002"/>
                  </a:cubicBezTo>
                  <a:cubicBezTo>
                    <a:pt x="23290" y="23002"/>
                    <a:pt x="14520" y="5072"/>
                    <a:pt x="13292" y="4399"/>
                  </a:cubicBezTo>
                  <a:cubicBezTo>
                    <a:pt x="12963" y="4235"/>
                    <a:pt x="12634" y="4111"/>
                    <a:pt x="12305" y="4070"/>
                  </a:cubicBezTo>
                  <a:cubicBezTo>
                    <a:pt x="12158" y="4048"/>
                    <a:pt x="12011" y="4037"/>
                    <a:pt x="11865" y="4037"/>
                  </a:cubicBezTo>
                  <a:cubicBezTo>
                    <a:pt x="10123" y="4037"/>
                    <a:pt x="8474" y="5552"/>
                    <a:pt x="8437" y="7033"/>
                  </a:cubicBezTo>
                  <a:cubicBezTo>
                    <a:pt x="8395" y="8843"/>
                    <a:pt x="20000" y="25468"/>
                    <a:pt x="18765" y="26867"/>
                  </a:cubicBezTo>
                  <a:cubicBezTo>
                    <a:pt x="18591" y="27064"/>
                    <a:pt x="18341" y="27154"/>
                    <a:pt x="18031" y="27154"/>
                  </a:cubicBezTo>
                  <a:cubicBezTo>
                    <a:pt x="14834" y="27154"/>
                    <a:pt x="5145" y="17639"/>
                    <a:pt x="3457" y="17526"/>
                  </a:cubicBezTo>
                  <a:lnTo>
                    <a:pt x="2922" y="17526"/>
                  </a:lnTo>
                  <a:cubicBezTo>
                    <a:pt x="1317" y="17650"/>
                    <a:pt x="1" y="18843"/>
                    <a:pt x="618" y="20612"/>
                  </a:cubicBezTo>
                  <a:cubicBezTo>
                    <a:pt x="1276" y="22505"/>
                    <a:pt x="12675" y="31229"/>
                    <a:pt x="15226" y="34274"/>
                  </a:cubicBezTo>
                  <a:cubicBezTo>
                    <a:pt x="16296" y="35427"/>
                    <a:pt x="17037" y="36908"/>
                    <a:pt x="17325" y="38472"/>
                  </a:cubicBezTo>
                  <a:cubicBezTo>
                    <a:pt x="18642" y="45838"/>
                    <a:pt x="19671" y="47936"/>
                    <a:pt x="22551" y="53204"/>
                  </a:cubicBezTo>
                  <a:lnTo>
                    <a:pt x="18765" y="128715"/>
                  </a:lnTo>
                  <a:lnTo>
                    <a:pt x="48600" y="128097"/>
                  </a:lnTo>
                  <a:cubicBezTo>
                    <a:pt x="48600" y="128097"/>
                    <a:pt x="45678" y="83531"/>
                    <a:pt x="40164" y="52051"/>
                  </a:cubicBezTo>
                  <a:cubicBezTo>
                    <a:pt x="40164" y="52051"/>
                    <a:pt x="46048" y="46455"/>
                    <a:pt x="48764" y="42381"/>
                  </a:cubicBezTo>
                  <a:cubicBezTo>
                    <a:pt x="51439" y="38307"/>
                    <a:pt x="56459" y="32176"/>
                    <a:pt x="57694" y="30447"/>
                  </a:cubicBezTo>
                  <a:cubicBezTo>
                    <a:pt x="58647" y="29067"/>
                    <a:pt x="56844" y="26900"/>
                    <a:pt x="54382" y="26900"/>
                  </a:cubicBezTo>
                  <a:cubicBezTo>
                    <a:pt x="53761" y="26900"/>
                    <a:pt x="53098" y="27038"/>
                    <a:pt x="52427" y="27361"/>
                  </a:cubicBezTo>
                  <a:cubicBezTo>
                    <a:pt x="49875" y="28596"/>
                    <a:pt x="45842" y="33369"/>
                    <a:pt x="43744" y="35015"/>
                  </a:cubicBezTo>
                  <a:cubicBezTo>
                    <a:pt x="43538" y="35180"/>
                    <a:pt x="43291" y="35344"/>
                    <a:pt x="43044" y="35468"/>
                  </a:cubicBezTo>
                  <a:cubicBezTo>
                    <a:pt x="42962" y="35509"/>
                    <a:pt x="42838" y="35550"/>
                    <a:pt x="42715" y="35591"/>
                  </a:cubicBezTo>
                  <a:cubicBezTo>
                    <a:pt x="42633" y="35591"/>
                    <a:pt x="42550" y="35591"/>
                    <a:pt x="42509" y="35550"/>
                  </a:cubicBezTo>
                  <a:cubicBezTo>
                    <a:pt x="39670" y="33904"/>
                    <a:pt x="39793" y="29295"/>
                    <a:pt x="40246" y="24316"/>
                  </a:cubicBezTo>
                  <a:cubicBezTo>
                    <a:pt x="40657" y="20119"/>
                    <a:pt x="42345" y="10942"/>
                    <a:pt x="41933" y="7115"/>
                  </a:cubicBezTo>
                  <a:cubicBezTo>
                    <a:pt x="41892" y="6580"/>
                    <a:pt x="41769" y="6086"/>
                    <a:pt x="41480" y="5675"/>
                  </a:cubicBezTo>
                  <a:cubicBezTo>
                    <a:pt x="41006" y="5093"/>
                    <a:pt x="40359" y="4800"/>
                    <a:pt x="39687" y="4800"/>
                  </a:cubicBezTo>
                  <a:cubicBezTo>
                    <a:pt x="38317" y="4800"/>
                    <a:pt x="36846" y="6016"/>
                    <a:pt x="36542" y="8473"/>
                  </a:cubicBezTo>
                  <a:cubicBezTo>
                    <a:pt x="36172" y="11436"/>
                    <a:pt x="35472" y="17197"/>
                    <a:pt x="34526" y="20448"/>
                  </a:cubicBezTo>
                  <a:cubicBezTo>
                    <a:pt x="34526" y="20448"/>
                    <a:pt x="34526" y="20448"/>
                    <a:pt x="34526" y="20489"/>
                  </a:cubicBezTo>
                  <a:cubicBezTo>
                    <a:pt x="34197" y="21682"/>
                    <a:pt x="33826" y="22505"/>
                    <a:pt x="33456" y="22752"/>
                  </a:cubicBezTo>
                  <a:cubicBezTo>
                    <a:pt x="33023" y="22993"/>
                    <a:pt x="32597" y="23100"/>
                    <a:pt x="32206" y="23100"/>
                  </a:cubicBezTo>
                  <a:cubicBezTo>
                    <a:pt x="31262" y="23100"/>
                    <a:pt x="30527" y="22474"/>
                    <a:pt x="30411" y="21600"/>
                  </a:cubicBezTo>
                  <a:cubicBezTo>
                    <a:pt x="30205" y="20366"/>
                    <a:pt x="28724" y="1560"/>
                    <a:pt x="27613" y="531"/>
                  </a:cubicBezTo>
                  <a:cubicBezTo>
                    <a:pt x="27448" y="366"/>
                    <a:pt x="27201" y="243"/>
                    <a:pt x="26954" y="161"/>
                  </a:cubicBezTo>
                  <a:cubicBezTo>
                    <a:pt x="26623" y="53"/>
                    <a:pt x="26235" y="0"/>
                    <a:pt x="25828" y="0"/>
                  </a:cubicBezTo>
                  <a:close/>
                </a:path>
              </a:pathLst>
            </a:custGeom>
            <a:solidFill>
              <a:srgbClr val="F5CA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0;p15"/>
            <p:cNvSpPr/>
            <p:nvPr/>
          </p:nvSpPr>
          <p:spPr>
            <a:xfrm rot="4135959">
              <a:off x="1504391" y="1789643"/>
              <a:ext cx="12489" cy="7808"/>
            </a:xfrm>
            <a:custGeom>
              <a:avLst/>
              <a:gdLst/>
              <a:ahLst/>
              <a:cxnLst/>
              <a:rect l="l" t="t" r="r" b="b"/>
              <a:pathLst>
                <a:path w="659" h="412" extrusionOk="0">
                  <a:moveTo>
                    <a:pt x="659" y="0"/>
                  </a:moveTo>
                  <a:lnTo>
                    <a:pt x="659" y="0"/>
                  </a:lnTo>
                  <a:cubicBezTo>
                    <a:pt x="453" y="165"/>
                    <a:pt x="206" y="288"/>
                    <a:pt x="1" y="412"/>
                  </a:cubicBezTo>
                  <a:cubicBezTo>
                    <a:pt x="247" y="329"/>
                    <a:pt x="453" y="165"/>
                    <a:pt x="659" y="0"/>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 name="Google Shape;101;p15"/>
            <p:cNvSpPr/>
            <p:nvPr/>
          </p:nvSpPr>
          <p:spPr>
            <a:xfrm rot="4135959">
              <a:off x="203242" y="263805"/>
              <a:ext cx="823625" cy="2181253"/>
            </a:xfrm>
            <a:custGeom>
              <a:avLst/>
              <a:gdLst/>
              <a:ahLst/>
              <a:cxnLst/>
              <a:rect l="l" t="t" r="r" b="b"/>
              <a:pathLst>
                <a:path w="43459" h="115095" extrusionOk="0">
                  <a:moveTo>
                    <a:pt x="16912" y="0"/>
                  </a:moveTo>
                  <a:cubicBezTo>
                    <a:pt x="15763" y="0"/>
                    <a:pt x="14588" y="589"/>
                    <a:pt x="14402" y="2425"/>
                  </a:cubicBezTo>
                  <a:cubicBezTo>
                    <a:pt x="14196" y="4112"/>
                    <a:pt x="16006" y="21889"/>
                    <a:pt x="15142" y="22301"/>
                  </a:cubicBezTo>
                  <a:cubicBezTo>
                    <a:pt x="15127" y="22278"/>
                    <a:pt x="15106" y="22271"/>
                    <a:pt x="15079" y="22271"/>
                  </a:cubicBezTo>
                  <a:cubicBezTo>
                    <a:pt x="15025" y="22271"/>
                    <a:pt x="14951" y="22303"/>
                    <a:pt x="14873" y="22303"/>
                  </a:cubicBezTo>
                  <a:cubicBezTo>
                    <a:pt x="14779" y="22303"/>
                    <a:pt x="14681" y="22257"/>
                    <a:pt x="14607" y="22054"/>
                  </a:cubicBezTo>
                  <a:cubicBezTo>
                    <a:pt x="13373" y="18638"/>
                    <a:pt x="10492" y="7322"/>
                    <a:pt x="9916" y="6334"/>
                  </a:cubicBezTo>
                  <a:cubicBezTo>
                    <a:pt x="9520" y="5615"/>
                    <a:pt x="9030" y="5241"/>
                    <a:pt x="8418" y="5241"/>
                  </a:cubicBezTo>
                  <a:cubicBezTo>
                    <a:pt x="8330" y="5241"/>
                    <a:pt x="8240" y="5249"/>
                    <a:pt x="8147" y="5265"/>
                  </a:cubicBezTo>
                  <a:cubicBezTo>
                    <a:pt x="6460" y="5594"/>
                    <a:pt x="5719" y="6417"/>
                    <a:pt x="5637" y="7816"/>
                  </a:cubicBezTo>
                  <a:cubicBezTo>
                    <a:pt x="5554" y="9215"/>
                    <a:pt x="8558" y="20449"/>
                    <a:pt x="8887" y="23988"/>
                  </a:cubicBezTo>
                  <a:cubicBezTo>
                    <a:pt x="8887" y="24441"/>
                    <a:pt x="8682" y="24852"/>
                    <a:pt x="8311" y="25099"/>
                  </a:cubicBezTo>
                  <a:cubicBezTo>
                    <a:pt x="8308" y="25101"/>
                    <a:pt x="8304" y="25102"/>
                    <a:pt x="8299" y="25102"/>
                  </a:cubicBezTo>
                  <a:cubicBezTo>
                    <a:pt x="7848" y="25102"/>
                    <a:pt x="5048" y="14187"/>
                    <a:pt x="3661" y="13371"/>
                  </a:cubicBezTo>
                  <a:cubicBezTo>
                    <a:pt x="3053" y="13005"/>
                    <a:pt x="2541" y="12846"/>
                    <a:pt x="2114" y="12846"/>
                  </a:cubicBezTo>
                  <a:cubicBezTo>
                    <a:pt x="148" y="12846"/>
                    <a:pt x="0" y="16224"/>
                    <a:pt x="575" y="18186"/>
                  </a:cubicBezTo>
                  <a:cubicBezTo>
                    <a:pt x="1110" y="19873"/>
                    <a:pt x="5019" y="34646"/>
                    <a:pt x="5348" y="37033"/>
                  </a:cubicBezTo>
                  <a:cubicBezTo>
                    <a:pt x="6377" y="43534"/>
                    <a:pt x="8270" y="45180"/>
                    <a:pt x="11110" y="48431"/>
                  </a:cubicBezTo>
                  <a:lnTo>
                    <a:pt x="6171" y="115013"/>
                  </a:lnTo>
                  <a:lnTo>
                    <a:pt x="32508" y="115095"/>
                  </a:lnTo>
                  <a:cubicBezTo>
                    <a:pt x="32508" y="115095"/>
                    <a:pt x="30862" y="75673"/>
                    <a:pt x="26706" y="47773"/>
                  </a:cubicBezTo>
                  <a:cubicBezTo>
                    <a:pt x="26706" y="47773"/>
                    <a:pt x="32014" y="42958"/>
                    <a:pt x="34483" y="39419"/>
                  </a:cubicBezTo>
                  <a:cubicBezTo>
                    <a:pt x="36952" y="35880"/>
                    <a:pt x="41479" y="30613"/>
                    <a:pt x="42590" y="29091"/>
                  </a:cubicBezTo>
                  <a:cubicBezTo>
                    <a:pt x="43459" y="27888"/>
                    <a:pt x="41858" y="25897"/>
                    <a:pt x="39683" y="25897"/>
                  </a:cubicBezTo>
                  <a:cubicBezTo>
                    <a:pt x="39179" y="25897"/>
                    <a:pt x="38646" y="26004"/>
                    <a:pt x="38104" y="26251"/>
                  </a:cubicBezTo>
                  <a:cubicBezTo>
                    <a:pt x="35800" y="27280"/>
                    <a:pt x="32138" y="31395"/>
                    <a:pt x="30245" y="32835"/>
                  </a:cubicBezTo>
                  <a:cubicBezTo>
                    <a:pt x="30039" y="32959"/>
                    <a:pt x="29833" y="33082"/>
                    <a:pt x="29627" y="33206"/>
                  </a:cubicBezTo>
                  <a:cubicBezTo>
                    <a:pt x="29579" y="33218"/>
                    <a:pt x="29531" y="33223"/>
                    <a:pt x="29484" y="33223"/>
                  </a:cubicBezTo>
                  <a:cubicBezTo>
                    <a:pt x="29370" y="33223"/>
                    <a:pt x="29262" y="33194"/>
                    <a:pt x="29175" y="33165"/>
                  </a:cubicBezTo>
                  <a:cubicBezTo>
                    <a:pt x="26706" y="31642"/>
                    <a:pt x="27282" y="27609"/>
                    <a:pt x="27776" y="23247"/>
                  </a:cubicBezTo>
                  <a:cubicBezTo>
                    <a:pt x="28228" y="19503"/>
                    <a:pt x="29545" y="11519"/>
                    <a:pt x="29216" y="8145"/>
                  </a:cubicBezTo>
                  <a:cubicBezTo>
                    <a:pt x="29216" y="7692"/>
                    <a:pt x="29092" y="7240"/>
                    <a:pt x="28845" y="6869"/>
                  </a:cubicBezTo>
                  <a:cubicBezTo>
                    <a:pt x="28428" y="6341"/>
                    <a:pt x="27841" y="6071"/>
                    <a:pt x="27230" y="6071"/>
                  </a:cubicBezTo>
                  <a:cubicBezTo>
                    <a:pt x="26033" y="6071"/>
                    <a:pt x="24742" y="7105"/>
                    <a:pt x="24442" y="9256"/>
                  </a:cubicBezTo>
                  <a:cubicBezTo>
                    <a:pt x="24031" y="11849"/>
                    <a:pt x="23290" y="16910"/>
                    <a:pt x="22426" y="19749"/>
                  </a:cubicBezTo>
                  <a:cubicBezTo>
                    <a:pt x="22426" y="19749"/>
                    <a:pt x="22426" y="19791"/>
                    <a:pt x="22426" y="19791"/>
                  </a:cubicBezTo>
                  <a:cubicBezTo>
                    <a:pt x="22097" y="20819"/>
                    <a:pt x="21726" y="21560"/>
                    <a:pt x="21397" y="21766"/>
                  </a:cubicBezTo>
                  <a:cubicBezTo>
                    <a:pt x="21150" y="20408"/>
                    <a:pt x="19957" y="2261"/>
                    <a:pt x="18969" y="1314"/>
                  </a:cubicBezTo>
                  <a:cubicBezTo>
                    <a:pt x="18846" y="1150"/>
                    <a:pt x="18599" y="368"/>
                    <a:pt x="17982" y="162"/>
                  </a:cubicBezTo>
                  <a:cubicBezTo>
                    <a:pt x="17651" y="62"/>
                    <a:pt x="17283" y="0"/>
                    <a:pt x="16912"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2;p15"/>
            <p:cNvSpPr/>
            <p:nvPr/>
          </p:nvSpPr>
          <p:spPr>
            <a:xfrm rot="4135959">
              <a:off x="1395851" y="806411"/>
              <a:ext cx="54619" cy="401645"/>
            </a:xfrm>
            <a:custGeom>
              <a:avLst/>
              <a:gdLst/>
              <a:ahLst/>
              <a:cxnLst/>
              <a:rect l="l" t="t" r="r" b="b"/>
              <a:pathLst>
                <a:path w="2882" h="21193" extrusionOk="0">
                  <a:moveTo>
                    <a:pt x="1" y="0"/>
                  </a:moveTo>
                  <a:lnTo>
                    <a:pt x="1" y="0"/>
                  </a:lnTo>
                  <a:cubicBezTo>
                    <a:pt x="494" y="1400"/>
                    <a:pt x="1770" y="17407"/>
                    <a:pt x="2099" y="19794"/>
                  </a:cubicBezTo>
                  <a:cubicBezTo>
                    <a:pt x="2140" y="20329"/>
                    <a:pt x="2429" y="20864"/>
                    <a:pt x="2881" y="21193"/>
                  </a:cubicBezTo>
                  <a:cubicBezTo>
                    <a:pt x="2511" y="17613"/>
                    <a:pt x="1317" y="1605"/>
                    <a:pt x="453" y="700"/>
                  </a:cubicBezTo>
                  <a:cubicBezTo>
                    <a:pt x="330" y="618"/>
                    <a:pt x="206" y="288"/>
                    <a:pt x="1"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 name="Google Shape;103;p15"/>
            <p:cNvSpPr/>
            <p:nvPr/>
          </p:nvSpPr>
          <p:spPr>
            <a:xfrm rot="4135959">
              <a:off x="1133050" y="683856"/>
              <a:ext cx="110773" cy="222285"/>
            </a:xfrm>
            <a:custGeom>
              <a:avLst/>
              <a:gdLst/>
              <a:ahLst/>
              <a:cxnLst/>
              <a:rect l="l" t="t" r="r" b="b"/>
              <a:pathLst>
                <a:path w="5845" h="11729" extrusionOk="0">
                  <a:moveTo>
                    <a:pt x="1" y="0"/>
                  </a:moveTo>
                  <a:cubicBezTo>
                    <a:pt x="1935" y="823"/>
                    <a:pt x="2470" y="3004"/>
                    <a:pt x="3046" y="4897"/>
                  </a:cubicBezTo>
                  <a:cubicBezTo>
                    <a:pt x="3252" y="5597"/>
                    <a:pt x="4610" y="11399"/>
                    <a:pt x="5844" y="11728"/>
                  </a:cubicBezTo>
                  <a:cubicBezTo>
                    <a:pt x="4980" y="9588"/>
                    <a:pt x="2717" y="1235"/>
                    <a:pt x="1523" y="494"/>
                  </a:cubicBezTo>
                  <a:cubicBezTo>
                    <a:pt x="1071" y="206"/>
                    <a:pt x="536" y="0"/>
                    <a:pt x="1"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 name="Google Shape;104;p15"/>
            <p:cNvSpPr/>
            <p:nvPr/>
          </p:nvSpPr>
          <p:spPr>
            <a:xfrm rot="4135959">
              <a:off x="1265182" y="719094"/>
              <a:ext cx="110754" cy="322578"/>
            </a:xfrm>
            <a:custGeom>
              <a:avLst/>
              <a:gdLst/>
              <a:ahLst/>
              <a:cxnLst/>
              <a:rect l="l" t="t" r="r" b="b"/>
              <a:pathLst>
                <a:path w="5844" h="17021" extrusionOk="0">
                  <a:moveTo>
                    <a:pt x="0" y="1"/>
                  </a:moveTo>
                  <a:lnTo>
                    <a:pt x="0" y="1"/>
                  </a:lnTo>
                  <a:cubicBezTo>
                    <a:pt x="618" y="947"/>
                    <a:pt x="1070" y="2017"/>
                    <a:pt x="1358" y="3087"/>
                  </a:cubicBezTo>
                  <a:cubicBezTo>
                    <a:pt x="2017" y="5391"/>
                    <a:pt x="4362" y="14033"/>
                    <a:pt x="4733" y="15021"/>
                  </a:cubicBezTo>
                  <a:cubicBezTo>
                    <a:pt x="4844" y="15354"/>
                    <a:pt x="5221" y="17021"/>
                    <a:pt x="5686" y="17021"/>
                  </a:cubicBezTo>
                  <a:cubicBezTo>
                    <a:pt x="5737" y="17021"/>
                    <a:pt x="5790" y="17000"/>
                    <a:pt x="5844" y="16955"/>
                  </a:cubicBezTo>
                  <a:cubicBezTo>
                    <a:pt x="4609" y="13292"/>
                    <a:pt x="1646" y="2017"/>
                    <a:pt x="1070" y="1029"/>
                  </a:cubicBezTo>
                  <a:cubicBezTo>
                    <a:pt x="864" y="577"/>
                    <a:pt x="494" y="206"/>
                    <a:pt x="0"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105;p15"/>
            <p:cNvSpPr/>
            <p:nvPr/>
          </p:nvSpPr>
          <p:spPr>
            <a:xfrm rot="4135959">
              <a:off x="490786" y="829125"/>
              <a:ext cx="315092" cy="733888"/>
            </a:xfrm>
            <a:custGeom>
              <a:avLst/>
              <a:gdLst/>
              <a:ahLst/>
              <a:cxnLst/>
              <a:rect l="l" t="t" r="r" b="b"/>
              <a:pathLst>
                <a:path w="16626" h="38724" extrusionOk="0">
                  <a:moveTo>
                    <a:pt x="1" y="1"/>
                  </a:moveTo>
                  <a:lnTo>
                    <a:pt x="1" y="1"/>
                  </a:lnTo>
                  <a:cubicBezTo>
                    <a:pt x="248" y="577"/>
                    <a:pt x="412" y="1194"/>
                    <a:pt x="495" y="1811"/>
                  </a:cubicBezTo>
                  <a:cubicBezTo>
                    <a:pt x="1523" y="8313"/>
                    <a:pt x="2388" y="10206"/>
                    <a:pt x="4815" y="14897"/>
                  </a:cubicBezTo>
                  <a:lnTo>
                    <a:pt x="3046" y="38723"/>
                  </a:lnTo>
                  <a:cubicBezTo>
                    <a:pt x="6009" y="31604"/>
                    <a:pt x="5103" y="23004"/>
                    <a:pt x="7490" y="15597"/>
                  </a:cubicBezTo>
                  <a:cubicBezTo>
                    <a:pt x="8231" y="12963"/>
                    <a:pt x="13580" y="13745"/>
                    <a:pt x="16626" y="11482"/>
                  </a:cubicBezTo>
                  <a:lnTo>
                    <a:pt x="16626" y="11482"/>
                  </a:lnTo>
                  <a:cubicBezTo>
                    <a:pt x="15506" y="11690"/>
                    <a:pt x="14401" y="11793"/>
                    <a:pt x="13326" y="11793"/>
                  </a:cubicBezTo>
                  <a:cubicBezTo>
                    <a:pt x="6732" y="11793"/>
                    <a:pt x="1244" y="7907"/>
                    <a:pt x="289" y="371"/>
                  </a:cubicBezTo>
                  <a:cubicBezTo>
                    <a:pt x="289" y="248"/>
                    <a:pt x="165" y="124"/>
                    <a:pt x="1"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106;p15"/>
            <p:cNvSpPr/>
            <p:nvPr/>
          </p:nvSpPr>
          <p:spPr>
            <a:xfrm rot="4135959">
              <a:off x="981441" y="1017227"/>
              <a:ext cx="295591" cy="56609"/>
            </a:xfrm>
            <a:custGeom>
              <a:avLst/>
              <a:gdLst/>
              <a:ahLst/>
              <a:cxnLst/>
              <a:rect l="l" t="t" r="r" b="b"/>
              <a:pathLst>
                <a:path w="15597" h="2987" extrusionOk="0">
                  <a:moveTo>
                    <a:pt x="9560" y="1"/>
                  </a:moveTo>
                  <a:cubicBezTo>
                    <a:pt x="6136" y="1"/>
                    <a:pt x="2574" y="1347"/>
                    <a:pt x="1" y="2986"/>
                  </a:cubicBezTo>
                  <a:cubicBezTo>
                    <a:pt x="3112" y="1794"/>
                    <a:pt x="6387" y="1058"/>
                    <a:pt x="9711" y="1058"/>
                  </a:cubicBezTo>
                  <a:cubicBezTo>
                    <a:pt x="11664" y="1058"/>
                    <a:pt x="13633" y="1312"/>
                    <a:pt x="15597" y="1875"/>
                  </a:cubicBezTo>
                  <a:cubicBezTo>
                    <a:pt x="13829" y="537"/>
                    <a:pt x="11722" y="1"/>
                    <a:pt x="9560"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107;p15"/>
            <p:cNvSpPr/>
            <p:nvPr/>
          </p:nvSpPr>
          <p:spPr>
            <a:xfrm rot="4135959">
              <a:off x="-143912" y="1000429"/>
              <a:ext cx="328339" cy="974481"/>
            </a:xfrm>
            <a:custGeom>
              <a:avLst/>
              <a:gdLst/>
              <a:ahLst/>
              <a:cxnLst/>
              <a:rect l="l" t="t" r="r" b="b"/>
              <a:pathLst>
                <a:path w="17325" h="51419" extrusionOk="0">
                  <a:moveTo>
                    <a:pt x="10819" y="0"/>
                  </a:moveTo>
                  <a:cubicBezTo>
                    <a:pt x="8978" y="0"/>
                    <a:pt x="7127" y="888"/>
                    <a:pt x="6050" y="2820"/>
                  </a:cubicBezTo>
                  <a:cubicBezTo>
                    <a:pt x="3704" y="7059"/>
                    <a:pt x="3087" y="12449"/>
                    <a:pt x="2634" y="17058"/>
                  </a:cubicBezTo>
                  <a:cubicBezTo>
                    <a:pt x="1482" y="27346"/>
                    <a:pt x="1070" y="37181"/>
                    <a:pt x="247" y="47057"/>
                  </a:cubicBezTo>
                  <a:cubicBezTo>
                    <a:pt x="165" y="48497"/>
                    <a:pt x="42" y="49937"/>
                    <a:pt x="0" y="51378"/>
                  </a:cubicBezTo>
                  <a:lnTo>
                    <a:pt x="16666" y="51419"/>
                  </a:lnTo>
                  <a:cubicBezTo>
                    <a:pt x="17325" y="35905"/>
                    <a:pt x="16296" y="20433"/>
                    <a:pt x="16337" y="4919"/>
                  </a:cubicBezTo>
                  <a:cubicBezTo>
                    <a:pt x="16337" y="4878"/>
                    <a:pt x="16337" y="4837"/>
                    <a:pt x="16337" y="4837"/>
                  </a:cubicBezTo>
                  <a:cubicBezTo>
                    <a:pt x="15976" y="1758"/>
                    <a:pt x="13408" y="0"/>
                    <a:pt x="10819"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108;p15"/>
            <p:cNvSpPr/>
            <p:nvPr/>
          </p:nvSpPr>
          <p:spPr>
            <a:xfrm rot="4135959">
              <a:off x="184859" y="804674"/>
              <a:ext cx="429731" cy="1598752"/>
            </a:xfrm>
            <a:custGeom>
              <a:avLst/>
              <a:gdLst/>
              <a:ahLst/>
              <a:cxnLst/>
              <a:rect l="l" t="t" r="r" b="b"/>
              <a:pathLst>
                <a:path w="22675" h="84359" extrusionOk="0">
                  <a:moveTo>
                    <a:pt x="22675" y="0"/>
                  </a:moveTo>
                  <a:lnTo>
                    <a:pt x="22675" y="0"/>
                  </a:lnTo>
                  <a:cubicBezTo>
                    <a:pt x="15064" y="6316"/>
                    <a:pt x="10758" y="17293"/>
                    <a:pt x="510" y="17293"/>
                  </a:cubicBezTo>
                  <a:cubicBezTo>
                    <a:pt x="342" y="17293"/>
                    <a:pt x="172" y="17290"/>
                    <a:pt x="1" y="17284"/>
                  </a:cubicBezTo>
                  <a:lnTo>
                    <a:pt x="1" y="17284"/>
                  </a:lnTo>
                  <a:cubicBezTo>
                    <a:pt x="4404" y="18107"/>
                    <a:pt x="6955" y="20329"/>
                    <a:pt x="7285" y="25719"/>
                  </a:cubicBezTo>
                  <a:cubicBezTo>
                    <a:pt x="8601" y="45266"/>
                    <a:pt x="8025" y="64812"/>
                    <a:pt x="8190" y="84359"/>
                  </a:cubicBezTo>
                  <a:lnTo>
                    <a:pt x="13910" y="84359"/>
                  </a:lnTo>
                  <a:cubicBezTo>
                    <a:pt x="13910" y="84359"/>
                    <a:pt x="12264" y="44937"/>
                    <a:pt x="8066" y="17037"/>
                  </a:cubicBezTo>
                  <a:cubicBezTo>
                    <a:pt x="8066" y="17037"/>
                    <a:pt x="13375" y="12222"/>
                    <a:pt x="15844" y="8683"/>
                  </a:cubicBezTo>
                  <a:cubicBezTo>
                    <a:pt x="17737" y="6008"/>
                    <a:pt x="20823" y="2264"/>
                    <a:pt x="22675"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109;p15"/>
            <p:cNvSpPr/>
            <p:nvPr/>
          </p:nvSpPr>
          <p:spPr>
            <a:xfrm rot="4135959">
              <a:off x="938018" y="1206405"/>
              <a:ext cx="120912" cy="135126"/>
            </a:xfrm>
            <a:custGeom>
              <a:avLst/>
              <a:gdLst/>
              <a:ahLst/>
              <a:cxnLst/>
              <a:rect l="l" t="t" r="r" b="b"/>
              <a:pathLst>
                <a:path w="6380" h="7130" extrusionOk="0">
                  <a:moveTo>
                    <a:pt x="6094" y="0"/>
                  </a:moveTo>
                  <a:cubicBezTo>
                    <a:pt x="4882" y="0"/>
                    <a:pt x="216" y="436"/>
                    <a:pt x="1" y="7129"/>
                  </a:cubicBezTo>
                  <a:cubicBezTo>
                    <a:pt x="1" y="7129"/>
                    <a:pt x="742" y="1245"/>
                    <a:pt x="6379" y="10"/>
                  </a:cubicBezTo>
                  <a:cubicBezTo>
                    <a:pt x="6379" y="10"/>
                    <a:pt x="6275" y="0"/>
                    <a:pt x="6094"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10;p15"/>
            <p:cNvSpPr/>
            <p:nvPr/>
          </p:nvSpPr>
          <p:spPr>
            <a:xfrm rot="4135959">
              <a:off x="1271036" y="972862"/>
              <a:ext cx="67866" cy="474893"/>
            </a:xfrm>
            <a:custGeom>
              <a:avLst/>
              <a:gdLst/>
              <a:ahLst/>
              <a:cxnLst/>
              <a:rect l="l" t="t" r="r" b="b"/>
              <a:pathLst>
                <a:path w="3581" h="25058" extrusionOk="0">
                  <a:moveTo>
                    <a:pt x="3252" y="1"/>
                  </a:moveTo>
                  <a:cubicBezTo>
                    <a:pt x="2964" y="1071"/>
                    <a:pt x="2881" y="2387"/>
                    <a:pt x="2593" y="4239"/>
                  </a:cubicBezTo>
                  <a:cubicBezTo>
                    <a:pt x="1770" y="9218"/>
                    <a:pt x="1" y="19506"/>
                    <a:pt x="947" y="22428"/>
                  </a:cubicBezTo>
                  <a:cubicBezTo>
                    <a:pt x="1564" y="24350"/>
                    <a:pt x="2436" y="25057"/>
                    <a:pt x="3254" y="25057"/>
                  </a:cubicBezTo>
                  <a:cubicBezTo>
                    <a:pt x="3337" y="25057"/>
                    <a:pt x="3418" y="25050"/>
                    <a:pt x="3499" y="25036"/>
                  </a:cubicBezTo>
                  <a:lnTo>
                    <a:pt x="3499" y="25036"/>
                  </a:lnTo>
                  <a:cubicBezTo>
                    <a:pt x="3509" y="25038"/>
                    <a:pt x="3519" y="25038"/>
                    <a:pt x="3528" y="25038"/>
                  </a:cubicBezTo>
                  <a:cubicBezTo>
                    <a:pt x="3549" y="25038"/>
                    <a:pt x="3567" y="25034"/>
                    <a:pt x="3581" y="25020"/>
                  </a:cubicBezTo>
                  <a:lnTo>
                    <a:pt x="3581" y="25020"/>
                  </a:lnTo>
                  <a:cubicBezTo>
                    <a:pt x="3554" y="25026"/>
                    <a:pt x="3527" y="25032"/>
                    <a:pt x="3499" y="25036"/>
                  </a:cubicBezTo>
                  <a:lnTo>
                    <a:pt x="3499" y="25036"/>
                  </a:lnTo>
                  <a:cubicBezTo>
                    <a:pt x="3462" y="25032"/>
                    <a:pt x="3419" y="25020"/>
                    <a:pt x="3375" y="25020"/>
                  </a:cubicBezTo>
                  <a:cubicBezTo>
                    <a:pt x="947" y="23498"/>
                    <a:pt x="1235" y="19341"/>
                    <a:pt x="1770" y="14979"/>
                  </a:cubicBezTo>
                  <a:cubicBezTo>
                    <a:pt x="2182" y="11276"/>
                    <a:pt x="3540" y="3375"/>
                    <a:pt x="3252"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11;p15"/>
            <p:cNvSpPr/>
            <p:nvPr/>
          </p:nvSpPr>
          <p:spPr>
            <a:xfrm rot="4135959">
              <a:off x="806225" y="969045"/>
              <a:ext cx="329116" cy="316002"/>
            </a:xfrm>
            <a:custGeom>
              <a:avLst/>
              <a:gdLst/>
              <a:ahLst/>
              <a:cxnLst/>
              <a:rect l="l" t="t" r="r" b="b"/>
              <a:pathLst>
                <a:path w="17366" h="16674" extrusionOk="0">
                  <a:moveTo>
                    <a:pt x="2511" y="6161"/>
                  </a:moveTo>
                  <a:cubicBezTo>
                    <a:pt x="4033" y="9988"/>
                    <a:pt x="6296" y="14185"/>
                    <a:pt x="10453" y="14926"/>
                  </a:cubicBezTo>
                  <a:cubicBezTo>
                    <a:pt x="5926" y="14926"/>
                    <a:pt x="2099" y="10729"/>
                    <a:pt x="2511" y="6161"/>
                  </a:cubicBezTo>
                  <a:close/>
                  <a:moveTo>
                    <a:pt x="9918" y="1"/>
                  </a:moveTo>
                  <a:cubicBezTo>
                    <a:pt x="8587" y="1"/>
                    <a:pt x="7133" y="196"/>
                    <a:pt x="5844" y="564"/>
                  </a:cubicBezTo>
                  <a:cubicBezTo>
                    <a:pt x="2058" y="1593"/>
                    <a:pt x="0" y="5708"/>
                    <a:pt x="1482" y="9371"/>
                  </a:cubicBezTo>
                  <a:cubicBezTo>
                    <a:pt x="4105" y="15837"/>
                    <a:pt x="10030" y="16674"/>
                    <a:pt x="12920" y="16674"/>
                  </a:cubicBezTo>
                  <a:cubicBezTo>
                    <a:pt x="13929" y="16674"/>
                    <a:pt x="14568" y="16572"/>
                    <a:pt x="14568" y="16572"/>
                  </a:cubicBezTo>
                  <a:cubicBezTo>
                    <a:pt x="14568" y="16572"/>
                    <a:pt x="10288" y="13938"/>
                    <a:pt x="12592" y="9412"/>
                  </a:cubicBezTo>
                  <a:cubicBezTo>
                    <a:pt x="14403" y="5791"/>
                    <a:pt x="17366" y="4145"/>
                    <a:pt x="13745" y="935"/>
                  </a:cubicBezTo>
                  <a:cubicBezTo>
                    <a:pt x="13017" y="298"/>
                    <a:pt x="11561" y="1"/>
                    <a:pt x="9918"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112;p15"/>
            <p:cNvSpPr/>
            <p:nvPr/>
          </p:nvSpPr>
          <p:spPr>
            <a:xfrm rot="4135959">
              <a:off x="405047" y="1200908"/>
              <a:ext cx="1030711" cy="2277168"/>
            </a:xfrm>
            <a:custGeom>
              <a:avLst/>
              <a:gdLst/>
              <a:ahLst/>
              <a:cxnLst/>
              <a:rect l="l" t="t" r="r" b="b"/>
              <a:pathLst>
                <a:path w="54386" h="120156" extrusionOk="0">
                  <a:moveTo>
                    <a:pt x="29932" y="0"/>
                  </a:moveTo>
                  <a:cubicBezTo>
                    <a:pt x="29488" y="0"/>
                    <a:pt x="29061" y="67"/>
                    <a:pt x="28708" y="202"/>
                  </a:cubicBezTo>
                  <a:cubicBezTo>
                    <a:pt x="28461" y="284"/>
                    <a:pt x="28255" y="408"/>
                    <a:pt x="28049" y="572"/>
                  </a:cubicBezTo>
                  <a:cubicBezTo>
                    <a:pt x="27062" y="1601"/>
                    <a:pt x="26239" y="19131"/>
                    <a:pt x="26115" y="20284"/>
                  </a:cubicBezTo>
                  <a:cubicBezTo>
                    <a:pt x="26027" y="21138"/>
                    <a:pt x="25326" y="21740"/>
                    <a:pt x="24436" y="21740"/>
                  </a:cubicBezTo>
                  <a:cubicBezTo>
                    <a:pt x="24084" y="21740"/>
                    <a:pt x="23702" y="21646"/>
                    <a:pt x="23317" y="21436"/>
                  </a:cubicBezTo>
                  <a:cubicBezTo>
                    <a:pt x="22947" y="21230"/>
                    <a:pt x="22576" y="20489"/>
                    <a:pt x="22206" y="19378"/>
                  </a:cubicBezTo>
                  <a:cubicBezTo>
                    <a:pt x="21259" y="16333"/>
                    <a:pt x="20436" y="10984"/>
                    <a:pt x="20025" y="8226"/>
                  </a:cubicBezTo>
                  <a:cubicBezTo>
                    <a:pt x="19643" y="5965"/>
                    <a:pt x="18270" y="4876"/>
                    <a:pt x="17015" y="4876"/>
                  </a:cubicBezTo>
                  <a:cubicBezTo>
                    <a:pt x="16374" y="4876"/>
                    <a:pt x="15765" y="5160"/>
                    <a:pt x="15334" y="5716"/>
                  </a:cubicBezTo>
                  <a:cubicBezTo>
                    <a:pt x="15087" y="6169"/>
                    <a:pt x="14922" y="6622"/>
                    <a:pt x="14922" y="7115"/>
                  </a:cubicBezTo>
                  <a:cubicBezTo>
                    <a:pt x="14634" y="10695"/>
                    <a:pt x="16527" y="19214"/>
                    <a:pt x="16980" y="23123"/>
                  </a:cubicBezTo>
                  <a:cubicBezTo>
                    <a:pt x="17556" y="27773"/>
                    <a:pt x="17844" y="32053"/>
                    <a:pt x="15251" y="33657"/>
                  </a:cubicBezTo>
                  <a:cubicBezTo>
                    <a:pt x="15169" y="33699"/>
                    <a:pt x="15128" y="33699"/>
                    <a:pt x="15046" y="33699"/>
                  </a:cubicBezTo>
                  <a:cubicBezTo>
                    <a:pt x="14922" y="33699"/>
                    <a:pt x="14840" y="33657"/>
                    <a:pt x="14758" y="33616"/>
                  </a:cubicBezTo>
                  <a:lnTo>
                    <a:pt x="14716" y="33616"/>
                  </a:lnTo>
                  <a:cubicBezTo>
                    <a:pt x="14511" y="33493"/>
                    <a:pt x="14305" y="33369"/>
                    <a:pt x="14099" y="33205"/>
                  </a:cubicBezTo>
                  <a:cubicBezTo>
                    <a:pt x="12042" y="31723"/>
                    <a:pt x="8174" y="27403"/>
                    <a:pt x="5746" y="26333"/>
                  </a:cubicBezTo>
                  <a:cubicBezTo>
                    <a:pt x="5164" y="26072"/>
                    <a:pt x="4592" y="25960"/>
                    <a:pt x="4054" y="25960"/>
                  </a:cubicBezTo>
                  <a:cubicBezTo>
                    <a:pt x="1701" y="25960"/>
                    <a:pt x="1" y="28105"/>
                    <a:pt x="972" y="29378"/>
                  </a:cubicBezTo>
                  <a:cubicBezTo>
                    <a:pt x="2166" y="30941"/>
                    <a:pt x="7021" y="36497"/>
                    <a:pt x="9655" y="40241"/>
                  </a:cubicBezTo>
                  <a:cubicBezTo>
                    <a:pt x="12289" y="43945"/>
                    <a:pt x="17967" y="48965"/>
                    <a:pt x="17967" y="48965"/>
                  </a:cubicBezTo>
                  <a:cubicBezTo>
                    <a:pt x="13770" y="78511"/>
                    <a:pt x="12371" y="120156"/>
                    <a:pt x="12371" y="120156"/>
                  </a:cubicBezTo>
                  <a:lnTo>
                    <a:pt x="40271" y="119867"/>
                  </a:lnTo>
                  <a:lnTo>
                    <a:pt x="34428" y="49541"/>
                  </a:lnTo>
                  <a:cubicBezTo>
                    <a:pt x="36938" y="44562"/>
                    <a:pt x="37843" y="42587"/>
                    <a:pt x="38831" y="35674"/>
                  </a:cubicBezTo>
                  <a:cubicBezTo>
                    <a:pt x="39036" y="34151"/>
                    <a:pt x="39695" y="32752"/>
                    <a:pt x="40683" y="31641"/>
                  </a:cubicBezTo>
                  <a:cubicBezTo>
                    <a:pt x="42946" y="28719"/>
                    <a:pt x="53316" y="20242"/>
                    <a:pt x="53892" y="18432"/>
                  </a:cubicBezTo>
                  <a:cubicBezTo>
                    <a:pt x="54386" y="16827"/>
                    <a:pt x="53151" y="15757"/>
                    <a:pt x="51670" y="15675"/>
                  </a:cubicBezTo>
                  <a:lnTo>
                    <a:pt x="51135" y="15675"/>
                  </a:lnTo>
                  <a:cubicBezTo>
                    <a:pt x="49551" y="15825"/>
                    <a:pt x="40712" y="25097"/>
                    <a:pt x="37787" y="25097"/>
                  </a:cubicBezTo>
                  <a:cubicBezTo>
                    <a:pt x="37520" y="25097"/>
                    <a:pt x="37302" y="25020"/>
                    <a:pt x="37144" y="24851"/>
                  </a:cubicBezTo>
                  <a:cubicBezTo>
                    <a:pt x="35950" y="23576"/>
                    <a:pt x="46279" y="7774"/>
                    <a:pt x="46197" y="6045"/>
                  </a:cubicBezTo>
                  <a:cubicBezTo>
                    <a:pt x="46122" y="4702"/>
                    <a:pt x="44593" y="3325"/>
                    <a:pt x="42989" y="3325"/>
                  </a:cubicBezTo>
                  <a:cubicBezTo>
                    <a:pt x="42824" y="3325"/>
                    <a:pt x="42658" y="3340"/>
                    <a:pt x="42493" y="3371"/>
                  </a:cubicBezTo>
                  <a:cubicBezTo>
                    <a:pt x="42164" y="3453"/>
                    <a:pt x="41876" y="3535"/>
                    <a:pt x="41588" y="3700"/>
                  </a:cubicBezTo>
                  <a:cubicBezTo>
                    <a:pt x="40478" y="4374"/>
                    <a:pt x="32800" y="21429"/>
                    <a:pt x="31760" y="21429"/>
                  </a:cubicBezTo>
                  <a:cubicBezTo>
                    <a:pt x="31720" y="21429"/>
                    <a:pt x="31690" y="21405"/>
                    <a:pt x="31671" y="21353"/>
                  </a:cubicBezTo>
                  <a:lnTo>
                    <a:pt x="31671" y="21230"/>
                  </a:lnTo>
                  <a:cubicBezTo>
                    <a:pt x="31094" y="19049"/>
                    <a:pt x="33193" y="3494"/>
                    <a:pt x="32905" y="1725"/>
                  </a:cubicBezTo>
                  <a:cubicBezTo>
                    <a:pt x="32720" y="586"/>
                    <a:pt x="31248" y="0"/>
                    <a:pt x="29932" y="0"/>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113;p15"/>
            <p:cNvSpPr/>
            <p:nvPr/>
          </p:nvSpPr>
          <p:spPr>
            <a:xfrm rot="4135959">
              <a:off x="1373301" y="2107162"/>
              <a:ext cx="312742" cy="57689"/>
            </a:xfrm>
            <a:custGeom>
              <a:avLst/>
              <a:gdLst/>
              <a:ahLst/>
              <a:cxnLst/>
              <a:rect l="l" t="t" r="r" b="b"/>
              <a:pathLst>
                <a:path w="16502" h="3044" extrusionOk="0">
                  <a:moveTo>
                    <a:pt x="6487" y="0"/>
                  </a:moveTo>
                  <a:cubicBezTo>
                    <a:pt x="4161" y="0"/>
                    <a:pt x="1893" y="575"/>
                    <a:pt x="1" y="2015"/>
                  </a:cubicBezTo>
                  <a:cubicBezTo>
                    <a:pt x="2149" y="1388"/>
                    <a:pt x="4298" y="1107"/>
                    <a:pt x="6424" y="1107"/>
                  </a:cubicBezTo>
                  <a:cubicBezTo>
                    <a:pt x="9876" y="1107"/>
                    <a:pt x="13268" y="1847"/>
                    <a:pt x="16502" y="3044"/>
                  </a:cubicBezTo>
                  <a:cubicBezTo>
                    <a:pt x="13805" y="1370"/>
                    <a:pt x="10077" y="0"/>
                    <a:pt x="6487" y="0"/>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 name="Google Shape;114;p15"/>
            <p:cNvSpPr/>
            <p:nvPr/>
          </p:nvSpPr>
          <p:spPr>
            <a:xfrm rot="4135959">
              <a:off x="328820" y="1375261"/>
              <a:ext cx="457799" cy="1688432"/>
            </a:xfrm>
            <a:custGeom>
              <a:avLst/>
              <a:gdLst/>
              <a:ahLst/>
              <a:cxnLst/>
              <a:rect l="l" t="t" r="r" b="b"/>
              <a:pathLst>
                <a:path w="24156" h="89091" extrusionOk="0">
                  <a:moveTo>
                    <a:pt x="0" y="0"/>
                  </a:moveTo>
                  <a:lnTo>
                    <a:pt x="0" y="0"/>
                  </a:lnTo>
                  <a:cubicBezTo>
                    <a:pt x="1975" y="2387"/>
                    <a:pt x="5309" y="6296"/>
                    <a:pt x="7325" y="9135"/>
                  </a:cubicBezTo>
                  <a:cubicBezTo>
                    <a:pt x="9959" y="12839"/>
                    <a:pt x="15596" y="17859"/>
                    <a:pt x="15596" y="17859"/>
                  </a:cubicBezTo>
                  <a:cubicBezTo>
                    <a:pt x="11440" y="47405"/>
                    <a:pt x="10041" y="89091"/>
                    <a:pt x="10041" y="89091"/>
                  </a:cubicBezTo>
                  <a:lnTo>
                    <a:pt x="16090" y="89008"/>
                  </a:lnTo>
                  <a:cubicBezTo>
                    <a:pt x="16049" y="68351"/>
                    <a:pt x="15267" y="47652"/>
                    <a:pt x="16502" y="26995"/>
                  </a:cubicBezTo>
                  <a:cubicBezTo>
                    <a:pt x="16790" y="21316"/>
                    <a:pt x="19464" y="18929"/>
                    <a:pt x="24156" y="18024"/>
                  </a:cubicBezTo>
                  <a:lnTo>
                    <a:pt x="24156" y="18024"/>
                  </a:lnTo>
                  <a:cubicBezTo>
                    <a:pt x="23927" y="18034"/>
                    <a:pt x="23701" y="18039"/>
                    <a:pt x="23477" y="18039"/>
                  </a:cubicBezTo>
                  <a:cubicBezTo>
                    <a:pt x="12690" y="18039"/>
                    <a:pt x="8063" y="6531"/>
                    <a:pt x="0" y="0"/>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15;p15"/>
            <p:cNvSpPr/>
            <p:nvPr/>
          </p:nvSpPr>
          <p:spPr>
            <a:xfrm rot="4135959">
              <a:off x="1198876" y="1981399"/>
              <a:ext cx="129478" cy="142195"/>
            </a:xfrm>
            <a:custGeom>
              <a:avLst/>
              <a:gdLst/>
              <a:ahLst/>
              <a:cxnLst/>
              <a:rect l="l" t="t" r="r" b="b"/>
              <a:pathLst>
                <a:path w="6832" h="7503" extrusionOk="0">
                  <a:moveTo>
                    <a:pt x="344" y="1"/>
                  </a:moveTo>
                  <a:cubicBezTo>
                    <a:pt x="127" y="1"/>
                    <a:pt x="1" y="14"/>
                    <a:pt x="1" y="14"/>
                  </a:cubicBezTo>
                  <a:cubicBezTo>
                    <a:pt x="5968" y="1248"/>
                    <a:pt x="6832" y="7503"/>
                    <a:pt x="6832" y="7503"/>
                  </a:cubicBezTo>
                  <a:cubicBezTo>
                    <a:pt x="6548" y="489"/>
                    <a:pt x="1690" y="1"/>
                    <a:pt x="344" y="1"/>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116;p15"/>
            <p:cNvSpPr/>
            <p:nvPr/>
          </p:nvSpPr>
          <p:spPr>
            <a:xfrm rot="4135959">
              <a:off x="1510848" y="1631846"/>
              <a:ext cx="78782" cy="504458"/>
            </a:xfrm>
            <a:custGeom>
              <a:avLst/>
              <a:gdLst/>
              <a:ahLst/>
              <a:cxnLst/>
              <a:rect l="l" t="t" r="r" b="b"/>
              <a:pathLst>
                <a:path w="4157" h="26618" extrusionOk="0">
                  <a:moveTo>
                    <a:pt x="288" y="0"/>
                  </a:moveTo>
                  <a:cubicBezTo>
                    <a:pt x="0" y="3580"/>
                    <a:pt x="1852" y="12099"/>
                    <a:pt x="2346" y="16008"/>
                  </a:cubicBezTo>
                  <a:cubicBezTo>
                    <a:pt x="2922" y="20617"/>
                    <a:pt x="3169" y="24938"/>
                    <a:pt x="617" y="26542"/>
                  </a:cubicBezTo>
                  <a:cubicBezTo>
                    <a:pt x="535" y="26584"/>
                    <a:pt x="453" y="26584"/>
                    <a:pt x="371" y="26584"/>
                  </a:cubicBezTo>
                  <a:cubicBezTo>
                    <a:pt x="478" y="26606"/>
                    <a:pt x="587" y="26618"/>
                    <a:pt x="696" y="26618"/>
                  </a:cubicBezTo>
                  <a:cubicBezTo>
                    <a:pt x="1588" y="26618"/>
                    <a:pt x="2509" y="25838"/>
                    <a:pt x="3169" y="23785"/>
                  </a:cubicBezTo>
                  <a:cubicBezTo>
                    <a:pt x="4156" y="20699"/>
                    <a:pt x="2222" y="9876"/>
                    <a:pt x="1276" y="4568"/>
                  </a:cubicBezTo>
                  <a:cubicBezTo>
                    <a:pt x="947" y="2634"/>
                    <a:pt x="576" y="1111"/>
                    <a:pt x="288" y="0"/>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 name="Google Shape;117;p15"/>
            <p:cNvSpPr/>
            <p:nvPr/>
          </p:nvSpPr>
          <p:spPr>
            <a:xfrm rot="4135959">
              <a:off x="1298961" y="1927381"/>
              <a:ext cx="11712" cy="7050"/>
            </a:xfrm>
            <a:custGeom>
              <a:avLst/>
              <a:gdLst/>
              <a:ahLst/>
              <a:cxnLst/>
              <a:rect l="l" t="t" r="r" b="b"/>
              <a:pathLst>
                <a:path w="618" h="372" extrusionOk="0">
                  <a:moveTo>
                    <a:pt x="0" y="1"/>
                  </a:moveTo>
                  <a:cubicBezTo>
                    <a:pt x="165" y="165"/>
                    <a:pt x="412" y="289"/>
                    <a:pt x="617" y="371"/>
                  </a:cubicBezTo>
                  <a:cubicBezTo>
                    <a:pt x="412" y="248"/>
                    <a:pt x="206" y="124"/>
                    <a:pt x="0" y="1"/>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118;p15"/>
            <p:cNvSpPr/>
            <p:nvPr/>
          </p:nvSpPr>
          <p:spPr>
            <a:xfrm rot="4135959">
              <a:off x="1709417" y="1765368"/>
              <a:ext cx="123243" cy="422586"/>
            </a:xfrm>
            <a:custGeom>
              <a:avLst/>
              <a:gdLst/>
              <a:ahLst/>
              <a:cxnLst/>
              <a:rect l="l" t="t" r="r" b="b"/>
              <a:pathLst>
                <a:path w="6503" h="22298" extrusionOk="0">
                  <a:moveTo>
                    <a:pt x="6503" y="1"/>
                  </a:moveTo>
                  <a:lnTo>
                    <a:pt x="6503" y="1"/>
                  </a:lnTo>
                  <a:cubicBezTo>
                    <a:pt x="6297" y="83"/>
                    <a:pt x="6050" y="207"/>
                    <a:pt x="5885" y="371"/>
                  </a:cubicBezTo>
                  <a:cubicBezTo>
                    <a:pt x="4898" y="1400"/>
                    <a:pt x="4075" y="18971"/>
                    <a:pt x="3951" y="20124"/>
                  </a:cubicBezTo>
                  <a:cubicBezTo>
                    <a:pt x="3832" y="20956"/>
                    <a:pt x="3134" y="21573"/>
                    <a:pt x="2229" y="21573"/>
                  </a:cubicBezTo>
                  <a:cubicBezTo>
                    <a:pt x="1880" y="21573"/>
                    <a:pt x="1501" y="21482"/>
                    <a:pt x="1112" y="21276"/>
                  </a:cubicBezTo>
                  <a:cubicBezTo>
                    <a:pt x="742" y="21111"/>
                    <a:pt x="371" y="20288"/>
                    <a:pt x="1" y="19177"/>
                  </a:cubicBezTo>
                  <a:lnTo>
                    <a:pt x="1" y="19177"/>
                  </a:lnTo>
                  <a:cubicBezTo>
                    <a:pt x="574" y="21561"/>
                    <a:pt x="1530" y="22298"/>
                    <a:pt x="2400" y="22298"/>
                  </a:cubicBezTo>
                  <a:cubicBezTo>
                    <a:pt x="3091" y="22298"/>
                    <a:pt x="3728" y="21832"/>
                    <a:pt x="4075" y="21358"/>
                  </a:cubicBezTo>
                  <a:cubicBezTo>
                    <a:pt x="4857" y="20329"/>
                    <a:pt x="5597" y="3581"/>
                    <a:pt x="6009" y="1441"/>
                  </a:cubicBezTo>
                  <a:cubicBezTo>
                    <a:pt x="6091" y="947"/>
                    <a:pt x="6256" y="454"/>
                    <a:pt x="6503" y="1"/>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119;p15"/>
            <p:cNvSpPr/>
            <p:nvPr/>
          </p:nvSpPr>
          <p:spPr>
            <a:xfrm rot="4135959">
              <a:off x="-254341" y="155955"/>
              <a:ext cx="665245" cy="1654129"/>
            </a:xfrm>
            <a:custGeom>
              <a:avLst/>
              <a:gdLst/>
              <a:ahLst/>
              <a:cxnLst/>
              <a:rect l="l" t="t" r="r" b="b"/>
              <a:pathLst>
                <a:path w="35102" h="87281" extrusionOk="0">
                  <a:moveTo>
                    <a:pt x="11563" y="1"/>
                  </a:moveTo>
                  <a:cubicBezTo>
                    <a:pt x="11563" y="1"/>
                    <a:pt x="11563" y="5392"/>
                    <a:pt x="11316" y="7820"/>
                  </a:cubicBezTo>
                  <a:cubicBezTo>
                    <a:pt x="11275" y="8478"/>
                    <a:pt x="11193" y="9630"/>
                    <a:pt x="11070" y="11029"/>
                  </a:cubicBezTo>
                  <a:lnTo>
                    <a:pt x="11070" y="11317"/>
                  </a:lnTo>
                  <a:cubicBezTo>
                    <a:pt x="10823" y="15185"/>
                    <a:pt x="10576" y="20741"/>
                    <a:pt x="11070" y="22881"/>
                  </a:cubicBezTo>
                  <a:cubicBezTo>
                    <a:pt x="11728" y="25843"/>
                    <a:pt x="0" y="85964"/>
                    <a:pt x="0" y="85964"/>
                  </a:cubicBezTo>
                  <a:lnTo>
                    <a:pt x="8395" y="87281"/>
                  </a:lnTo>
                  <a:lnTo>
                    <a:pt x="35101" y="8355"/>
                  </a:lnTo>
                  <a:lnTo>
                    <a:pt x="33661" y="2100"/>
                  </a:lnTo>
                  <a:lnTo>
                    <a:pt x="11563" y="1"/>
                  </a:lnTo>
                  <a:close/>
                </a:path>
              </a:pathLst>
            </a:custGeom>
            <a:solidFill>
              <a:srgbClr val="F4D1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15"/>
            <p:cNvSpPr/>
            <p:nvPr/>
          </p:nvSpPr>
          <p:spPr>
            <a:xfrm rot="4135959">
              <a:off x="880816" y="818694"/>
              <a:ext cx="189518" cy="304612"/>
            </a:xfrm>
            <a:custGeom>
              <a:avLst/>
              <a:gdLst/>
              <a:ahLst/>
              <a:cxnLst/>
              <a:rect l="l" t="t" r="r" b="b"/>
              <a:pathLst>
                <a:path w="10000" h="16073" extrusionOk="0">
                  <a:moveTo>
                    <a:pt x="4817" y="1"/>
                  </a:moveTo>
                  <a:cubicBezTo>
                    <a:pt x="3557" y="1"/>
                    <a:pt x="2385" y="538"/>
                    <a:pt x="1811" y="2059"/>
                  </a:cubicBezTo>
                  <a:cubicBezTo>
                    <a:pt x="247" y="6133"/>
                    <a:pt x="0" y="13746"/>
                    <a:pt x="370" y="13952"/>
                  </a:cubicBezTo>
                  <a:cubicBezTo>
                    <a:pt x="686" y="14141"/>
                    <a:pt x="4703" y="16072"/>
                    <a:pt x="6913" y="16072"/>
                  </a:cubicBezTo>
                  <a:cubicBezTo>
                    <a:pt x="7584" y="16072"/>
                    <a:pt x="8089" y="15894"/>
                    <a:pt x="8271" y="15433"/>
                  </a:cubicBezTo>
                  <a:cubicBezTo>
                    <a:pt x="9053" y="13458"/>
                    <a:pt x="9506" y="8561"/>
                    <a:pt x="9506" y="8561"/>
                  </a:cubicBezTo>
                  <a:cubicBezTo>
                    <a:pt x="9506" y="8232"/>
                    <a:pt x="10000" y="3870"/>
                    <a:pt x="9506" y="2389"/>
                  </a:cubicBezTo>
                  <a:cubicBezTo>
                    <a:pt x="9224" y="1466"/>
                    <a:pt x="6899" y="1"/>
                    <a:pt x="4817" y="1"/>
                  </a:cubicBezTo>
                  <a:close/>
                </a:path>
              </a:pathLst>
            </a:custGeom>
            <a:solidFill>
              <a:srgbClr val="F4D1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121;p15"/>
            <p:cNvSpPr/>
            <p:nvPr/>
          </p:nvSpPr>
          <p:spPr>
            <a:xfrm rot="4135959">
              <a:off x="902811" y="787068"/>
              <a:ext cx="121670" cy="304346"/>
            </a:xfrm>
            <a:custGeom>
              <a:avLst/>
              <a:gdLst/>
              <a:ahLst/>
              <a:cxnLst/>
              <a:rect l="l" t="t" r="r" b="b"/>
              <a:pathLst>
                <a:path w="6420" h="16059" extrusionOk="0">
                  <a:moveTo>
                    <a:pt x="4903" y="0"/>
                  </a:moveTo>
                  <a:cubicBezTo>
                    <a:pt x="3588" y="0"/>
                    <a:pt x="2382" y="545"/>
                    <a:pt x="1811" y="2067"/>
                  </a:cubicBezTo>
                  <a:cubicBezTo>
                    <a:pt x="288" y="6141"/>
                    <a:pt x="0" y="13754"/>
                    <a:pt x="370" y="14001"/>
                  </a:cubicBezTo>
                  <a:cubicBezTo>
                    <a:pt x="658" y="14124"/>
                    <a:pt x="4156" y="15812"/>
                    <a:pt x="6420" y="16058"/>
                  </a:cubicBezTo>
                  <a:cubicBezTo>
                    <a:pt x="4527" y="15606"/>
                    <a:pt x="2757" y="14947"/>
                    <a:pt x="1029" y="14083"/>
                  </a:cubicBezTo>
                  <a:cubicBezTo>
                    <a:pt x="658" y="13877"/>
                    <a:pt x="947" y="6265"/>
                    <a:pt x="2469" y="2191"/>
                  </a:cubicBezTo>
                  <a:cubicBezTo>
                    <a:pt x="3061" y="637"/>
                    <a:pt x="4285" y="114"/>
                    <a:pt x="5632" y="114"/>
                  </a:cubicBezTo>
                  <a:cubicBezTo>
                    <a:pt x="5784" y="114"/>
                    <a:pt x="5937" y="121"/>
                    <a:pt x="6090" y="133"/>
                  </a:cubicBezTo>
                  <a:cubicBezTo>
                    <a:pt x="5694" y="48"/>
                    <a:pt x="5294" y="0"/>
                    <a:pt x="4903" y="0"/>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 name="Google Shape;122;p15"/>
            <p:cNvSpPr/>
            <p:nvPr/>
          </p:nvSpPr>
          <p:spPr>
            <a:xfrm rot="4135959">
              <a:off x="842930" y="679569"/>
              <a:ext cx="155215" cy="317632"/>
            </a:xfrm>
            <a:custGeom>
              <a:avLst/>
              <a:gdLst/>
              <a:ahLst/>
              <a:cxnLst/>
              <a:rect l="l" t="t" r="r" b="b"/>
              <a:pathLst>
                <a:path w="8190" h="16760" extrusionOk="0">
                  <a:moveTo>
                    <a:pt x="4824" y="0"/>
                  </a:moveTo>
                  <a:cubicBezTo>
                    <a:pt x="3194" y="0"/>
                    <a:pt x="1799" y="675"/>
                    <a:pt x="1400" y="2372"/>
                  </a:cubicBezTo>
                  <a:cubicBezTo>
                    <a:pt x="947" y="4471"/>
                    <a:pt x="1" y="16198"/>
                    <a:pt x="3293" y="16692"/>
                  </a:cubicBezTo>
                  <a:cubicBezTo>
                    <a:pt x="3598" y="16736"/>
                    <a:pt x="3879" y="16760"/>
                    <a:pt x="4137" y="16760"/>
                  </a:cubicBezTo>
                  <a:cubicBezTo>
                    <a:pt x="5828" y="16760"/>
                    <a:pt x="6557" y="15727"/>
                    <a:pt x="6914" y="12371"/>
                  </a:cubicBezTo>
                  <a:cubicBezTo>
                    <a:pt x="7325" y="8503"/>
                    <a:pt x="8190" y="3030"/>
                    <a:pt x="8190" y="3030"/>
                  </a:cubicBezTo>
                  <a:cubicBezTo>
                    <a:pt x="8190" y="3030"/>
                    <a:pt x="8066" y="479"/>
                    <a:pt x="6009" y="109"/>
                  </a:cubicBezTo>
                  <a:cubicBezTo>
                    <a:pt x="5607" y="38"/>
                    <a:pt x="5209" y="0"/>
                    <a:pt x="4824" y="0"/>
                  </a:cubicBezTo>
                  <a:close/>
                </a:path>
              </a:pathLst>
            </a:custGeom>
            <a:solidFill>
              <a:srgbClr val="F4D1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 name="Google Shape;123;p15"/>
            <p:cNvSpPr/>
            <p:nvPr/>
          </p:nvSpPr>
          <p:spPr>
            <a:xfrm rot="4135959">
              <a:off x="768234" y="831811"/>
              <a:ext cx="96502" cy="80507"/>
            </a:xfrm>
            <a:custGeom>
              <a:avLst/>
              <a:gdLst/>
              <a:ahLst/>
              <a:cxnLst/>
              <a:rect l="l" t="t" r="r" b="b"/>
              <a:pathLst>
                <a:path w="5092" h="4248" extrusionOk="0">
                  <a:moveTo>
                    <a:pt x="1870" y="0"/>
                  </a:moveTo>
                  <a:cubicBezTo>
                    <a:pt x="1617" y="0"/>
                    <a:pt x="1407" y="46"/>
                    <a:pt x="1276" y="151"/>
                  </a:cubicBezTo>
                  <a:cubicBezTo>
                    <a:pt x="1235" y="192"/>
                    <a:pt x="1194" y="233"/>
                    <a:pt x="1152" y="315"/>
                  </a:cubicBezTo>
                  <a:cubicBezTo>
                    <a:pt x="1152" y="315"/>
                    <a:pt x="0" y="3278"/>
                    <a:pt x="2634" y="4101"/>
                  </a:cubicBezTo>
                  <a:cubicBezTo>
                    <a:pt x="2953" y="4202"/>
                    <a:pt x="3223" y="4248"/>
                    <a:pt x="3453" y="4248"/>
                  </a:cubicBezTo>
                  <a:cubicBezTo>
                    <a:pt x="5091" y="4248"/>
                    <a:pt x="4635" y="1947"/>
                    <a:pt x="4527" y="1262"/>
                  </a:cubicBezTo>
                  <a:cubicBezTo>
                    <a:pt x="4527" y="1221"/>
                    <a:pt x="4527" y="1179"/>
                    <a:pt x="4527" y="1179"/>
                  </a:cubicBezTo>
                  <a:cubicBezTo>
                    <a:pt x="4332" y="628"/>
                    <a:pt x="2809" y="0"/>
                    <a:pt x="1870" y="0"/>
                  </a:cubicBezTo>
                  <a:close/>
                </a:path>
              </a:pathLst>
            </a:custGeom>
            <a:solidFill>
              <a:srgbClr val="FFD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 name="Google Shape;124;p15"/>
            <p:cNvSpPr/>
            <p:nvPr/>
          </p:nvSpPr>
          <p:spPr>
            <a:xfrm rot="4135959">
              <a:off x="815102" y="856638"/>
              <a:ext cx="61631" cy="22609"/>
            </a:xfrm>
            <a:custGeom>
              <a:avLst/>
              <a:gdLst/>
              <a:ahLst/>
              <a:cxnLst/>
              <a:rect l="l" t="t" r="r" b="b"/>
              <a:pathLst>
                <a:path w="3252" h="1193" extrusionOk="0">
                  <a:moveTo>
                    <a:pt x="579" y="0"/>
                  </a:moveTo>
                  <a:cubicBezTo>
                    <a:pt x="329" y="0"/>
                    <a:pt x="123" y="46"/>
                    <a:pt x="1" y="151"/>
                  </a:cubicBezTo>
                  <a:cubicBezTo>
                    <a:pt x="574" y="494"/>
                    <a:pt x="1962" y="1193"/>
                    <a:pt x="3014" y="1193"/>
                  </a:cubicBezTo>
                  <a:cubicBezTo>
                    <a:pt x="3095" y="1193"/>
                    <a:pt x="3175" y="1188"/>
                    <a:pt x="3252" y="1179"/>
                  </a:cubicBezTo>
                  <a:cubicBezTo>
                    <a:pt x="3057" y="628"/>
                    <a:pt x="1509" y="0"/>
                    <a:pt x="5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 name="Google Shape;125;p15"/>
            <p:cNvSpPr/>
            <p:nvPr/>
          </p:nvSpPr>
          <p:spPr>
            <a:xfrm rot="4135959">
              <a:off x="782358" y="582428"/>
              <a:ext cx="139618" cy="313803"/>
            </a:xfrm>
            <a:custGeom>
              <a:avLst/>
              <a:gdLst/>
              <a:ahLst/>
              <a:cxnLst/>
              <a:rect l="l" t="t" r="r" b="b"/>
              <a:pathLst>
                <a:path w="7367" h="16558" extrusionOk="0">
                  <a:moveTo>
                    <a:pt x="3728" y="0"/>
                  </a:moveTo>
                  <a:cubicBezTo>
                    <a:pt x="2127" y="0"/>
                    <a:pt x="854" y="824"/>
                    <a:pt x="453" y="2100"/>
                  </a:cubicBezTo>
                  <a:cubicBezTo>
                    <a:pt x="1" y="3540"/>
                    <a:pt x="412" y="13251"/>
                    <a:pt x="1400" y="14445"/>
                  </a:cubicBezTo>
                  <a:cubicBezTo>
                    <a:pt x="2310" y="15501"/>
                    <a:pt x="3479" y="16558"/>
                    <a:pt x="4706" y="16558"/>
                  </a:cubicBezTo>
                  <a:cubicBezTo>
                    <a:pt x="4865" y="16558"/>
                    <a:pt x="5025" y="16540"/>
                    <a:pt x="5186" y="16502"/>
                  </a:cubicBezTo>
                  <a:cubicBezTo>
                    <a:pt x="6585" y="16173"/>
                    <a:pt x="7367" y="15597"/>
                    <a:pt x="7243" y="13745"/>
                  </a:cubicBezTo>
                  <a:cubicBezTo>
                    <a:pt x="7078" y="11935"/>
                    <a:pt x="6955" y="2100"/>
                    <a:pt x="6955" y="2100"/>
                  </a:cubicBezTo>
                  <a:cubicBezTo>
                    <a:pt x="6502" y="1030"/>
                    <a:pt x="5515" y="248"/>
                    <a:pt x="4363" y="42"/>
                  </a:cubicBezTo>
                  <a:cubicBezTo>
                    <a:pt x="4146" y="14"/>
                    <a:pt x="3934" y="0"/>
                    <a:pt x="3728" y="0"/>
                  </a:cubicBezTo>
                  <a:close/>
                </a:path>
              </a:pathLst>
            </a:custGeom>
            <a:solidFill>
              <a:srgbClr val="F4D1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126;p15"/>
            <p:cNvSpPr/>
            <p:nvPr/>
          </p:nvSpPr>
          <p:spPr>
            <a:xfrm rot="4135959">
              <a:off x="796290" y="901484"/>
              <a:ext cx="268281" cy="70918"/>
            </a:xfrm>
            <a:custGeom>
              <a:avLst/>
              <a:gdLst/>
              <a:ahLst/>
              <a:cxnLst/>
              <a:rect l="l" t="t" r="r" b="b"/>
              <a:pathLst>
                <a:path w="14156" h="3742" extrusionOk="0">
                  <a:moveTo>
                    <a:pt x="2121" y="1"/>
                  </a:moveTo>
                  <a:cubicBezTo>
                    <a:pt x="1421" y="1"/>
                    <a:pt x="989" y="167"/>
                    <a:pt x="823" y="573"/>
                  </a:cubicBezTo>
                  <a:cubicBezTo>
                    <a:pt x="0" y="2836"/>
                    <a:pt x="823" y="3742"/>
                    <a:pt x="823" y="3742"/>
                  </a:cubicBezTo>
                  <a:lnTo>
                    <a:pt x="14156" y="491"/>
                  </a:lnTo>
                  <a:lnTo>
                    <a:pt x="14156" y="450"/>
                  </a:lnTo>
                  <a:cubicBezTo>
                    <a:pt x="14156" y="450"/>
                    <a:pt x="11810" y="697"/>
                    <a:pt x="10576" y="738"/>
                  </a:cubicBezTo>
                  <a:cubicBezTo>
                    <a:pt x="9826" y="786"/>
                    <a:pt x="9403" y="948"/>
                    <a:pt x="8563" y="948"/>
                  </a:cubicBezTo>
                  <a:cubicBezTo>
                    <a:pt x="7974" y="948"/>
                    <a:pt x="7181" y="869"/>
                    <a:pt x="5926" y="614"/>
                  </a:cubicBezTo>
                  <a:cubicBezTo>
                    <a:pt x="4247" y="251"/>
                    <a:pt x="2981" y="1"/>
                    <a:pt x="2121" y="1"/>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127;p15"/>
            <p:cNvSpPr/>
            <p:nvPr/>
          </p:nvSpPr>
          <p:spPr>
            <a:xfrm rot="4135959">
              <a:off x="723894" y="514714"/>
              <a:ext cx="137268" cy="266955"/>
            </a:xfrm>
            <a:custGeom>
              <a:avLst/>
              <a:gdLst/>
              <a:ahLst/>
              <a:cxnLst/>
              <a:rect l="l" t="t" r="r" b="b"/>
              <a:pathLst>
                <a:path w="7243" h="14086" extrusionOk="0">
                  <a:moveTo>
                    <a:pt x="4336" y="1"/>
                  </a:moveTo>
                  <a:cubicBezTo>
                    <a:pt x="4021" y="1"/>
                    <a:pt x="3638" y="54"/>
                    <a:pt x="3169" y="191"/>
                  </a:cubicBezTo>
                  <a:cubicBezTo>
                    <a:pt x="1194" y="808"/>
                    <a:pt x="0" y="2248"/>
                    <a:pt x="247" y="4018"/>
                  </a:cubicBezTo>
                  <a:cubicBezTo>
                    <a:pt x="535" y="5746"/>
                    <a:pt x="823" y="10890"/>
                    <a:pt x="1399" y="11754"/>
                  </a:cubicBezTo>
                  <a:cubicBezTo>
                    <a:pt x="1934" y="12618"/>
                    <a:pt x="2757" y="13606"/>
                    <a:pt x="3868" y="13935"/>
                  </a:cubicBezTo>
                  <a:cubicBezTo>
                    <a:pt x="4138" y="14036"/>
                    <a:pt x="4415" y="14085"/>
                    <a:pt x="4685" y="14085"/>
                  </a:cubicBezTo>
                  <a:cubicBezTo>
                    <a:pt x="5404" y="14085"/>
                    <a:pt x="6083" y="13740"/>
                    <a:pt x="6502" y="13112"/>
                  </a:cubicBezTo>
                  <a:cubicBezTo>
                    <a:pt x="7243" y="12248"/>
                    <a:pt x="6749" y="8873"/>
                    <a:pt x="6749" y="8750"/>
                  </a:cubicBezTo>
                  <a:lnTo>
                    <a:pt x="5844" y="643"/>
                  </a:lnTo>
                  <a:cubicBezTo>
                    <a:pt x="5655" y="549"/>
                    <a:pt x="5347" y="1"/>
                    <a:pt x="4336" y="1"/>
                  </a:cubicBezTo>
                  <a:close/>
                </a:path>
              </a:pathLst>
            </a:custGeom>
            <a:solidFill>
              <a:srgbClr val="F4D1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128;p15"/>
            <p:cNvSpPr/>
            <p:nvPr/>
          </p:nvSpPr>
          <p:spPr>
            <a:xfrm rot="4135959">
              <a:off x="637552" y="862529"/>
              <a:ext cx="10158" cy="8585"/>
            </a:xfrm>
            <a:custGeom>
              <a:avLst/>
              <a:gdLst/>
              <a:ahLst/>
              <a:cxnLst/>
              <a:rect l="l" t="t" r="r" b="b"/>
              <a:pathLst>
                <a:path w="536" h="453" extrusionOk="0">
                  <a:moveTo>
                    <a:pt x="535" y="0"/>
                  </a:moveTo>
                  <a:lnTo>
                    <a:pt x="535" y="0"/>
                  </a:lnTo>
                  <a:cubicBezTo>
                    <a:pt x="330" y="165"/>
                    <a:pt x="165" y="288"/>
                    <a:pt x="0" y="453"/>
                  </a:cubicBezTo>
                  <a:cubicBezTo>
                    <a:pt x="206" y="370"/>
                    <a:pt x="412" y="206"/>
                    <a:pt x="535" y="0"/>
                  </a:cubicBezTo>
                  <a:close/>
                </a:path>
              </a:pathLst>
            </a:custGeom>
            <a:solidFill>
              <a:srgbClr val="F5CA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29;p15"/>
            <p:cNvSpPr/>
            <p:nvPr/>
          </p:nvSpPr>
          <p:spPr>
            <a:xfrm rot="4135959">
              <a:off x="669009" y="663612"/>
              <a:ext cx="91215" cy="66805"/>
            </a:xfrm>
            <a:custGeom>
              <a:avLst/>
              <a:gdLst/>
              <a:ahLst/>
              <a:cxnLst/>
              <a:rect l="l" t="t" r="r" b="b"/>
              <a:pathLst>
                <a:path w="4813" h="3525" extrusionOk="0">
                  <a:moveTo>
                    <a:pt x="1804" y="1"/>
                  </a:moveTo>
                  <a:cubicBezTo>
                    <a:pt x="1144" y="1"/>
                    <a:pt x="475" y="145"/>
                    <a:pt x="286" y="438"/>
                  </a:cubicBezTo>
                  <a:cubicBezTo>
                    <a:pt x="204" y="479"/>
                    <a:pt x="204" y="562"/>
                    <a:pt x="204" y="644"/>
                  </a:cubicBezTo>
                  <a:cubicBezTo>
                    <a:pt x="204" y="644"/>
                    <a:pt x="1" y="3525"/>
                    <a:pt x="2335" y="3525"/>
                  </a:cubicBezTo>
                  <a:cubicBezTo>
                    <a:pt x="2352" y="3525"/>
                    <a:pt x="2368" y="3525"/>
                    <a:pt x="2385" y="3525"/>
                  </a:cubicBezTo>
                  <a:cubicBezTo>
                    <a:pt x="4813" y="3525"/>
                    <a:pt x="3578" y="1138"/>
                    <a:pt x="3290" y="479"/>
                  </a:cubicBezTo>
                  <a:cubicBezTo>
                    <a:pt x="3290" y="438"/>
                    <a:pt x="3249" y="438"/>
                    <a:pt x="3249" y="397"/>
                  </a:cubicBezTo>
                  <a:cubicBezTo>
                    <a:pt x="3067" y="135"/>
                    <a:pt x="2440" y="1"/>
                    <a:pt x="1804" y="1"/>
                  </a:cubicBezTo>
                  <a:close/>
                </a:path>
              </a:pathLst>
            </a:custGeom>
            <a:solidFill>
              <a:srgbClr val="FFD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 name="Google Shape;130;p15"/>
            <p:cNvSpPr/>
            <p:nvPr/>
          </p:nvSpPr>
          <p:spPr>
            <a:xfrm rot="4135959">
              <a:off x="707537" y="669828"/>
              <a:ext cx="56154" cy="12243"/>
            </a:xfrm>
            <a:custGeom>
              <a:avLst/>
              <a:gdLst/>
              <a:ahLst/>
              <a:cxnLst/>
              <a:rect l="l" t="t" r="r" b="b"/>
              <a:pathLst>
                <a:path w="2963" h="646" extrusionOk="0">
                  <a:moveTo>
                    <a:pt x="1482" y="0"/>
                  </a:moveTo>
                  <a:cubicBezTo>
                    <a:pt x="833" y="0"/>
                    <a:pt x="185" y="144"/>
                    <a:pt x="0" y="432"/>
                  </a:cubicBezTo>
                  <a:cubicBezTo>
                    <a:pt x="379" y="508"/>
                    <a:pt x="1083" y="646"/>
                    <a:pt x="1771" y="646"/>
                  </a:cubicBezTo>
                  <a:cubicBezTo>
                    <a:pt x="2203" y="646"/>
                    <a:pt x="2629" y="591"/>
                    <a:pt x="2963" y="432"/>
                  </a:cubicBezTo>
                  <a:cubicBezTo>
                    <a:pt x="2778" y="144"/>
                    <a:pt x="2130" y="0"/>
                    <a:pt x="14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 name="Google Shape;131;p15"/>
            <p:cNvSpPr/>
            <p:nvPr/>
          </p:nvSpPr>
          <p:spPr>
            <a:xfrm rot="4135959">
              <a:off x="708527" y="754680"/>
              <a:ext cx="102662" cy="74329"/>
            </a:xfrm>
            <a:custGeom>
              <a:avLst/>
              <a:gdLst/>
              <a:ahLst/>
              <a:cxnLst/>
              <a:rect l="l" t="t" r="r" b="b"/>
              <a:pathLst>
                <a:path w="5417" h="3922" extrusionOk="0">
                  <a:moveTo>
                    <a:pt x="1863" y="0"/>
                  </a:moveTo>
                  <a:cubicBezTo>
                    <a:pt x="1296" y="0"/>
                    <a:pt x="795" y="100"/>
                    <a:pt x="617" y="326"/>
                  </a:cubicBezTo>
                  <a:cubicBezTo>
                    <a:pt x="576" y="367"/>
                    <a:pt x="535" y="449"/>
                    <a:pt x="535" y="531"/>
                  </a:cubicBezTo>
                  <a:cubicBezTo>
                    <a:pt x="535" y="531"/>
                    <a:pt x="0" y="3659"/>
                    <a:pt x="2757" y="3906"/>
                  </a:cubicBezTo>
                  <a:cubicBezTo>
                    <a:pt x="2876" y="3916"/>
                    <a:pt x="2988" y="3921"/>
                    <a:pt x="3093" y="3921"/>
                  </a:cubicBezTo>
                  <a:cubicBezTo>
                    <a:pt x="5416" y="3921"/>
                    <a:pt x="4348" y="1405"/>
                    <a:pt x="4033" y="696"/>
                  </a:cubicBezTo>
                  <a:lnTo>
                    <a:pt x="4033" y="614"/>
                  </a:lnTo>
                  <a:cubicBezTo>
                    <a:pt x="3783" y="239"/>
                    <a:pt x="2743" y="0"/>
                    <a:pt x="1863" y="0"/>
                  </a:cubicBezTo>
                  <a:close/>
                </a:path>
              </a:pathLst>
            </a:custGeom>
            <a:solidFill>
              <a:srgbClr val="FFD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 name="Google Shape;132;p15"/>
            <p:cNvSpPr/>
            <p:nvPr/>
          </p:nvSpPr>
          <p:spPr>
            <a:xfrm rot="4135959">
              <a:off x="752880" y="767123"/>
              <a:ext cx="64739" cy="14309"/>
            </a:xfrm>
            <a:custGeom>
              <a:avLst/>
              <a:gdLst/>
              <a:ahLst/>
              <a:cxnLst/>
              <a:rect l="l" t="t" r="r" b="b"/>
              <a:pathLst>
                <a:path w="3416" h="755" extrusionOk="0">
                  <a:moveTo>
                    <a:pt x="1264" y="0"/>
                  </a:moveTo>
                  <a:cubicBezTo>
                    <a:pt x="698" y="0"/>
                    <a:pt x="194" y="100"/>
                    <a:pt x="0" y="326"/>
                  </a:cubicBezTo>
                  <a:cubicBezTo>
                    <a:pt x="509" y="475"/>
                    <a:pt x="1538" y="755"/>
                    <a:pt x="2457" y="755"/>
                  </a:cubicBezTo>
                  <a:cubicBezTo>
                    <a:pt x="2804" y="755"/>
                    <a:pt x="3134" y="715"/>
                    <a:pt x="3416" y="614"/>
                  </a:cubicBezTo>
                  <a:cubicBezTo>
                    <a:pt x="3166" y="239"/>
                    <a:pt x="2141" y="0"/>
                    <a:pt x="12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 name="Google Shape;133;p15"/>
            <p:cNvSpPr/>
            <p:nvPr/>
          </p:nvSpPr>
          <p:spPr>
            <a:xfrm rot="4135959">
              <a:off x="854261" y="858537"/>
              <a:ext cx="118884" cy="58068"/>
            </a:xfrm>
            <a:custGeom>
              <a:avLst/>
              <a:gdLst/>
              <a:ahLst/>
              <a:cxnLst/>
              <a:rect l="l" t="t" r="r" b="b"/>
              <a:pathLst>
                <a:path w="6273" h="3064" extrusionOk="0">
                  <a:moveTo>
                    <a:pt x="1291" y="1"/>
                  </a:moveTo>
                  <a:cubicBezTo>
                    <a:pt x="836" y="1"/>
                    <a:pt x="469" y="66"/>
                    <a:pt x="206" y="224"/>
                  </a:cubicBezTo>
                  <a:cubicBezTo>
                    <a:pt x="1" y="718"/>
                    <a:pt x="42" y="1252"/>
                    <a:pt x="247" y="1746"/>
                  </a:cubicBezTo>
                  <a:cubicBezTo>
                    <a:pt x="494" y="2199"/>
                    <a:pt x="1935" y="2816"/>
                    <a:pt x="3251" y="3063"/>
                  </a:cubicBezTo>
                  <a:lnTo>
                    <a:pt x="3704" y="2940"/>
                  </a:lnTo>
                  <a:cubicBezTo>
                    <a:pt x="3713" y="2941"/>
                    <a:pt x="3724" y="2941"/>
                    <a:pt x="3735" y="2941"/>
                  </a:cubicBezTo>
                  <a:cubicBezTo>
                    <a:pt x="4213" y="2941"/>
                    <a:pt x="6272" y="2083"/>
                    <a:pt x="5227" y="635"/>
                  </a:cubicBezTo>
                  <a:cubicBezTo>
                    <a:pt x="3629" y="299"/>
                    <a:pt x="2261" y="1"/>
                    <a:pt x="1291" y="1"/>
                  </a:cubicBezTo>
                  <a:close/>
                </a:path>
              </a:pathLst>
            </a:custGeom>
            <a:solidFill>
              <a:srgbClr val="FFD8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134;p15"/>
            <p:cNvSpPr/>
            <p:nvPr/>
          </p:nvSpPr>
          <p:spPr>
            <a:xfrm rot="4135959">
              <a:off x="887783" y="896594"/>
              <a:ext cx="62408" cy="47777"/>
            </a:xfrm>
            <a:custGeom>
              <a:avLst/>
              <a:gdLst/>
              <a:ahLst/>
              <a:cxnLst/>
              <a:rect l="l" t="t" r="r" b="b"/>
              <a:pathLst>
                <a:path w="3293" h="2521" extrusionOk="0">
                  <a:moveTo>
                    <a:pt x="2017" y="0"/>
                  </a:moveTo>
                  <a:cubicBezTo>
                    <a:pt x="3040" y="1417"/>
                    <a:pt x="1090" y="2269"/>
                    <a:pt x="522" y="2269"/>
                  </a:cubicBezTo>
                  <a:cubicBezTo>
                    <a:pt x="496" y="2269"/>
                    <a:pt x="473" y="2267"/>
                    <a:pt x="453" y="2263"/>
                  </a:cubicBezTo>
                  <a:lnTo>
                    <a:pt x="0" y="2428"/>
                  </a:lnTo>
                  <a:cubicBezTo>
                    <a:pt x="309" y="2490"/>
                    <a:pt x="628" y="2521"/>
                    <a:pt x="947" y="2521"/>
                  </a:cubicBezTo>
                  <a:cubicBezTo>
                    <a:pt x="1266" y="2521"/>
                    <a:pt x="1585" y="2490"/>
                    <a:pt x="1893" y="2428"/>
                  </a:cubicBezTo>
                  <a:cubicBezTo>
                    <a:pt x="3292" y="1975"/>
                    <a:pt x="3004" y="165"/>
                    <a:pt x="3004" y="165"/>
                  </a:cubicBezTo>
                  <a:cubicBezTo>
                    <a:pt x="2799" y="165"/>
                    <a:pt x="2552" y="124"/>
                    <a:pt x="2346" y="83"/>
                  </a:cubicBezTo>
                  <a:lnTo>
                    <a:pt x="20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 name="Google Shape;135;p15"/>
            <p:cNvSpPr/>
            <p:nvPr/>
          </p:nvSpPr>
          <p:spPr>
            <a:xfrm rot="4135959">
              <a:off x="441845" y="873812"/>
              <a:ext cx="9381" cy="796"/>
            </a:xfrm>
            <a:custGeom>
              <a:avLst/>
              <a:gdLst/>
              <a:ahLst/>
              <a:cxnLst/>
              <a:rect l="l" t="t" r="r" b="b"/>
              <a:pathLst>
                <a:path w="495" h="42" extrusionOk="0">
                  <a:moveTo>
                    <a:pt x="0" y="1"/>
                  </a:moveTo>
                  <a:lnTo>
                    <a:pt x="247" y="21"/>
                  </a:lnTo>
                  <a:lnTo>
                    <a:pt x="247" y="21"/>
                  </a:lnTo>
                  <a:cubicBezTo>
                    <a:pt x="165" y="11"/>
                    <a:pt x="83" y="1"/>
                    <a:pt x="0" y="1"/>
                  </a:cubicBezTo>
                  <a:close/>
                  <a:moveTo>
                    <a:pt x="247" y="21"/>
                  </a:moveTo>
                  <a:lnTo>
                    <a:pt x="247" y="21"/>
                  </a:lnTo>
                  <a:cubicBezTo>
                    <a:pt x="329" y="31"/>
                    <a:pt x="412" y="42"/>
                    <a:pt x="494" y="42"/>
                  </a:cubicBezTo>
                  <a:lnTo>
                    <a:pt x="247" y="21"/>
                  </a:lnTo>
                  <a:close/>
                </a:path>
              </a:pathLst>
            </a:custGeom>
            <a:solidFill>
              <a:srgbClr val="FCBA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 name="Google Shape;136;p15"/>
            <p:cNvSpPr/>
            <p:nvPr/>
          </p:nvSpPr>
          <p:spPr>
            <a:xfrm rot="4135959">
              <a:off x="-212652" y="275701"/>
              <a:ext cx="665245" cy="1716897"/>
            </a:xfrm>
            <a:custGeom>
              <a:avLst/>
              <a:gdLst/>
              <a:ahLst/>
              <a:cxnLst/>
              <a:rect l="l" t="t" r="r" b="b"/>
              <a:pathLst>
                <a:path w="35102" h="90593" extrusionOk="0">
                  <a:moveTo>
                    <a:pt x="18554" y="0"/>
                  </a:moveTo>
                  <a:cubicBezTo>
                    <a:pt x="18140" y="0"/>
                    <a:pt x="17808" y="55"/>
                    <a:pt x="17571" y="186"/>
                  </a:cubicBezTo>
                  <a:cubicBezTo>
                    <a:pt x="17407" y="309"/>
                    <a:pt x="17242" y="432"/>
                    <a:pt x="17201" y="597"/>
                  </a:cubicBezTo>
                  <a:cubicBezTo>
                    <a:pt x="16707" y="1626"/>
                    <a:pt x="16049" y="4136"/>
                    <a:pt x="19588" y="5947"/>
                  </a:cubicBezTo>
                  <a:cubicBezTo>
                    <a:pt x="21481" y="6975"/>
                    <a:pt x="23497" y="7798"/>
                    <a:pt x="25555" y="8374"/>
                  </a:cubicBezTo>
                  <a:cubicBezTo>
                    <a:pt x="25555" y="8374"/>
                    <a:pt x="25802" y="9527"/>
                    <a:pt x="24896" y="9856"/>
                  </a:cubicBezTo>
                  <a:cubicBezTo>
                    <a:pt x="24485" y="10021"/>
                    <a:pt x="21522" y="10391"/>
                    <a:pt x="18394" y="11831"/>
                  </a:cubicBezTo>
                  <a:cubicBezTo>
                    <a:pt x="16995" y="12448"/>
                    <a:pt x="15720" y="13271"/>
                    <a:pt x="14567" y="14259"/>
                  </a:cubicBezTo>
                  <a:cubicBezTo>
                    <a:pt x="14403" y="14424"/>
                    <a:pt x="14238" y="14547"/>
                    <a:pt x="14074" y="14712"/>
                  </a:cubicBezTo>
                  <a:cubicBezTo>
                    <a:pt x="12016" y="16687"/>
                    <a:pt x="10699" y="19321"/>
                    <a:pt x="10288" y="22119"/>
                  </a:cubicBezTo>
                  <a:lnTo>
                    <a:pt x="9794" y="25493"/>
                  </a:lnTo>
                  <a:cubicBezTo>
                    <a:pt x="7654" y="38867"/>
                    <a:pt x="0" y="88165"/>
                    <a:pt x="0" y="88165"/>
                  </a:cubicBezTo>
                  <a:lnTo>
                    <a:pt x="15596" y="90593"/>
                  </a:lnTo>
                  <a:cubicBezTo>
                    <a:pt x="15596" y="90593"/>
                    <a:pt x="18806" y="32036"/>
                    <a:pt x="22386" y="27139"/>
                  </a:cubicBezTo>
                  <a:cubicBezTo>
                    <a:pt x="25966" y="22283"/>
                    <a:pt x="34443" y="19855"/>
                    <a:pt x="34978" y="15329"/>
                  </a:cubicBezTo>
                  <a:cubicBezTo>
                    <a:pt x="35102" y="13559"/>
                    <a:pt x="35019" y="11790"/>
                    <a:pt x="34731" y="10062"/>
                  </a:cubicBezTo>
                  <a:cubicBezTo>
                    <a:pt x="34114" y="5617"/>
                    <a:pt x="32591" y="803"/>
                    <a:pt x="31316" y="391"/>
                  </a:cubicBezTo>
                  <a:cubicBezTo>
                    <a:pt x="31010" y="297"/>
                    <a:pt x="30659" y="259"/>
                    <a:pt x="30273" y="259"/>
                  </a:cubicBezTo>
                  <a:cubicBezTo>
                    <a:pt x="28703" y="259"/>
                    <a:pt x="26550" y="887"/>
                    <a:pt x="24472" y="887"/>
                  </a:cubicBezTo>
                  <a:cubicBezTo>
                    <a:pt x="24172" y="887"/>
                    <a:pt x="23874" y="874"/>
                    <a:pt x="23579" y="844"/>
                  </a:cubicBezTo>
                  <a:cubicBezTo>
                    <a:pt x="23333" y="803"/>
                    <a:pt x="23127" y="762"/>
                    <a:pt x="22921" y="721"/>
                  </a:cubicBezTo>
                  <a:cubicBezTo>
                    <a:pt x="21103" y="339"/>
                    <a:pt x="19578" y="0"/>
                    <a:pt x="18554" y="0"/>
                  </a:cubicBezTo>
                  <a:close/>
                </a:path>
              </a:pathLst>
            </a:custGeom>
            <a:solidFill>
              <a:srgbClr val="F4D1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7" name="Google Shape;137;p15"/>
          <p:cNvGrpSpPr/>
          <p:nvPr/>
        </p:nvGrpSpPr>
        <p:grpSpPr>
          <a:xfrm>
            <a:off x="7318050" y="403309"/>
            <a:ext cx="3056199" cy="3167072"/>
            <a:chOff x="7318050" y="403309"/>
            <a:chExt cx="3056199" cy="3167072"/>
          </a:xfrm>
        </p:grpSpPr>
        <p:sp>
          <p:nvSpPr>
            <p:cNvPr id="138" name="Google Shape;138;p15"/>
            <p:cNvSpPr/>
            <p:nvPr/>
          </p:nvSpPr>
          <p:spPr>
            <a:xfrm rot="-3911265">
              <a:off x="8230693" y="1144070"/>
              <a:ext cx="665328" cy="2195045"/>
            </a:xfrm>
            <a:custGeom>
              <a:avLst/>
              <a:gdLst/>
              <a:ahLst/>
              <a:cxnLst/>
              <a:rect l="l" t="t" r="r" b="b"/>
              <a:pathLst>
                <a:path w="34279" h="113093" extrusionOk="0">
                  <a:moveTo>
                    <a:pt x="21292" y="0"/>
                  </a:moveTo>
                  <a:cubicBezTo>
                    <a:pt x="21136" y="0"/>
                    <a:pt x="20979" y="17"/>
                    <a:pt x="20822" y="53"/>
                  </a:cubicBezTo>
                  <a:cubicBezTo>
                    <a:pt x="19794" y="176"/>
                    <a:pt x="18847" y="711"/>
                    <a:pt x="18806" y="1205"/>
                  </a:cubicBezTo>
                  <a:cubicBezTo>
                    <a:pt x="18724" y="1699"/>
                    <a:pt x="16296" y="25607"/>
                    <a:pt x="16172" y="26471"/>
                  </a:cubicBezTo>
                  <a:cubicBezTo>
                    <a:pt x="16131" y="26759"/>
                    <a:pt x="16049" y="26883"/>
                    <a:pt x="16008" y="26924"/>
                  </a:cubicBezTo>
                  <a:cubicBezTo>
                    <a:pt x="15985" y="26933"/>
                    <a:pt x="15962" y="26937"/>
                    <a:pt x="15939" y="26937"/>
                  </a:cubicBezTo>
                  <a:cubicBezTo>
                    <a:pt x="15759" y="26937"/>
                    <a:pt x="15596" y="26677"/>
                    <a:pt x="15596" y="26677"/>
                  </a:cubicBezTo>
                  <a:cubicBezTo>
                    <a:pt x="15596" y="26677"/>
                    <a:pt x="17695" y="6760"/>
                    <a:pt x="17530" y="5197"/>
                  </a:cubicBezTo>
                  <a:cubicBezTo>
                    <a:pt x="17407" y="4415"/>
                    <a:pt x="16543" y="3921"/>
                    <a:pt x="15637" y="3756"/>
                  </a:cubicBezTo>
                  <a:lnTo>
                    <a:pt x="15514" y="3756"/>
                  </a:lnTo>
                  <a:lnTo>
                    <a:pt x="15267" y="3715"/>
                  </a:lnTo>
                  <a:cubicBezTo>
                    <a:pt x="15102" y="3684"/>
                    <a:pt x="14935" y="3669"/>
                    <a:pt x="14767" y="3669"/>
                  </a:cubicBezTo>
                  <a:cubicBezTo>
                    <a:pt x="14264" y="3669"/>
                    <a:pt x="13755" y="3808"/>
                    <a:pt x="13292" y="4086"/>
                  </a:cubicBezTo>
                  <a:cubicBezTo>
                    <a:pt x="12551" y="4785"/>
                    <a:pt x="10658" y="15566"/>
                    <a:pt x="10329" y="18365"/>
                  </a:cubicBezTo>
                  <a:cubicBezTo>
                    <a:pt x="10041" y="21039"/>
                    <a:pt x="7860" y="35278"/>
                    <a:pt x="7695" y="36306"/>
                  </a:cubicBezTo>
                  <a:cubicBezTo>
                    <a:pt x="7695" y="36283"/>
                    <a:pt x="7695" y="36265"/>
                    <a:pt x="7695" y="36265"/>
                  </a:cubicBezTo>
                  <a:cubicBezTo>
                    <a:pt x="7654" y="35895"/>
                    <a:pt x="7654" y="34413"/>
                    <a:pt x="7901" y="30751"/>
                  </a:cubicBezTo>
                  <a:cubicBezTo>
                    <a:pt x="8148" y="27336"/>
                    <a:pt x="9547" y="22315"/>
                    <a:pt x="8930" y="19352"/>
                  </a:cubicBezTo>
                  <a:cubicBezTo>
                    <a:pt x="8599" y="17961"/>
                    <a:pt x="7521" y="16890"/>
                    <a:pt x="6297" y="16890"/>
                  </a:cubicBezTo>
                  <a:cubicBezTo>
                    <a:pt x="6001" y="16890"/>
                    <a:pt x="5696" y="16953"/>
                    <a:pt x="5391" y="17089"/>
                  </a:cubicBezTo>
                  <a:cubicBezTo>
                    <a:pt x="4074" y="17665"/>
                    <a:pt x="2922" y="23755"/>
                    <a:pt x="1317" y="28776"/>
                  </a:cubicBezTo>
                  <a:cubicBezTo>
                    <a:pt x="494" y="31409"/>
                    <a:pt x="576" y="39557"/>
                    <a:pt x="741" y="42726"/>
                  </a:cubicBezTo>
                  <a:cubicBezTo>
                    <a:pt x="1111" y="50503"/>
                    <a:pt x="6502" y="56347"/>
                    <a:pt x="6255" y="57416"/>
                  </a:cubicBezTo>
                  <a:cubicBezTo>
                    <a:pt x="6049" y="58445"/>
                    <a:pt x="0" y="109883"/>
                    <a:pt x="0" y="109883"/>
                  </a:cubicBezTo>
                  <a:lnTo>
                    <a:pt x="20863" y="113093"/>
                  </a:lnTo>
                  <a:lnTo>
                    <a:pt x="20863" y="113052"/>
                  </a:lnTo>
                  <a:lnTo>
                    <a:pt x="24732" y="60503"/>
                  </a:lnTo>
                  <a:cubicBezTo>
                    <a:pt x="26995" y="57334"/>
                    <a:pt x="28847" y="53878"/>
                    <a:pt x="30205" y="50215"/>
                  </a:cubicBezTo>
                  <a:cubicBezTo>
                    <a:pt x="32139" y="45071"/>
                    <a:pt x="32550" y="38611"/>
                    <a:pt x="32633" y="35689"/>
                  </a:cubicBezTo>
                  <a:lnTo>
                    <a:pt x="32633" y="35648"/>
                  </a:lnTo>
                  <a:lnTo>
                    <a:pt x="32633" y="34619"/>
                  </a:lnTo>
                  <a:cubicBezTo>
                    <a:pt x="32591" y="32767"/>
                    <a:pt x="34279" y="17377"/>
                    <a:pt x="33744" y="15855"/>
                  </a:cubicBezTo>
                  <a:cubicBezTo>
                    <a:pt x="33475" y="15050"/>
                    <a:pt x="32667" y="14655"/>
                    <a:pt x="31836" y="14655"/>
                  </a:cubicBezTo>
                  <a:cubicBezTo>
                    <a:pt x="31519" y="14655"/>
                    <a:pt x="31199" y="14712"/>
                    <a:pt x="30904" y="14826"/>
                  </a:cubicBezTo>
                  <a:cubicBezTo>
                    <a:pt x="30740" y="14867"/>
                    <a:pt x="30616" y="14949"/>
                    <a:pt x="30452" y="15032"/>
                  </a:cubicBezTo>
                  <a:cubicBezTo>
                    <a:pt x="30287" y="15155"/>
                    <a:pt x="30164" y="15278"/>
                    <a:pt x="30040" y="15443"/>
                  </a:cubicBezTo>
                  <a:cubicBezTo>
                    <a:pt x="29094" y="16636"/>
                    <a:pt x="28476" y="29805"/>
                    <a:pt x="27983" y="30339"/>
                  </a:cubicBezTo>
                  <a:cubicBezTo>
                    <a:pt x="27869" y="30482"/>
                    <a:pt x="27834" y="30526"/>
                    <a:pt x="27782" y="30526"/>
                  </a:cubicBezTo>
                  <a:cubicBezTo>
                    <a:pt x="27759" y="30526"/>
                    <a:pt x="27733" y="30517"/>
                    <a:pt x="27695" y="30504"/>
                  </a:cubicBezTo>
                  <a:cubicBezTo>
                    <a:pt x="27695" y="30504"/>
                    <a:pt x="28641" y="8118"/>
                    <a:pt x="28024" y="6637"/>
                  </a:cubicBezTo>
                  <a:cubicBezTo>
                    <a:pt x="27600" y="5683"/>
                    <a:pt x="26600" y="4972"/>
                    <a:pt x="25648" y="4972"/>
                  </a:cubicBezTo>
                  <a:cubicBezTo>
                    <a:pt x="25491" y="4972"/>
                    <a:pt x="25336" y="4991"/>
                    <a:pt x="25184" y="5032"/>
                  </a:cubicBezTo>
                  <a:cubicBezTo>
                    <a:pt x="25061" y="5073"/>
                    <a:pt x="24937" y="5114"/>
                    <a:pt x="24855" y="5155"/>
                  </a:cubicBezTo>
                  <a:cubicBezTo>
                    <a:pt x="24649" y="5238"/>
                    <a:pt x="24485" y="5402"/>
                    <a:pt x="24402" y="5567"/>
                  </a:cubicBezTo>
                  <a:cubicBezTo>
                    <a:pt x="24197" y="6141"/>
                    <a:pt x="22233" y="26719"/>
                    <a:pt x="21895" y="26719"/>
                  </a:cubicBezTo>
                  <a:cubicBezTo>
                    <a:pt x="21894" y="26719"/>
                    <a:pt x="21893" y="26719"/>
                    <a:pt x="21892" y="26718"/>
                  </a:cubicBezTo>
                  <a:cubicBezTo>
                    <a:pt x="21892" y="26718"/>
                    <a:pt x="21892" y="26677"/>
                    <a:pt x="21892" y="26677"/>
                  </a:cubicBezTo>
                  <a:lnTo>
                    <a:pt x="21892" y="26636"/>
                  </a:lnTo>
                  <a:cubicBezTo>
                    <a:pt x="21810" y="24908"/>
                    <a:pt x="24279" y="2728"/>
                    <a:pt x="23168" y="1040"/>
                  </a:cubicBezTo>
                  <a:cubicBezTo>
                    <a:pt x="22759" y="394"/>
                    <a:pt x="22041" y="0"/>
                    <a:pt x="21292"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139;p15"/>
            <p:cNvSpPr/>
            <p:nvPr/>
          </p:nvSpPr>
          <p:spPr>
            <a:xfrm rot="-3911265">
              <a:off x="8496478" y="1612487"/>
              <a:ext cx="184504" cy="1811461"/>
            </a:xfrm>
            <a:custGeom>
              <a:avLst/>
              <a:gdLst/>
              <a:ahLst/>
              <a:cxnLst/>
              <a:rect l="l" t="t" r="r" b="b"/>
              <a:pathLst>
                <a:path w="9506" h="93330" extrusionOk="0">
                  <a:moveTo>
                    <a:pt x="5350" y="1"/>
                  </a:moveTo>
                  <a:cubicBezTo>
                    <a:pt x="4074" y="577"/>
                    <a:pt x="2881" y="6708"/>
                    <a:pt x="1317" y="11729"/>
                  </a:cubicBezTo>
                  <a:cubicBezTo>
                    <a:pt x="453" y="14362"/>
                    <a:pt x="535" y="22469"/>
                    <a:pt x="700" y="25679"/>
                  </a:cubicBezTo>
                  <a:cubicBezTo>
                    <a:pt x="1111" y="33415"/>
                    <a:pt x="6461" y="39258"/>
                    <a:pt x="6255" y="40328"/>
                  </a:cubicBezTo>
                  <a:cubicBezTo>
                    <a:pt x="6049" y="41357"/>
                    <a:pt x="0" y="92836"/>
                    <a:pt x="0" y="92836"/>
                  </a:cubicBezTo>
                  <a:lnTo>
                    <a:pt x="3539" y="93330"/>
                  </a:lnTo>
                  <a:cubicBezTo>
                    <a:pt x="4774" y="83577"/>
                    <a:pt x="7119" y="49093"/>
                    <a:pt x="7243" y="46871"/>
                  </a:cubicBezTo>
                  <a:cubicBezTo>
                    <a:pt x="7366" y="45184"/>
                    <a:pt x="8148" y="40616"/>
                    <a:pt x="9506" y="39546"/>
                  </a:cubicBezTo>
                  <a:cubicBezTo>
                    <a:pt x="7366" y="38230"/>
                    <a:pt x="5597" y="36378"/>
                    <a:pt x="4362" y="34156"/>
                  </a:cubicBezTo>
                  <a:cubicBezTo>
                    <a:pt x="1111" y="28395"/>
                    <a:pt x="1152" y="18807"/>
                    <a:pt x="2346" y="12305"/>
                  </a:cubicBezTo>
                  <a:cubicBezTo>
                    <a:pt x="2922" y="9095"/>
                    <a:pt x="3086" y="4857"/>
                    <a:pt x="5391"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140;p15"/>
            <p:cNvSpPr/>
            <p:nvPr/>
          </p:nvSpPr>
          <p:spPr>
            <a:xfrm rot="-3911265">
              <a:off x="8116965" y="1863531"/>
              <a:ext cx="428924" cy="423839"/>
            </a:xfrm>
            <a:custGeom>
              <a:avLst/>
              <a:gdLst/>
              <a:ahLst/>
              <a:cxnLst/>
              <a:rect l="l" t="t" r="r" b="b"/>
              <a:pathLst>
                <a:path w="22099" h="21837" extrusionOk="0">
                  <a:moveTo>
                    <a:pt x="18889" y="8208"/>
                  </a:moveTo>
                  <a:cubicBezTo>
                    <a:pt x="19547" y="14133"/>
                    <a:pt x="14856" y="19606"/>
                    <a:pt x="8971" y="19647"/>
                  </a:cubicBezTo>
                  <a:cubicBezTo>
                    <a:pt x="14321" y="18619"/>
                    <a:pt x="17078" y="13187"/>
                    <a:pt x="18889" y="8208"/>
                  </a:cubicBezTo>
                  <a:close/>
                  <a:moveTo>
                    <a:pt x="7942" y="1"/>
                  </a:moveTo>
                  <a:cubicBezTo>
                    <a:pt x="6386" y="1"/>
                    <a:pt x="5044" y="209"/>
                    <a:pt x="4198" y="677"/>
                  </a:cubicBezTo>
                  <a:cubicBezTo>
                    <a:pt x="1" y="3064"/>
                    <a:pt x="2264" y="5615"/>
                    <a:pt x="4692" y="10265"/>
                  </a:cubicBezTo>
                  <a:cubicBezTo>
                    <a:pt x="7860" y="16191"/>
                    <a:pt x="3786" y="21705"/>
                    <a:pt x="3786" y="21705"/>
                  </a:cubicBezTo>
                  <a:cubicBezTo>
                    <a:pt x="3786" y="21705"/>
                    <a:pt x="4609" y="21836"/>
                    <a:pt x="5901" y="21836"/>
                  </a:cubicBezTo>
                  <a:cubicBezTo>
                    <a:pt x="9618" y="21836"/>
                    <a:pt x="17225" y="20749"/>
                    <a:pt x="20370" y="12323"/>
                  </a:cubicBezTo>
                  <a:cubicBezTo>
                    <a:pt x="22098" y="7508"/>
                    <a:pt x="19341" y="2241"/>
                    <a:pt x="14403" y="924"/>
                  </a:cubicBezTo>
                  <a:cubicBezTo>
                    <a:pt x="12297" y="345"/>
                    <a:pt x="9942" y="1"/>
                    <a:pt x="7942"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141;p15"/>
            <p:cNvSpPr/>
            <p:nvPr/>
          </p:nvSpPr>
          <p:spPr>
            <a:xfrm rot="-3911265">
              <a:off x="8981665" y="2160001"/>
              <a:ext cx="293137" cy="859964"/>
            </a:xfrm>
            <a:custGeom>
              <a:avLst/>
              <a:gdLst/>
              <a:ahLst/>
              <a:cxnLst/>
              <a:rect l="l" t="t" r="r" b="b"/>
              <a:pathLst>
                <a:path w="15103" h="44307" extrusionOk="0">
                  <a:moveTo>
                    <a:pt x="9360" y="1"/>
                  </a:moveTo>
                  <a:cubicBezTo>
                    <a:pt x="8243" y="1"/>
                    <a:pt x="7200" y="553"/>
                    <a:pt x="6543" y="1428"/>
                  </a:cubicBezTo>
                  <a:cubicBezTo>
                    <a:pt x="3910" y="4761"/>
                    <a:pt x="741" y="34965"/>
                    <a:pt x="0" y="42372"/>
                  </a:cubicBezTo>
                  <a:lnTo>
                    <a:pt x="12469" y="44306"/>
                  </a:lnTo>
                  <a:lnTo>
                    <a:pt x="14897" y="6571"/>
                  </a:lnTo>
                  <a:cubicBezTo>
                    <a:pt x="15103" y="3238"/>
                    <a:pt x="12839" y="193"/>
                    <a:pt x="9794" y="28"/>
                  </a:cubicBezTo>
                  <a:cubicBezTo>
                    <a:pt x="9649" y="10"/>
                    <a:pt x="9504" y="1"/>
                    <a:pt x="9360"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 name="Google Shape;142;p15"/>
            <p:cNvSpPr/>
            <p:nvPr/>
          </p:nvSpPr>
          <p:spPr>
            <a:xfrm rot="-3911265">
              <a:off x="8842101" y="1467702"/>
              <a:ext cx="227651" cy="1500759"/>
            </a:xfrm>
            <a:custGeom>
              <a:avLst/>
              <a:gdLst/>
              <a:ahLst/>
              <a:cxnLst/>
              <a:rect l="l" t="t" r="r" b="b"/>
              <a:pathLst>
                <a:path w="11729" h="77322" extrusionOk="0">
                  <a:moveTo>
                    <a:pt x="11728" y="0"/>
                  </a:moveTo>
                  <a:cubicBezTo>
                    <a:pt x="11687" y="1111"/>
                    <a:pt x="8889" y="17613"/>
                    <a:pt x="494" y="22468"/>
                  </a:cubicBezTo>
                  <a:cubicBezTo>
                    <a:pt x="494" y="22468"/>
                    <a:pt x="1358" y="27159"/>
                    <a:pt x="1523" y="29793"/>
                  </a:cubicBezTo>
                  <a:cubicBezTo>
                    <a:pt x="1688" y="32386"/>
                    <a:pt x="83" y="75882"/>
                    <a:pt x="0" y="77322"/>
                  </a:cubicBezTo>
                  <a:lnTo>
                    <a:pt x="3869" y="24773"/>
                  </a:lnTo>
                  <a:cubicBezTo>
                    <a:pt x="6132" y="21604"/>
                    <a:pt x="7984" y="18148"/>
                    <a:pt x="9342" y="14485"/>
                  </a:cubicBezTo>
                  <a:cubicBezTo>
                    <a:pt x="11276" y="9341"/>
                    <a:pt x="11687" y="2881"/>
                    <a:pt x="11728"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 name="Google Shape;143;p15"/>
            <p:cNvSpPr/>
            <p:nvPr/>
          </p:nvSpPr>
          <p:spPr>
            <a:xfrm rot="-3911265">
              <a:off x="7973612" y="1936088"/>
              <a:ext cx="324289" cy="86332"/>
            </a:xfrm>
            <a:custGeom>
              <a:avLst/>
              <a:gdLst/>
              <a:ahLst/>
              <a:cxnLst/>
              <a:rect l="l" t="t" r="r" b="b"/>
              <a:pathLst>
                <a:path w="16708" h="4448" extrusionOk="0">
                  <a:moveTo>
                    <a:pt x="6785" y="1"/>
                  </a:moveTo>
                  <a:cubicBezTo>
                    <a:pt x="4788" y="1"/>
                    <a:pt x="2517" y="444"/>
                    <a:pt x="0" y="1608"/>
                  </a:cubicBezTo>
                  <a:cubicBezTo>
                    <a:pt x="0" y="1608"/>
                    <a:pt x="2580" y="883"/>
                    <a:pt x="5967" y="883"/>
                  </a:cubicBezTo>
                  <a:cubicBezTo>
                    <a:pt x="9330" y="883"/>
                    <a:pt x="13489" y="1598"/>
                    <a:pt x="16708" y="4448"/>
                  </a:cubicBezTo>
                  <a:cubicBezTo>
                    <a:pt x="16708" y="4448"/>
                    <a:pt x="13117" y="1"/>
                    <a:pt x="6785"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 name="Google Shape;144;p15"/>
            <p:cNvSpPr/>
            <p:nvPr/>
          </p:nvSpPr>
          <p:spPr>
            <a:xfrm rot="-3911265">
              <a:off x="8214628" y="2086558"/>
              <a:ext cx="163755" cy="258783"/>
            </a:xfrm>
            <a:custGeom>
              <a:avLst/>
              <a:gdLst/>
              <a:ahLst/>
              <a:cxnLst/>
              <a:rect l="l" t="t" r="r" b="b"/>
              <a:pathLst>
                <a:path w="8437" h="13333" extrusionOk="0">
                  <a:moveTo>
                    <a:pt x="1" y="0"/>
                  </a:moveTo>
                  <a:cubicBezTo>
                    <a:pt x="1" y="1"/>
                    <a:pt x="3951" y="4321"/>
                    <a:pt x="4280" y="7860"/>
                  </a:cubicBezTo>
                  <a:cubicBezTo>
                    <a:pt x="4651" y="11399"/>
                    <a:pt x="3869" y="13333"/>
                    <a:pt x="3869" y="13333"/>
                  </a:cubicBezTo>
                  <a:cubicBezTo>
                    <a:pt x="3869" y="13333"/>
                    <a:pt x="8437" y="6255"/>
                    <a:pt x="1"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 name="Google Shape;145;p15"/>
            <p:cNvSpPr/>
            <p:nvPr/>
          </p:nvSpPr>
          <p:spPr>
            <a:xfrm rot="-3911265">
              <a:off x="7801819" y="1725423"/>
              <a:ext cx="146967" cy="638097"/>
            </a:xfrm>
            <a:custGeom>
              <a:avLst/>
              <a:gdLst/>
              <a:ahLst/>
              <a:cxnLst/>
              <a:rect l="l" t="t" r="r" b="b"/>
              <a:pathLst>
                <a:path w="7572" h="32876" extrusionOk="0">
                  <a:moveTo>
                    <a:pt x="7073" y="1"/>
                  </a:moveTo>
                  <a:cubicBezTo>
                    <a:pt x="6572" y="1"/>
                    <a:pt x="6070" y="140"/>
                    <a:pt x="5638" y="418"/>
                  </a:cubicBezTo>
                  <a:cubicBezTo>
                    <a:pt x="4856" y="1117"/>
                    <a:pt x="2963" y="11898"/>
                    <a:pt x="2675" y="14697"/>
                  </a:cubicBezTo>
                  <a:cubicBezTo>
                    <a:pt x="2346" y="17371"/>
                    <a:pt x="165" y="31610"/>
                    <a:pt x="0" y="32638"/>
                  </a:cubicBezTo>
                  <a:cubicBezTo>
                    <a:pt x="31" y="32791"/>
                    <a:pt x="152" y="32876"/>
                    <a:pt x="280" y="32876"/>
                  </a:cubicBezTo>
                  <a:cubicBezTo>
                    <a:pt x="324" y="32876"/>
                    <a:pt x="369" y="32865"/>
                    <a:pt x="412" y="32844"/>
                  </a:cubicBezTo>
                  <a:cubicBezTo>
                    <a:pt x="782" y="32721"/>
                    <a:pt x="4815" y="2845"/>
                    <a:pt x="5514" y="1282"/>
                  </a:cubicBezTo>
                  <a:cubicBezTo>
                    <a:pt x="5768" y="523"/>
                    <a:pt x="6465" y="17"/>
                    <a:pt x="7245" y="17"/>
                  </a:cubicBezTo>
                  <a:cubicBezTo>
                    <a:pt x="7353" y="17"/>
                    <a:pt x="7462" y="27"/>
                    <a:pt x="7572" y="47"/>
                  </a:cubicBezTo>
                  <a:cubicBezTo>
                    <a:pt x="7407" y="16"/>
                    <a:pt x="7240" y="1"/>
                    <a:pt x="7073"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146;p15"/>
            <p:cNvSpPr/>
            <p:nvPr/>
          </p:nvSpPr>
          <p:spPr>
            <a:xfrm rot="-3911265">
              <a:off x="7769285" y="1607082"/>
              <a:ext cx="93475" cy="523369"/>
            </a:xfrm>
            <a:custGeom>
              <a:avLst/>
              <a:gdLst/>
              <a:ahLst/>
              <a:cxnLst/>
              <a:rect l="l" t="t" r="r" b="b"/>
              <a:pathLst>
                <a:path w="4816" h="26965" extrusionOk="0">
                  <a:moveTo>
                    <a:pt x="4815" y="1"/>
                  </a:moveTo>
                  <a:cubicBezTo>
                    <a:pt x="3787" y="124"/>
                    <a:pt x="2840" y="659"/>
                    <a:pt x="2799" y="1153"/>
                  </a:cubicBezTo>
                  <a:cubicBezTo>
                    <a:pt x="2717" y="1647"/>
                    <a:pt x="289" y="25555"/>
                    <a:pt x="165" y="26419"/>
                  </a:cubicBezTo>
                  <a:cubicBezTo>
                    <a:pt x="124" y="26707"/>
                    <a:pt x="42" y="26831"/>
                    <a:pt x="1" y="26872"/>
                  </a:cubicBezTo>
                  <a:cubicBezTo>
                    <a:pt x="62" y="26934"/>
                    <a:pt x="155" y="26965"/>
                    <a:pt x="253" y="26965"/>
                  </a:cubicBezTo>
                  <a:cubicBezTo>
                    <a:pt x="351" y="26965"/>
                    <a:pt x="453" y="26934"/>
                    <a:pt x="536" y="26872"/>
                  </a:cubicBezTo>
                  <a:cubicBezTo>
                    <a:pt x="577" y="26749"/>
                    <a:pt x="3046" y="2922"/>
                    <a:pt x="3087" y="1647"/>
                  </a:cubicBezTo>
                  <a:cubicBezTo>
                    <a:pt x="3128" y="741"/>
                    <a:pt x="4198" y="207"/>
                    <a:pt x="4815"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147;p15"/>
            <p:cNvSpPr/>
            <p:nvPr/>
          </p:nvSpPr>
          <p:spPr>
            <a:xfrm rot="-3911265">
              <a:off x="7872770" y="1590453"/>
              <a:ext cx="56714" cy="424130"/>
            </a:xfrm>
            <a:custGeom>
              <a:avLst/>
              <a:gdLst/>
              <a:ahLst/>
              <a:cxnLst/>
              <a:rect l="l" t="t" r="r" b="b"/>
              <a:pathLst>
                <a:path w="2922" h="21852" extrusionOk="0">
                  <a:moveTo>
                    <a:pt x="2922" y="0"/>
                  </a:moveTo>
                  <a:cubicBezTo>
                    <a:pt x="2757" y="83"/>
                    <a:pt x="2593" y="247"/>
                    <a:pt x="2510" y="453"/>
                  </a:cubicBezTo>
                  <a:cubicBezTo>
                    <a:pt x="2264" y="986"/>
                    <a:pt x="300" y="21564"/>
                    <a:pt x="3" y="21564"/>
                  </a:cubicBezTo>
                  <a:cubicBezTo>
                    <a:pt x="2" y="21564"/>
                    <a:pt x="1" y="21564"/>
                    <a:pt x="0" y="21563"/>
                  </a:cubicBezTo>
                  <a:lnTo>
                    <a:pt x="0" y="21563"/>
                  </a:lnTo>
                  <a:cubicBezTo>
                    <a:pt x="41" y="21810"/>
                    <a:pt x="453" y="21851"/>
                    <a:pt x="453" y="21851"/>
                  </a:cubicBezTo>
                  <a:cubicBezTo>
                    <a:pt x="453" y="21851"/>
                    <a:pt x="2469" y="5227"/>
                    <a:pt x="2634" y="2181"/>
                  </a:cubicBezTo>
                  <a:cubicBezTo>
                    <a:pt x="2634" y="1441"/>
                    <a:pt x="2716" y="700"/>
                    <a:pt x="2922" y="0"/>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148;p15"/>
            <p:cNvSpPr/>
            <p:nvPr/>
          </p:nvSpPr>
          <p:spPr>
            <a:xfrm rot="-3911265">
              <a:off x="8044187" y="1603403"/>
              <a:ext cx="53531" cy="310644"/>
            </a:xfrm>
            <a:custGeom>
              <a:avLst/>
              <a:gdLst/>
              <a:ahLst/>
              <a:cxnLst/>
              <a:rect l="l" t="t" r="r" b="b"/>
              <a:pathLst>
                <a:path w="2758" h="16005" extrusionOk="0">
                  <a:moveTo>
                    <a:pt x="2758" y="1"/>
                  </a:moveTo>
                  <a:cubicBezTo>
                    <a:pt x="2593" y="124"/>
                    <a:pt x="2470" y="248"/>
                    <a:pt x="2346" y="371"/>
                  </a:cubicBezTo>
                  <a:cubicBezTo>
                    <a:pt x="1400" y="1564"/>
                    <a:pt x="782" y="14733"/>
                    <a:pt x="289" y="15309"/>
                  </a:cubicBezTo>
                  <a:cubicBezTo>
                    <a:pt x="168" y="15429"/>
                    <a:pt x="136" y="15506"/>
                    <a:pt x="79" y="15506"/>
                  </a:cubicBezTo>
                  <a:cubicBezTo>
                    <a:pt x="58" y="15506"/>
                    <a:pt x="34" y="15495"/>
                    <a:pt x="1" y="15473"/>
                  </a:cubicBezTo>
                  <a:lnTo>
                    <a:pt x="1" y="15473"/>
                  </a:lnTo>
                  <a:cubicBezTo>
                    <a:pt x="1" y="15473"/>
                    <a:pt x="219" y="16005"/>
                    <a:pt x="439" y="16005"/>
                  </a:cubicBezTo>
                  <a:cubicBezTo>
                    <a:pt x="471" y="16005"/>
                    <a:pt x="504" y="15993"/>
                    <a:pt x="535" y="15967"/>
                  </a:cubicBezTo>
                  <a:cubicBezTo>
                    <a:pt x="824" y="15802"/>
                    <a:pt x="2058" y="3046"/>
                    <a:pt x="2305" y="1317"/>
                  </a:cubicBezTo>
                  <a:cubicBezTo>
                    <a:pt x="2346" y="865"/>
                    <a:pt x="2511" y="412"/>
                    <a:pt x="2758" y="1"/>
                  </a:cubicBezTo>
                  <a:close/>
                </a:path>
              </a:pathLst>
            </a:custGeom>
            <a:solidFill>
              <a:srgbClr val="844B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149;p15"/>
            <p:cNvSpPr/>
            <p:nvPr/>
          </p:nvSpPr>
          <p:spPr>
            <a:xfrm rot="-3911265">
              <a:off x="8565170" y="204209"/>
              <a:ext cx="1054968" cy="2336131"/>
            </a:xfrm>
            <a:custGeom>
              <a:avLst/>
              <a:gdLst/>
              <a:ahLst/>
              <a:cxnLst/>
              <a:rect l="l" t="t" r="r" b="b"/>
              <a:pathLst>
                <a:path w="54354" h="120362" extrusionOk="0">
                  <a:moveTo>
                    <a:pt x="24660" y="0"/>
                  </a:moveTo>
                  <a:cubicBezTo>
                    <a:pt x="23321" y="0"/>
                    <a:pt x="21783" y="563"/>
                    <a:pt x="21563" y="1725"/>
                  </a:cubicBezTo>
                  <a:cubicBezTo>
                    <a:pt x="21234" y="3495"/>
                    <a:pt x="23291" y="19091"/>
                    <a:pt x="22715" y="21272"/>
                  </a:cubicBezTo>
                  <a:cubicBezTo>
                    <a:pt x="22674" y="21313"/>
                    <a:pt x="22674" y="21354"/>
                    <a:pt x="22674" y="21354"/>
                  </a:cubicBezTo>
                  <a:cubicBezTo>
                    <a:pt x="22654" y="21408"/>
                    <a:pt x="22623" y="21434"/>
                    <a:pt x="22582" y="21434"/>
                  </a:cubicBezTo>
                  <a:cubicBezTo>
                    <a:pt x="21542" y="21434"/>
                    <a:pt x="14029" y="4372"/>
                    <a:pt x="12880" y="3659"/>
                  </a:cubicBezTo>
                  <a:cubicBezTo>
                    <a:pt x="12633" y="3495"/>
                    <a:pt x="12304" y="3371"/>
                    <a:pt x="12016" y="3330"/>
                  </a:cubicBezTo>
                  <a:cubicBezTo>
                    <a:pt x="11847" y="3299"/>
                    <a:pt x="11677" y="3284"/>
                    <a:pt x="11509" y="3284"/>
                  </a:cubicBezTo>
                  <a:cubicBezTo>
                    <a:pt x="9909" y="3284"/>
                    <a:pt x="8387" y="4624"/>
                    <a:pt x="8313" y="5964"/>
                  </a:cubicBezTo>
                  <a:cubicBezTo>
                    <a:pt x="8189" y="7692"/>
                    <a:pt x="18394" y="23576"/>
                    <a:pt x="17201" y="24852"/>
                  </a:cubicBezTo>
                  <a:cubicBezTo>
                    <a:pt x="17046" y="25014"/>
                    <a:pt x="16835" y="25088"/>
                    <a:pt x="16576" y="25088"/>
                  </a:cubicBezTo>
                  <a:cubicBezTo>
                    <a:pt x="13675" y="25088"/>
                    <a:pt x="4838" y="15744"/>
                    <a:pt x="3251" y="15593"/>
                  </a:cubicBezTo>
                  <a:cubicBezTo>
                    <a:pt x="3169" y="15572"/>
                    <a:pt x="3086" y="15562"/>
                    <a:pt x="3004" y="15562"/>
                  </a:cubicBezTo>
                  <a:cubicBezTo>
                    <a:pt x="2922" y="15562"/>
                    <a:pt x="2839" y="15572"/>
                    <a:pt x="2757" y="15593"/>
                  </a:cubicBezTo>
                  <a:cubicBezTo>
                    <a:pt x="1235" y="15634"/>
                    <a:pt x="0" y="16704"/>
                    <a:pt x="494" y="18350"/>
                  </a:cubicBezTo>
                  <a:cubicBezTo>
                    <a:pt x="1029" y="20161"/>
                    <a:pt x="11358" y="28679"/>
                    <a:pt x="13621" y="31601"/>
                  </a:cubicBezTo>
                  <a:cubicBezTo>
                    <a:pt x="14609" y="32753"/>
                    <a:pt x="15226" y="34152"/>
                    <a:pt x="15432" y="35633"/>
                  </a:cubicBezTo>
                  <a:cubicBezTo>
                    <a:pt x="16378" y="42547"/>
                    <a:pt x="17242" y="44522"/>
                    <a:pt x="19794" y="49542"/>
                  </a:cubicBezTo>
                  <a:lnTo>
                    <a:pt x="13497" y="119827"/>
                  </a:lnTo>
                  <a:lnTo>
                    <a:pt x="41356" y="120362"/>
                  </a:lnTo>
                  <a:cubicBezTo>
                    <a:pt x="41356" y="120362"/>
                    <a:pt x="40245" y="78677"/>
                    <a:pt x="36254" y="49131"/>
                  </a:cubicBezTo>
                  <a:cubicBezTo>
                    <a:pt x="36254" y="49131"/>
                    <a:pt x="41974" y="44151"/>
                    <a:pt x="44649" y="40407"/>
                  </a:cubicBezTo>
                  <a:cubicBezTo>
                    <a:pt x="47282" y="36703"/>
                    <a:pt x="52179" y="31189"/>
                    <a:pt x="53372" y="29625"/>
                  </a:cubicBezTo>
                  <a:cubicBezTo>
                    <a:pt x="54354" y="28339"/>
                    <a:pt x="52636" y="26163"/>
                    <a:pt x="50209" y="26163"/>
                  </a:cubicBezTo>
                  <a:cubicBezTo>
                    <a:pt x="49685" y="26163"/>
                    <a:pt x="49128" y="26264"/>
                    <a:pt x="48558" y="26498"/>
                  </a:cubicBezTo>
                  <a:cubicBezTo>
                    <a:pt x="46130" y="27527"/>
                    <a:pt x="42221" y="31847"/>
                    <a:pt x="40163" y="33329"/>
                  </a:cubicBezTo>
                  <a:cubicBezTo>
                    <a:pt x="39957" y="33452"/>
                    <a:pt x="39752" y="33617"/>
                    <a:pt x="39546" y="33699"/>
                  </a:cubicBezTo>
                  <a:cubicBezTo>
                    <a:pt x="39464" y="33740"/>
                    <a:pt x="39340" y="33782"/>
                    <a:pt x="39258" y="33823"/>
                  </a:cubicBezTo>
                  <a:cubicBezTo>
                    <a:pt x="39175" y="33823"/>
                    <a:pt x="39093" y="33782"/>
                    <a:pt x="39052" y="33782"/>
                  </a:cubicBezTo>
                  <a:cubicBezTo>
                    <a:pt x="36460" y="32136"/>
                    <a:pt x="36748" y="27856"/>
                    <a:pt x="37365" y="23206"/>
                  </a:cubicBezTo>
                  <a:cubicBezTo>
                    <a:pt x="37859" y="19297"/>
                    <a:pt x="39793" y="10778"/>
                    <a:pt x="39505" y="7198"/>
                  </a:cubicBezTo>
                  <a:cubicBezTo>
                    <a:pt x="39505" y="6746"/>
                    <a:pt x="39381" y="6252"/>
                    <a:pt x="39134" y="5840"/>
                  </a:cubicBezTo>
                  <a:cubicBezTo>
                    <a:pt x="38709" y="5273"/>
                    <a:pt x="38089" y="4980"/>
                    <a:pt x="37434" y="4980"/>
                  </a:cubicBezTo>
                  <a:cubicBezTo>
                    <a:pt x="36189" y="4980"/>
                    <a:pt x="34821" y="6043"/>
                    <a:pt x="34443" y="8309"/>
                  </a:cubicBezTo>
                  <a:cubicBezTo>
                    <a:pt x="33991" y="11025"/>
                    <a:pt x="33126" y="16416"/>
                    <a:pt x="32139" y="19379"/>
                  </a:cubicBezTo>
                  <a:lnTo>
                    <a:pt x="32139" y="19420"/>
                  </a:lnTo>
                  <a:cubicBezTo>
                    <a:pt x="31810" y="20490"/>
                    <a:pt x="31398" y="21272"/>
                    <a:pt x="31028" y="21478"/>
                  </a:cubicBezTo>
                  <a:cubicBezTo>
                    <a:pt x="30650" y="21683"/>
                    <a:pt x="30276" y="21775"/>
                    <a:pt x="29930" y="21775"/>
                  </a:cubicBezTo>
                  <a:cubicBezTo>
                    <a:pt x="29030" y="21775"/>
                    <a:pt x="28319" y="21157"/>
                    <a:pt x="28229" y="20325"/>
                  </a:cubicBezTo>
                  <a:cubicBezTo>
                    <a:pt x="28106" y="19132"/>
                    <a:pt x="27406" y="1602"/>
                    <a:pt x="26419" y="573"/>
                  </a:cubicBezTo>
                  <a:cubicBezTo>
                    <a:pt x="26254" y="367"/>
                    <a:pt x="26007" y="244"/>
                    <a:pt x="25802" y="162"/>
                  </a:cubicBezTo>
                  <a:cubicBezTo>
                    <a:pt x="25470" y="55"/>
                    <a:pt x="25075" y="0"/>
                    <a:pt x="24660" y="0"/>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150;p15"/>
            <p:cNvSpPr/>
            <p:nvPr/>
          </p:nvSpPr>
          <p:spPr>
            <a:xfrm rot="-3911265">
              <a:off x="8322109" y="1095140"/>
              <a:ext cx="320291" cy="58383"/>
            </a:xfrm>
            <a:custGeom>
              <a:avLst/>
              <a:gdLst/>
              <a:ahLst/>
              <a:cxnLst/>
              <a:rect l="l" t="t" r="r" b="b"/>
              <a:pathLst>
                <a:path w="16502" h="3008" extrusionOk="0">
                  <a:moveTo>
                    <a:pt x="9980" y="0"/>
                  </a:moveTo>
                  <a:cubicBezTo>
                    <a:pt x="6418" y="0"/>
                    <a:pt x="2702" y="1347"/>
                    <a:pt x="0" y="3008"/>
                  </a:cubicBezTo>
                  <a:lnTo>
                    <a:pt x="0" y="3008"/>
                  </a:lnTo>
                  <a:cubicBezTo>
                    <a:pt x="3212" y="1828"/>
                    <a:pt x="6562" y="1108"/>
                    <a:pt x="9956" y="1108"/>
                  </a:cubicBezTo>
                  <a:cubicBezTo>
                    <a:pt x="12128" y="1108"/>
                    <a:pt x="14318" y="1403"/>
                    <a:pt x="16502" y="2061"/>
                  </a:cubicBezTo>
                  <a:cubicBezTo>
                    <a:pt x="14619" y="588"/>
                    <a:pt x="12333" y="0"/>
                    <a:pt x="9980" y="0"/>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151;p15"/>
            <p:cNvSpPr/>
            <p:nvPr/>
          </p:nvSpPr>
          <p:spPr>
            <a:xfrm rot="-3911265">
              <a:off x="9236613" y="412293"/>
              <a:ext cx="470460" cy="1728390"/>
            </a:xfrm>
            <a:custGeom>
              <a:avLst/>
              <a:gdLst/>
              <a:ahLst/>
              <a:cxnLst/>
              <a:rect l="l" t="t" r="r" b="b"/>
              <a:pathLst>
                <a:path w="24239" h="89050" extrusionOk="0">
                  <a:moveTo>
                    <a:pt x="24238" y="1"/>
                  </a:moveTo>
                  <a:lnTo>
                    <a:pt x="24238" y="1"/>
                  </a:lnTo>
                  <a:cubicBezTo>
                    <a:pt x="16150" y="6520"/>
                    <a:pt x="11445" y="17919"/>
                    <a:pt x="735" y="17919"/>
                  </a:cubicBezTo>
                  <a:cubicBezTo>
                    <a:pt x="494" y="17919"/>
                    <a:pt x="249" y="17913"/>
                    <a:pt x="1" y="17901"/>
                  </a:cubicBezTo>
                  <a:lnTo>
                    <a:pt x="1" y="17901"/>
                  </a:lnTo>
                  <a:cubicBezTo>
                    <a:pt x="4651" y="18847"/>
                    <a:pt x="7325" y="21234"/>
                    <a:pt x="7572" y="26913"/>
                  </a:cubicBezTo>
                  <a:cubicBezTo>
                    <a:pt x="8683" y="47612"/>
                    <a:pt x="7737" y="68269"/>
                    <a:pt x="7613" y="88927"/>
                  </a:cubicBezTo>
                  <a:lnTo>
                    <a:pt x="13663" y="89050"/>
                  </a:lnTo>
                  <a:cubicBezTo>
                    <a:pt x="13663" y="89050"/>
                    <a:pt x="12510" y="47406"/>
                    <a:pt x="8560" y="17819"/>
                  </a:cubicBezTo>
                  <a:cubicBezTo>
                    <a:pt x="8560" y="17819"/>
                    <a:pt x="14198" y="12839"/>
                    <a:pt x="16872" y="9095"/>
                  </a:cubicBezTo>
                  <a:cubicBezTo>
                    <a:pt x="18930" y="6255"/>
                    <a:pt x="22263" y="2387"/>
                    <a:pt x="24238" y="1"/>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152;p15"/>
            <p:cNvSpPr/>
            <p:nvPr/>
          </p:nvSpPr>
          <p:spPr>
            <a:xfrm rot="-3911265">
              <a:off x="8693978" y="985653"/>
              <a:ext cx="133399" cy="144075"/>
            </a:xfrm>
            <a:custGeom>
              <a:avLst/>
              <a:gdLst/>
              <a:ahLst/>
              <a:cxnLst/>
              <a:rect l="l" t="t" r="r" b="b"/>
              <a:pathLst>
                <a:path w="6873" h="7423" extrusionOk="0">
                  <a:moveTo>
                    <a:pt x="6493" y="1"/>
                  </a:moveTo>
                  <a:cubicBezTo>
                    <a:pt x="5102" y="1"/>
                    <a:pt x="352" y="510"/>
                    <a:pt x="1" y="7423"/>
                  </a:cubicBezTo>
                  <a:cubicBezTo>
                    <a:pt x="1" y="7423"/>
                    <a:pt x="947" y="1209"/>
                    <a:pt x="6873" y="16"/>
                  </a:cubicBezTo>
                  <a:cubicBezTo>
                    <a:pt x="6873" y="16"/>
                    <a:pt x="6733" y="1"/>
                    <a:pt x="6493" y="1"/>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153;p15"/>
            <p:cNvSpPr/>
            <p:nvPr/>
          </p:nvSpPr>
          <p:spPr>
            <a:xfrm rot="-3911265">
              <a:off x="8439357" y="606172"/>
              <a:ext cx="83071" cy="516615"/>
            </a:xfrm>
            <a:custGeom>
              <a:avLst/>
              <a:gdLst/>
              <a:ahLst/>
              <a:cxnLst/>
              <a:rect l="l" t="t" r="r" b="b"/>
              <a:pathLst>
                <a:path w="4280" h="26617" extrusionOk="0">
                  <a:moveTo>
                    <a:pt x="3992" y="1"/>
                  </a:moveTo>
                  <a:cubicBezTo>
                    <a:pt x="3704" y="1112"/>
                    <a:pt x="3333" y="2634"/>
                    <a:pt x="2963" y="4568"/>
                  </a:cubicBezTo>
                  <a:cubicBezTo>
                    <a:pt x="1975" y="9836"/>
                    <a:pt x="0" y="20699"/>
                    <a:pt x="947" y="23786"/>
                  </a:cubicBezTo>
                  <a:cubicBezTo>
                    <a:pt x="1609" y="25811"/>
                    <a:pt x="2536" y="26617"/>
                    <a:pt x="3431" y="26617"/>
                  </a:cubicBezTo>
                  <a:cubicBezTo>
                    <a:pt x="3536" y="26617"/>
                    <a:pt x="3641" y="26606"/>
                    <a:pt x="3745" y="26584"/>
                  </a:cubicBezTo>
                  <a:cubicBezTo>
                    <a:pt x="3663" y="26584"/>
                    <a:pt x="3580" y="26584"/>
                    <a:pt x="3498" y="26543"/>
                  </a:cubicBezTo>
                  <a:cubicBezTo>
                    <a:pt x="947" y="24897"/>
                    <a:pt x="1235" y="20617"/>
                    <a:pt x="1852" y="16008"/>
                  </a:cubicBezTo>
                  <a:cubicBezTo>
                    <a:pt x="2346" y="12058"/>
                    <a:pt x="4280" y="3540"/>
                    <a:pt x="3992" y="1"/>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154;p15"/>
            <p:cNvSpPr/>
            <p:nvPr/>
          </p:nvSpPr>
          <p:spPr>
            <a:xfrm rot="-3911265">
              <a:off x="8721656" y="927040"/>
              <a:ext cx="11995" cy="7201"/>
            </a:xfrm>
            <a:custGeom>
              <a:avLst/>
              <a:gdLst/>
              <a:ahLst/>
              <a:cxnLst/>
              <a:rect l="l" t="t" r="r" b="b"/>
              <a:pathLst>
                <a:path w="618" h="371" extrusionOk="0">
                  <a:moveTo>
                    <a:pt x="617" y="0"/>
                  </a:moveTo>
                  <a:cubicBezTo>
                    <a:pt x="412" y="123"/>
                    <a:pt x="206" y="288"/>
                    <a:pt x="0" y="370"/>
                  </a:cubicBezTo>
                  <a:cubicBezTo>
                    <a:pt x="206" y="288"/>
                    <a:pt x="453" y="165"/>
                    <a:pt x="617" y="0"/>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155;p15"/>
            <p:cNvSpPr/>
            <p:nvPr/>
          </p:nvSpPr>
          <p:spPr>
            <a:xfrm rot="-3911265">
              <a:off x="8186528" y="725692"/>
              <a:ext cx="123811" cy="433116"/>
            </a:xfrm>
            <a:custGeom>
              <a:avLst/>
              <a:gdLst/>
              <a:ahLst/>
              <a:cxnLst/>
              <a:rect l="l" t="t" r="r" b="b"/>
              <a:pathLst>
                <a:path w="6379" h="22315" extrusionOk="0">
                  <a:moveTo>
                    <a:pt x="1" y="1"/>
                  </a:moveTo>
                  <a:lnTo>
                    <a:pt x="1" y="1"/>
                  </a:lnTo>
                  <a:cubicBezTo>
                    <a:pt x="248" y="454"/>
                    <a:pt x="412" y="947"/>
                    <a:pt x="494" y="1441"/>
                  </a:cubicBezTo>
                  <a:cubicBezTo>
                    <a:pt x="865" y="3540"/>
                    <a:pt x="1523" y="20329"/>
                    <a:pt x="2305" y="21358"/>
                  </a:cubicBezTo>
                  <a:cubicBezTo>
                    <a:pt x="2655" y="21836"/>
                    <a:pt x="3284" y="22315"/>
                    <a:pt x="3973" y="22315"/>
                  </a:cubicBezTo>
                  <a:cubicBezTo>
                    <a:pt x="4824" y="22315"/>
                    <a:pt x="5765" y="21584"/>
                    <a:pt x="6379" y="19218"/>
                  </a:cubicBezTo>
                  <a:lnTo>
                    <a:pt x="6379" y="19218"/>
                  </a:lnTo>
                  <a:cubicBezTo>
                    <a:pt x="5968" y="20329"/>
                    <a:pt x="5597" y="21111"/>
                    <a:pt x="5268" y="21276"/>
                  </a:cubicBezTo>
                  <a:cubicBezTo>
                    <a:pt x="4879" y="21482"/>
                    <a:pt x="4500" y="21573"/>
                    <a:pt x="4152" y="21573"/>
                  </a:cubicBezTo>
                  <a:cubicBezTo>
                    <a:pt x="3249" y="21573"/>
                    <a:pt x="2559" y="20956"/>
                    <a:pt x="2470" y="20124"/>
                  </a:cubicBezTo>
                  <a:cubicBezTo>
                    <a:pt x="2346" y="18971"/>
                    <a:pt x="1647" y="1400"/>
                    <a:pt x="618" y="371"/>
                  </a:cubicBezTo>
                  <a:cubicBezTo>
                    <a:pt x="453" y="207"/>
                    <a:pt x="248" y="83"/>
                    <a:pt x="1" y="1"/>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156;p15"/>
            <p:cNvSpPr/>
            <p:nvPr/>
          </p:nvSpPr>
          <p:spPr>
            <a:xfrm rot="-3911265">
              <a:off x="8070134" y="978786"/>
              <a:ext cx="207679" cy="357052"/>
            </a:xfrm>
            <a:custGeom>
              <a:avLst/>
              <a:gdLst/>
              <a:ahLst/>
              <a:cxnLst/>
              <a:rect l="l" t="t" r="r" b="b"/>
              <a:pathLst>
                <a:path w="10700" h="18396" extrusionOk="0">
                  <a:moveTo>
                    <a:pt x="10699" y="17942"/>
                  </a:moveTo>
                  <a:cubicBezTo>
                    <a:pt x="10699" y="17946"/>
                    <a:pt x="10699" y="17950"/>
                    <a:pt x="10699" y="17954"/>
                  </a:cubicBezTo>
                  <a:lnTo>
                    <a:pt x="10699" y="17954"/>
                  </a:lnTo>
                  <a:cubicBezTo>
                    <a:pt x="10699" y="17950"/>
                    <a:pt x="10699" y="17946"/>
                    <a:pt x="10699" y="17942"/>
                  </a:cubicBezTo>
                  <a:close/>
                  <a:moveTo>
                    <a:pt x="0" y="0"/>
                  </a:moveTo>
                  <a:lnTo>
                    <a:pt x="0" y="0"/>
                  </a:lnTo>
                  <a:cubicBezTo>
                    <a:pt x="370" y="330"/>
                    <a:pt x="700" y="741"/>
                    <a:pt x="947" y="1194"/>
                  </a:cubicBezTo>
                  <a:cubicBezTo>
                    <a:pt x="1970" y="2954"/>
                    <a:pt x="8857" y="18396"/>
                    <a:pt x="10428" y="18396"/>
                  </a:cubicBezTo>
                  <a:cubicBezTo>
                    <a:pt x="10436" y="18396"/>
                    <a:pt x="10444" y="18395"/>
                    <a:pt x="10452" y="18395"/>
                  </a:cubicBezTo>
                  <a:cubicBezTo>
                    <a:pt x="10452" y="18395"/>
                    <a:pt x="10457" y="18395"/>
                    <a:pt x="10466" y="18395"/>
                  </a:cubicBezTo>
                  <a:cubicBezTo>
                    <a:pt x="10517" y="18395"/>
                    <a:pt x="10696" y="18366"/>
                    <a:pt x="10699" y="17954"/>
                  </a:cubicBezTo>
                  <a:lnTo>
                    <a:pt x="10699" y="17954"/>
                  </a:lnTo>
                  <a:cubicBezTo>
                    <a:pt x="10699" y="17984"/>
                    <a:pt x="10695" y="17987"/>
                    <a:pt x="10658" y="18024"/>
                  </a:cubicBezTo>
                  <a:cubicBezTo>
                    <a:pt x="10638" y="18075"/>
                    <a:pt x="10609" y="18100"/>
                    <a:pt x="10570" y="18100"/>
                  </a:cubicBezTo>
                  <a:cubicBezTo>
                    <a:pt x="9542" y="18100"/>
                    <a:pt x="2014" y="1004"/>
                    <a:pt x="864" y="330"/>
                  </a:cubicBezTo>
                  <a:cubicBezTo>
                    <a:pt x="617" y="165"/>
                    <a:pt x="288" y="42"/>
                    <a:pt x="0" y="0"/>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157;p15"/>
            <p:cNvSpPr/>
            <p:nvPr/>
          </p:nvSpPr>
          <p:spPr>
            <a:xfrm rot="-3911265">
              <a:off x="8112983" y="1257075"/>
              <a:ext cx="280366" cy="189686"/>
            </a:xfrm>
            <a:custGeom>
              <a:avLst/>
              <a:gdLst/>
              <a:ahLst/>
              <a:cxnLst/>
              <a:rect l="l" t="t" r="r" b="b"/>
              <a:pathLst>
                <a:path w="14445" h="9773" extrusionOk="0">
                  <a:moveTo>
                    <a:pt x="0" y="0"/>
                  </a:moveTo>
                  <a:cubicBezTo>
                    <a:pt x="864" y="658"/>
                    <a:pt x="1687" y="1358"/>
                    <a:pt x="2469" y="2140"/>
                  </a:cubicBezTo>
                  <a:cubicBezTo>
                    <a:pt x="3821" y="3420"/>
                    <a:pt x="10706" y="9773"/>
                    <a:pt x="13479" y="9773"/>
                  </a:cubicBezTo>
                  <a:cubicBezTo>
                    <a:pt x="13915" y="9773"/>
                    <a:pt x="14249" y="9616"/>
                    <a:pt x="14444" y="9259"/>
                  </a:cubicBezTo>
                  <a:lnTo>
                    <a:pt x="14444" y="9259"/>
                  </a:lnTo>
                  <a:cubicBezTo>
                    <a:pt x="14286" y="9427"/>
                    <a:pt x="14070" y="9504"/>
                    <a:pt x="13804" y="9504"/>
                  </a:cubicBezTo>
                  <a:cubicBezTo>
                    <a:pt x="10888" y="9504"/>
                    <a:pt x="2078" y="189"/>
                    <a:pt x="494" y="0"/>
                  </a:cubicBezTo>
                  <a:close/>
                </a:path>
              </a:pathLst>
            </a:custGeom>
            <a:solidFill>
              <a:srgbClr val="D89B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158;p15"/>
            <p:cNvSpPr/>
            <p:nvPr/>
          </p:nvSpPr>
          <p:spPr>
            <a:xfrm rot="-3911265">
              <a:off x="8551892" y="868811"/>
              <a:ext cx="989035" cy="2218375"/>
            </a:xfrm>
            <a:custGeom>
              <a:avLst/>
              <a:gdLst/>
              <a:ahLst/>
              <a:cxnLst/>
              <a:rect l="l" t="t" r="r" b="b"/>
              <a:pathLst>
                <a:path w="50957" h="114295" extrusionOk="0">
                  <a:moveTo>
                    <a:pt x="27286" y="1"/>
                  </a:moveTo>
                  <a:cubicBezTo>
                    <a:pt x="26821" y="1"/>
                    <a:pt x="26375" y="77"/>
                    <a:pt x="26019" y="226"/>
                  </a:cubicBezTo>
                  <a:cubicBezTo>
                    <a:pt x="25772" y="308"/>
                    <a:pt x="25567" y="432"/>
                    <a:pt x="25443" y="596"/>
                  </a:cubicBezTo>
                  <a:cubicBezTo>
                    <a:pt x="24497" y="1625"/>
                    <a:pt x="24455" y="18250"/>
                    <a:pt x="24373" y="19320"/>
                  </a:cubicBezTo>
                  <a:cubicBezTo>
                    <a:pt x="24311" y="20153"/>
                    <a:pt x="23625" y="20778"/>
                    <a:pt x="22730" y="20778"/>
                  </a:cubicBezTo>
                  <a:cubicBezTo>
                    <a:pt x="22431" y="20778"/>
                    <a:pt x="22110" y="20709"/>
                    <a:pt x="21781" y="20554"/>
                  </a:cubicBezTo>
                  <a:cubicBezTo>
                    <a:pt x="21410" y="20348"/>
                    <a:pt x="21040" y="19649"/>
                    <a:pt x="20628" y="18620"/>
                  </a:cubicBezTo>
                  <a:cubicBezTo>
                    <a:pt x="20628" y="18620"/>
                    <a:pt x="20628" y="18579"/>
                    <a:pt x="20628" y="18579"/>
                  </a:cubicBezTo>
                  <a:cubicBezTo>
                    <a:pt x="19600" y="15781"/>
                    <a:pt x="18612" y="10760"/>
                    <a:pt x="18118" y="8168"/>
                  </a:cubicBezTo>
                  <a:cubicBezTo>
                    <a:pt x="17696" y="6109"/>
                    <a:pt x="16410" y="5134"/>
                    <a:pt x="15249" y="5134"/>
                  </a:cubicBezTo>
                  <a:cubicBezTo>
                    <a:pt x="14600" y="5134"/>
                    <a:pt x="13990" y="5438"/>
                    <a:pt x="13592" y="6028"/>
                  </a:cubicBezTo>
                  <a:cubicBezTo>
                    <a:pt x="13345" y="6440"/>
                    <a:pt x="13263" y="6892"/>
                    <a:pt x="13263" y="7345"/>
                  </a:cubicBezTo>
                  <a:cubicBezTo>
                    <a:pt x="13139" y="10719"/>
                    <a:pt x="15238" y="18702"/>
                    <a:pt x="15855" y="22406"/>
                  </a:cubicBezTo>
                  <a:cubicBezTo>
                    <a:pt x="16555" y="26727"/>
                    <a:pt x="17007" y="30801"/>
                    <a:pt x="14620" y="32406"/>
                  </a:cubicBezTo>
                  <a:cubicBezTo>
                    <a:pt x="14562" y="32435"/>
                    <a:pt x="14504" y="32464"/>
                    <a:pt x="14460" y="32464"/>
                  </a:cubicBezTo>
                  <a:cubicBezTo>
                    <a:pt x="14442" y="32464"/>
                    <a:pt x="14427" y="32459"/>
                    <a:pt x="14415" y="32447"/>
                  </a:cubicBezTo>
                  <a:cubicBezTo>
                    <a:pt x="14291" y="32447"/>
                    <a:pt x="14209" y="32447"/>
                    <a:pt x="14127" y="32406"/>
                  </a:cubicBezTo>
                  <a:lnTo>
                    <a:pt x="14086" y="32406"/>
                  </a:lnTo>
                  <a:cubicBezTo>
                    <a:pt x="13880" y="32282"/>
                    <a:pt x="13674" y="32159"/>
                    <a:pt x="13468" y="32035"/>
                  </a:cubicBezTo>
                  <a:cubicBezTo>
                    <a:pt x="11493" y="30718"/>
                    <a:pt x="7666" y="26768"/>
                    <a:pt x="5320" y="25863"/>
                  </a:cubicBezTo>
                  <a:cubicBezTo>
                    <a:pt x="4821" y="25662"/>
                    <a:pt x="4334" y="25574"/>
                    <a:pt x="3873" y="25574"/>
                  </a:cubicBezTo>
                  <a:cubicBezTo>
                    <a:pt x="1603" y="25574"/>
                    <a:pt x="0" y="27710"/>
                    <a:pt x="958" y="28908"/>
                  </a:cubicBezTo>
                  <a:cubicBezTo>
                    <a:pt x="2152" y="30389"/>
                    <a:pt x="6966" y="35410"/>
                    <a:pt x="9600" y="38825"/>
                  </a:cubicBezTo>
                  <a:cubicBezTo>
                    <a:pt x="12234" y="42241"/>
                    <a:pt x="17789" y="46767"/>
                    <a:pt x="17789" y="46767"/>
                  </a:cubicBezTo>
                  <a:cubicBezTo>
                    <a:pt x="15032" y="74873"/>
                    <a:pt x="15361" y="114295"/>
                    <a:pt x="15361" y="114295"/>
                  </a:cubicBezTo>
                  <a:lnTo>
                    <a:pt x="41698" y="112896"/>
                  </a:lnTo>
                  <a:lnTo>
                    <a:pt x="33385" y="46644"/>
                  </a:lnTo>
                  <a:cubicBezTo>
                    <a:pt x="35607" y="41829"/>
                    <a:pt x="36348" y="39895"/>
                    <a:pt x="37048" y="33352"/>
                  </a:cubicBezTo>
                  <a:cubicBezTo>
                    <a:pt x="37171" y="31953"/>
                    <a:pt x="37706" y="30595"/>
                    <a:pt x="38611" y="29484"/>
                  </a:cubicBezTo>
                  <a:cubicBezTo>
                    <a:pt x="40669" y="26645"/>
                    <a:pt x="50092" y="18209"/>
                    <a:pt x="50545" y="16480"/>
                  </a:cubicBezTo>
                  <a:cubicBezTo>
                    <a:pt x="50956" y="14958"/>
                    <a:pt x="49763" y="13970"/>
                    <a:pt x="48323" y="13970"/>
                  </a:cubicBezTo>
                  <a:lnTo>
                    <a:pt x="47870" y="13970"/>
                  </a:lnTo>
                  <a:cubicBezTo>
                    <a:pt x="46354" y="14198"/>
                    <a:pt x="38271" y="23401"/>
                    <a:pt x="35560" y="23401"/>
                  </a:cubicBezTo>
                  <a:cubicBezTo>
                    <a:pt x="35328" y="23401"/>
                    <a:pt x="35136" y="23334"/>
                    <a:pt x="34990" y="23188"/>
                  </a:cubicBezTo>
                  <a:cubicBezTo>
                    <a:pt x="33838" y="22036"/>
                    <a:pt x="42932" y="6687"/>
                    <a:pt x="42768" y="5041"/>
                  </a:cubicBezTo>
                  <a:cubicBezTo>
                    <a:pt x="42658" y="3804"/>
                    <a:pt x="41231" y="2632"/>
                    <a:pt x="39765" y="2632"/>
                  </a:cubicBezTo>
                  <a:cubicBezTo>
                    <a:pt x="39572" y="2632"/>
                    <a:pt x="39379" y="2652"/>
                    <a:pt x="39187" y="2695"/>
                  </a:cubicBezTo>
                  <a:cubicBezTo>
                    <a:pt x="38858" y="2777"/>
                    <a:pt x="38570" y="2901"/>
                    <a:pt x="38323" y="3065"/>
                  </a:cubicBezTo>
                  <a:cubicBezTo>
                    <a:pt x="37292" y="3740"/>
                    <a:pt x="30715" y="20172"/>
                    <a:pt x="29764" y="20172"/>
                  </a:cubicBezTo>
                  <a:cubicBezTo>
                    <a:pt x="29728" y="20172"/>
                    <a:pt x="29701" y="20149"/>
                    <a:pt x="29682" y="20102"/>
                  </a:cubicBezTo>
                  <a:lnTo>
                    <a:pt x="29640" y="20019"/>
                  </a:lnTo>
                  <a:cubicBezTo>
                    <a:pt x="29023" y="17962"/>
                    <a:pt x="30422" y="3189"/>
                    <a:pt x="30052" y="1543"/>
                  </a:cubicBezTo>
                  <a:cubicBezTo>
                    <a:pt x="29815" y="505"/>
                    <a:pt x="28487" y="1"/>
                    <a:pt x="27286" y="1"/>
                  </a:cubicBezTo>
                  <a:close/>
                </a:path>
              </a:pathLst>
            </a:custGeom>
            <a:solidFill>
              <a:srgbClr val="F4D1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159;p15"/>
            <p:cNvSpPr/>
            <p:nvPr/>
          </p:nvSpPr>
          <p:spPr>
            <a:xfrm rot="-3911265">
              <a:off x="8263913" y="1607624"/>
              <a:ext cx="89457" cy="487695"/>
            </a:xfrm>
            <a:custGeom>
              <a:avLst/>
              <a:gdLst/>
              <a:ahLst/>
              <a:cxnLst/>
              <a:rect l="l" t="t" r="r" b="b"/>
              <a:pathLst>
                <a:path w="4609" h="25127" extrusionOk="0">
                  <a:moveTo>
                    <a:pt x="124" y="1"/>
                  </a:moveTo>
                  <a:cubicBezTo>
                    <a:pt x="0" y="3375"/>
                    <a:pt x="2099" y="11358"/>
                    <a:pt x="2675" y="15021"/>
                  </a:cubicBezTo>
                  <a:cubicBezTo>
                    <a:pt x="3457" y="19383"/>
                    <a:pt x="3868" y="23416"/>
                    <a:pt x="1481" y="25062"/>
                  </a:cubicBezTo>
                  <a:cubicBezTo>
                    <a:pt x="1440" y="25103"/>
                    <a:pt x="1358" y="25103"/>
                    <a:pt x="1276" y="25103"/>
                  </a:cubicBezTo>
                  <a:cubicBezTo>
                    <a:pt x="1366" y="25118"/>
                    <a:pt x="1457" y="25127"/>
                    <a:pt x="1548" y="25127"/>
                  </a:cubicBezTo>
                  <a:cubicBezTo>
                    <a:pt x="2408" y="25127"/>
                    <a:pt x="3269" y="24392"/>
                    <a:pt x="3827" y="22346"/>
                  </a:cubicBezTo>
                  <a:cubicBezTo>
                    <a:pt x="4609" y="19424"/>
                    <a:pt x="2346" y="9260"/>
                    <a:pt x="1235" y="4281"/>
                  </a:cubicBezTo>
                  <a:cubicBezTo>
                    <a:pt x="823" y="2470"/>
                    <a:pt x="453" y="1030"/>
                    <a:pt x="124" y="1"/>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160;p15"/>
            <p:cNvSpPr/>
            <p:nvPr/>
          </p:nvSpPr>
          <p:spPr>
            <a:xfrm rot="-3911265">
              <a:off x="8506231" y="1977452"/>
              <a:ext cx="11199" cy="6405"/>
            </a:xfrm>
            <a:custGeom>
              <a:avLst/>
              <a:gdLst/>
              <a:ahLst/>
              <a:cxnLst/>
              <a:rect l="l" t="t" r="r" b="b"/>
              <a:pathLst>
                <a:path w="577" h="330" extrusionOk="0">
                  <a:moveTo>
                    <a:pt x="0" y="0"/>
                  </a:moveTo>
                  <a:lnTo>
                    <a:pt x="0" y="0"/>
                  </a:lnTo>
                  <a:cubicBezTo>
                    <a:pt x="165" y="124"/>
                    <a:pt x="371" y="247"/>
                    <a:pt x="577" y="329"/>
                  </a:cubicBezTo>
                  <a:cubicBezTo>
                    <a:pt x="371" y="247"/>
                    <a:pt x="165" y="124"/>
                    <a:pt x="0" y="0"/>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161;p15"/>
            <p:cNvSpPr/>
            <p:nvPr/>
          </p:nvSpPr>
          <p:spPr>
            <a:xfrm rot="-3911265">
              <a:off x="8284742" y="1740981"/>
              <a:ext cx="535151" cy="1968792"/>
            </a:xfrm>
            <a:custGeom>
              <a:avLst/>
              <a:gdLst/>
              <a:ahLst/>
              <a:cxnLst/>
              <a:rect l="l" t="t" r="r" b="b"/>
              <a:pathLst>
                <a:path w="27572" h="101436" extrusionOk="0">
                  <a:moveTo>
                    <a:pt x="3293" y="0"/>
                  </a:moveTo>
                  <a:lnTo>
                    <a:pt x="1" y="6337"/>
                  </a:lnTo>
                  <a:lnTo>
                    <a:pt x="6585" y="100490"/>
                  </a:lnTo>
                  <a:lnTo>
                    <a:pt x="15967" y="101436"/>
                  </a:lnTo>
                  <a:cubicBezTo>
                    <a:pt x="15967" y="101436"/>
                    <a:pt x="20247" y="31604"/>
                    <a:pt x="21811" y="28600"/>
                  </a:cubicBezTo>
                  <a:cubicBezTo>
                    <a:pt x="22922" y="26419"/>
                    <a:pt x="24197" y="20370"/>
                    <a:pt x="24979" y="16131"/>
                  </a:cubicBezTo>
                  <a:cubicBezTo>
                    <a:pt x="25020" y="15967"/>
                    <a:pt x="25020" y="15843"/>
                    <a:pt x="25020" y="15843"/>
                  </a:cubicBezTo>
                  <a:cubicBezTo>
                    <a:pt x="25308" y="14321"/>
                    <a:pt x="25514" y="13045"/>
                    <a:pt x="25638" y="12345"/>
                  </a:cubicBezTo>
                  <a:cubicBezTo>
                    <a:pt x="26090" y="9629"/>
                    <a:pt x="27572" y="3827"/>
                    <a:pt x="27572" y="3827"/>
                  </a:cubicBezTo>
                  <a:lnTo>
                    <a:pt x="3293" y="0"/>
                  </a:lnTo>
                  <a:close/>
                </a:path>
              </a:pathLst>
            </a:custGeom>
            <a:solidFill>
              <a:srgbClr val="FCBA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15"/>
            <p:cNvSpPr/>
            <p:nvPr/>
          </p:nvSpPr>
          <p:spPr>
            <a:xfrm rot="-3911265">
              <a:off x="7404225" y="2298196"/>
              <a:ext cx="222061" cy="331859"/>
            </a:xfrm>
            <a:custGeom>
              <a:avLst/>
              <a:gdLst/>
              <a:ahLst/>
              <a:cxnLst/>
              <a:rect l="l" t="t" r="r" b="b"/>
              <a:pathLst>
                <a:path w="11441" h="17098" extrusionOk="0">
                  <a:moveTo>
                    <a:pt x="6735" y="1"/>
                  </a:moveTo>
                  <a:cubicBezTo>
                    <a:pt x="4866" y="1"/>
                    <a:pt x="2993" y="722"/>
                    <a:pt x="2552" y="1443"/>
                  </a:cubicBezTo>
                  <a:cubicBezTo>
                    <a:pt x="1647" y="2965"/>
                    <a:pt x="947" y="7739"/>
                    <a:pt x="865" y="8109"/>
                  </a:cubicBezTo>
                  <a:cubicBezTo>
                    <a:pt x="865" y="8109"/>
                    <a:pt x="1" y="13500"/>
                    <a:pt x="289" y="15845"/>
                  </a:cubicBezTo>
                  <a:cubicBezTo>
                    <a:pt x="407" y="16807"/>
                    <a:pt x="1838" y="17098"/>
                    <a:pt x="3520" y="17098"/>
                  </a:cubicBezTo>
                  <a:cubicBezTo>
                    <a:pt x="5943" y="17098"/>
                    <a:pt x="8886" y="16494"/>
                    <a:pt x="9177" y="16421"/>
                  </a:cubicBezTo>
                  <a:cubicBezTo>
                    <a:pt x="9630" y="16298"/>
                    <a:pt x="11441" y="8068"/>
                    <a:pt x="10947" y="3253"/>
                  </a:cubicBezTo>
                  <a:cubicBezTo>
                    <a:pt x="10672" y="803"/>
                    <a:pt x="8706" y="1"/>
                    <a:pt x="6735" y="1"/>
                  </a:cubicBezTo>
                  <a:close/>
                </a:path>
              </a:pathLst>
            </a:custGeom>
            <a:solidFill>
              <a:srgbClr val="FCBA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163;p15"/>
            <p:cNvSpPr/>
            <p:nvPr/>
          </p:nvSpPr>
          <p:spPr>
            <a:xfrm rot="-3911265">
              <a:off x="7433661" y="2279415"/>
              <a:ext cx="180525" cy="331665"/>
            </a:xfrm>
            <a:custGeom>
              <a:avLst/>
              <a:gdLst/>
              <a:ahLst/>
              <a:cxnLst/>
              <a:rect l="l" t="t" r="r" b="b"/>
              <a:pathLst>
                <a:path w="9301" h="17088" extrusionOk="0">
                  <a:moveTo>
                    <a:pt x="4774" y="0"/>
                  </a:moveTo>
                  <a:lnTo>
                    <a:pt x="4774" y="0"/>
                  </a:lnTo>
                  <a:cubicBezTo>
                    <a:pt x="6420" y="247"/>
                    <a:pt x="7860" y="1153"/>
                    <a:pt x="8066" y="3169"/>
                  </a:cubicBezTo>
                  <a:cubicBezTo>
                    <a:pt x="8560" y="7984"/>
                    <a:pt x="6791" y="16214"/>
                    <a:pt x="6297" y="16378"/>
                  </a:cubicBezTo>
                  <a:cubicBezTo>
                    <a:pt x="4389" y="16760"/>
                    <a:pt x="2409" y="17000"/>
                    <a:pt x="458" y="17000"/>
                  </a:cubicBezTo>
                  <a:cubicBezTo>
                    <a:pt x="305" y="17000"/>
                    <a:pt x="153" y="16999"/>
                    <a:pt x="1" y="16996"/>
                  </a:cubicBezTo>
                  <a:lnTo>
                    <a:pt x="1" y="16996"/>
                  </a:lnTo>
                  <a:cubicBezTo>
                    <a:pt x="440" y="17060"/>
                    <a:pt x="930" y="17087"/>
                    <a:pt x="1441" y="17087"/>
                  </a:cubicBezTo>
                  <a:cubicBezTo>
                    <a:pt x="3850" y="17087"/>
                    <a:pt x="6732" y="16487"/>
                    <a:pt x="7037" y="16419"/>
                  </a:cubicBezTo>
                  <a:cubicBezTo>
                    <a:pt x="7490" y="16296"/>
                    <a:pt x="9301" y="8025"/>
                    <a:pt x="8807" y="3251"/>
                  </a:cubicBezTo>
                  <a:cubicBezTo>
                    <a:pt x="8560" y="947"/>
                    <a:pt x="6708" y="83"/>
                    <a:pt x="4774" y="0"/>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164;p15"/>
            <p:cNvSpPr/>
            <p:nvPr/>
          </p:nvSpPr>
          <p:spPr>
            <a:xfrm rot="-3911265">
              <a:off x="7533462" y="2159587"/>
              <a:ext cx="181321" cy="362118"/>
            </a:xfrm>
            <a:custGeom>
              <a:avLst/>
              <a:gdLst/>
              <a:ahLst/>
              <a:cxnLst/>
              <a:rect l="l" t="t" r="r" b="b"/>
              <a:pathLst>
                <a:path w="9342" h="18657" extrusionOk="0">
                  <a:moveTo>
                    <a:pt x="4821" y="0"/>
                  </a:moveTo>
                  <a:cubicBezTo>
                    <a:pt x="2626" y="0"/>
                    <a:pt x="1811" y="2600"/>
                    <a:pt x="1811" y="2600"/>
                  </a:cubicBezTo>
                  <a:cubicBezTo>
                    <a:pt x="1811" y="2600"/>
                    <a:pt x="1276" y="8690"/>
                    <a:pt x="659" y="12970"/>
                  </a:cubicBezTo>
                  <a:cubicBezTo>
                    <a:pt x="0" y="17291"/>
                    <a:pt x="782" y="18361"/>
                    <a:pt x="3293" y="18649"/>
                  </a:cubicBezTo>
                  <a:cubicBezTo>
                    <a:pt x="3345" y="18654"/>
                    <a:pt x="3397" y="18656"/>
                    <a:pt x="3448" y="18656"/>
                  </a:cubicBezTo>
                  <a:cubicBezTo>
                    <a:pt x="7060" y="18656"/>
                    <a:pt x="9260" y="6064"/>
                    <a:pt x="9301" y="3711"/>
                  </a:cubicBezTo>
                  <a:cubicBezTo>
                    <a:pt x="9342" y="1324"/>
                    <a:pt x="7325" y="213"/>
                    <a:pt x="5021" y="7"/>
                  </a:cubicBezTo>
                  <a:cubicBezTo>
                    <a:pt x="4953" y="3"/>
                    <a:pt x="4886" y="0"/>
                    <a:pt x="4821" y="0"/>
                  </a:cubicBezTo>
                  <a:close/>
                </a:path>
              </a:pathLst>
            </a:custGeom>
            <a:solidFill>
              <a:srgbClr val="FCBA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165;p15"/>
            <p:cNvSpPr/>
            <p:nvPr/>
          </p:nvSpPr>
          <p:spPr>
            <a:xfrm rot="-3911265">
              <a:off x="7663815" y="2380979"/>
              <a:ext cx="116805" cy="83304"/>
            </a:xfrm>
            <a:custGeom>
              <a:avLst/>
              <a:gdLst/>
              <a:ahLst/>
              <a:cxnLst/>
              <a:rect l="l" t="t" r="r" b="b"/>
              <a:pathLst>
                <a:path w="6018" h="4292" extrusionOk="0">
                  <a:moveTo>
                    <a:pt x="3907" y="1"/>
                  </a:moveTo>
                  <a:cubicBezTo>
                    <a:pt x="2978" y="1"/>
                    <a:pt x="1953" y="225"/>
                    <a:pt x="1697" y="622"/>
                  </a:cubicBezTo>
                  <a:cubicBezTo>
                    <a:pt x="1697" y="663"/>
                    <a:pt x="1655" y="663"/>
                    <a:pt x="1655" y="705"/>
                  </a:cubicBezTo>
                  <a:cubicBezTo>
                    <a:pt x="1295" y="1505"/>
                    <a:pt x="0" y="4291"/>
                    <a:pt x="2733" y="4291"/>
                  </a:cubicBezTo>
                  <a:cubicBezTo>
                    <a:pt x="2809" y="4291"/>
                    <a:pt x="2889" y="4289"/>
                    <a:pt x="2972" y="4285"/>
                  </a:cubicBezTo>
                  <a:cubicBezTo>
                    <a:pt x="6017" y="4120"/>
                    <a:pt x="5565" y="622"/>
                    <a:pt x="5565" y="622"/>
                  </a:cubicBezTo>
                  <a:cubicBezTo>
                    <a:pt x="5565" y="540"/>
                    <a:pt x="5524" y="458"/>
                    <a:pt x="5482" y="416"/>
                  </a:cubicBezTo>
                  <a:cubicBezTo>
                    <a:pt x="5269" y="132"/>
                    <a:pt x="4616" y="1"/>
                    <a:pt x="3907" y="1"/>
                  </a:cubicBezTo>
                  <a:close/>
                </a:path>
              </a:pathLst>
            </a:custGeom>
            <a:solidFill>
              <a:srgbClr val="F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166;p15"/>
            <p:cNvSpPr/>
            <p:nvPr/>
          </p:nvSpPr>
          <p:spPr>
            <a:xfrm rot="-3911265">
              <a:off x="7659588" y="2390322"/>
              <a:ext cx="73503" cy="15857"/>
            </a:xfrm>
            <a:custGeom>
              <a:avLst/>
              <a:gdLst/>
              <a:ahLst/>
              <a:cxnLst/>
              <a:rect l="l" t="t" r="r" b="b"/>
              <a:pathLst>
                <a:path w="3787" h="817" extrusionOk="0">
                  <a:moveTo>
                    <a:pt x="2211" y="1"/>
                  </a:moveTo>
                  <a:cubicBezTo>
                    <a:pt x="1282" y="1"/>
                    <a:pt x="257" y="225"/>
                    <a:pt x="1" y="622"/>
                  </a:cubicBezTo>
                  <a:cubicBezTo>
                    <a:pt x="347" y="763"/>
                    <a:pt x="770" y="817"/>
                    <a:pt x="1211" y="817"/>
                  </a:cubicBezTo>
                  <a:cubicBezTo>
                    <a:pt x="2184" y="817"/>
                    <a:pt x="3248" y="558"/>
                    <a:pt x="3786" y="416"/>
                  </a:cubicBezTo>
                  <a:cubicBezTo>
                    <a:pt x="3573" y="132"/>
                    <a:pt x="2920" y="1"/>
                    <a:pt x="22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167;p15"/>
            <p:cNvSpPr/>
            <p:nvPr/>
          </p:nvSpPr>
          <p:spPr>
            <a:xfrm rot="-3911265">
              <a:off x="7574714" y="2134144"/>
              <a:ext cx="123811" cy="361186"/>
            </a:xfrm>
            <a:custGeom>
              <a:avLst/>
              <a:gdLst/>
              <a:ahLst/>
              <a:cxnLst/>
              <a:rect l="l" t="t" r="r" b="b"/>
              <a:pathLst>
                <a:path w="6379" h="18609" extrusionOk="0">
                  <a:moveTo>
                    <a:pt x="2017" y="1"/>
                  </a:moveTo>
                  <a:cubicBezTo>
                    <a:pt x="4157" y="248"/>
                    <a:pt x="5926" y="1400"/>
                    <a:pt x="5885" y="3622"/>
                  </a:cubicBezTo>
                  <a:cubicBezTo>
                    <a:pt x="5844" y="6001"/>
                    <a:pt x="3636" y="18560"/>
                    <a:pt x="36" y="18560"/>
                  </a:cubicBezTo>
                  <a:cubicBezTo>
                    <a:pt x="24" y="18560"/>
                    <a:pt x="12" y="18560"/>
                    <a:pt x="0" y="18559"/>
                  </a:cubicBezTo>
                  <a:lnTo>
                    <a:pt x="0" y="18559"/>
                  </a:lnTo>
                  <a:lnTo>
                    <a:pt x="330" y="18601"/>
                  </a:lnTo>
                  <a:cubicBezTo>
                    <a:pt x="382" y="18606"/>
                    <a:pt x="434" y="18608"/>
                    <a:pt x="485" y="18608"/>
                  </a:cubicBezTo>
                  <a:cubicBezTo>
                    <a:pt x="4097" y="18608"/>
                    <a:pt x="6297" y="6016"/>
                    <a:pt x="6338" y="3663"/>
                  </a:cubicBezTo>
                  <a:cubicBezTo>
                    <a:pt x="6379" y="1276"/>
                    <a:pt x="4362" y="165"/>
                    <a:pt x="2058" y="1"/>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168;p15"/>
            <p:cNvSpPr/>
            <p:nvPr/>
          </p:nvSpPr>
          <p:spPr>
            <a:xfrm rot="-3911265">
              <a:off x="7620646" y="2090139"/>
              <a:ext cx="218062" cy="345193"/>
            </a:xfrm>
            <a:custGeom>
              <a:avLst/>
              <a:gdLst/>
              <a:ahLst/>
              <a:cxnLst/>
              <a:rect l="l" t="t" r="r" b="b"/>
              <a:pathLst>
                <a:path w="11235" h="17785" extrusionOk="0">
                  <a:moveTo>
                    <a:pt x="7172" y="0"/>
                  </a:moveTo>
                  <a:cubicBezTo>
                    <a:pt x="5313" y="0"/>
                    <a:pt x="4198" y="1547"/>
                    <a:pt x="4198" y="1547"/>
                  </a:cubicBezTo>
                  <a:cubicBezTo>
                    <a:pt x="4198" y="1547"/>
                    <a:pt x="1359" y="12081"/>
                    <a:pt x="700" y="14015"/>
                  </a:cubicBezTo>
                  <a:cubicBezTo>
                    <a:pt x="1" y="15949"/>
                    <a:pt x="659" y="16813"/>
                    <a:pt x="2099" y="17513"/>
                  </a:cubicBezTo>
                  <a:cubicBezTo>
                    <a:pt x="2468" y="17703"/>
                    <a:pt x="2859" y="17784"/>
                    <a:pt x="3260" y="17784"/>
                  </a:cubicBezTo>
                  <a:cubicBezTo>
                    <a:pt x="4425" y="17784"/>
                    <a:pt x="5678" y="17095"/>
                    <a:pt x="6749" y="16361"/>
                  </a:cubicBezTo>
                  <a:cubicBezTo>
                    <a:pt x="8149" y="15332"/>
                    <a:pt x="11235" y="5044"/>
                    <a:pt x="11153" y="3316"/>
                  </a:cubicBezTo>
                  <a:cubicBezTo>
                    <a:pt x="11111" y="1629"/>
                    <a:pt x="9671" y="271"/>
                    <a:pt x="7572" y="24"/>
                  </a:cubicBezTo>
                  <a:cubicBezTo>
                    <a:pt x="7436" y="8"/>
                    <a:pt x="7302" y="0"/>
                    <a:pt x="7172" y="0"/>
                  </a:cubicBezTo>
                  <a:close/>
                </a:path>
              </a:pathLst>
            </a:custGeom>
            <a:solidFill>
              <a:srgbClr val="FCBA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169;p15"/>
            <p:cNvSpPr/>
            <p:nvPr/>
          </p:nvSpPr>
          <p:spPr>
            <a:xfrm rot="-3911265">
              <a:off x="7441844" y="2372209"/>
              <a:ext cx="283549" cy="140581"/>
            </a:xfrm>
            <a:custGeom>
              <a:avLst/>
              <a:gdLst/>
              <a:ahLst/>
              <a:cxnLst/>
              <a:rect l="l" t="t" r="r" b="b"/>
              <a:pathLst>
                <a:path w="14609" h="7243" extrusionOk="0">
                  <a:moveTo>
                    <a:pt x="41" y="0"/>
                  </a:moveTo>
                  <a:lnTo>
                    <a:pt x="0" y="42"/>
                  </a:lnTo>
                  <a:lnTo>
                    <a:pt x="13415" y="7243"/>
                  </a:lnTo>
                  <a:cubicBezTo>
                    <a:pt x="13415" y="7243"/>
                    <a:pt x="14609" y="6502"/>
                    <a:pt x="14321" y="3827"/>
                  </a:cubicBezTo>
                  <a:cubicBezTo>
                    <a:pt x="14197" y="2758"/>
                    <a:pt x="12222" y="2593"/>
                    <a:pt x="8806" y="2469"/>
                  </a:cubicBezTo>
                  <a:cubicBezTo>
                    <a:pt x="5391" y="2305"/>
                    <a:pt x="5185" y="1770"/>
                    <a:pt x="3827" y="1358"/>
                  </a:cubicBezTo>
                  <a:cubicBezTo>
                    <a:pt x="2469" y="947"/>
                    <a:pt x="41" y="0"/>
                    <a:pt x="41" y="0"/>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170;p15"/>
            <p:cNvSpPr/>
            <p:nvPr/>
          </p:nvSpPr>
          <p:spPr>
            <a:xfrm rot="-3911265">
              <a:off x="7726179" y="2031160"/>
              <a:ext cx="203680" cy="295350"/>
            </a:xfrm>
            <a:custGeom>
              <a:avLst/>
              <a:gdLst/>
              <a:ahLst/>
              <a:cxnLst/>
              <a:rect l="l" t="t" r="r" b="b"/>
              <a:pathLst>
                <a:path w="10494" h="15217" extrusionOk="0">
                  <a:moveTo>
                    <a:pt x="5833" y="1"/>
                  </a:moveTo>
                  <a:cubicBezTo>
                    <a:pt x="5177" y="1"/>
                    <a:pt x="4847" y="335"/>
                    <a:pt x="4650" y="359"/>
                  </a:cubicBezTo>
                  <a:lnTo>
                    <a:pt x="1523" y="8836"/>
                  </a:lnTo>
                  <a:cubicBezTo>
                    <a:pt x="1440" y="8960"/>
                    <a:pt x="0" y="12457"/>
                    <a:pt x="535" y="13610"/>
                  </a:cubicBezTo>
                  <a:cubicBezTo>
                    <a:pt x="1050" y="14718"/>
                    <a:pt x="1792" y="15217"/>
                    <a:pt x="2983" y="15217"/>
                  </a:cubicBezTo>
                  <a:cubicBezTo>
                    <a:pt x="3031" y="15217"/>
                    <a:pt x="3079" y="15216"/>
                    <a:pt x="3128" y="15214"/>
                  </a:cubicBezTo>
                  <a:cubicBezTo>
                    <a:pt x="4403" y="15173"/>
                    <a:pt x="5597" y="14309"/>
                    <a:pt x="6420" y="13568"/>
                  </a:cubicBezTo>
                  <a:cubicBezTo>
                    <a:pt x="7243" y="12787"/>
                    <a:pt x="8971" y="7314"/>
                    <a:pt x="9712" y="5544"/>
                  </a:cubicBezTo>
                  <a:cubicBezTo>
                    <a:pt x="10494" y="3733"/>
                    <a:pt x="9629" y="1882"/>
                    <a:pt x="7654" y="647"/>
                  </a:cubicBezTo>
                  <a:cubicBezTo>
                    <a:pt x="6861" y="151"/>
                    <a:pt x="6273" y="1"/>
                    <a:pt x="5833" y="1"/>
                  </a:cubicBezTo>
                  <a:close/>
                </a:path>
              </a:pathLst>
            </a:custGeom>
            <a:solidFill>
              <a:srgbClr val="FCBA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171;p15"/>
            <p:cNvSpPr/>
            <p:nvPr/>
          </p:nvSpPr>
          <p:spPr>
            <a:xfrm rot="-3911265">
              <a:off x="7759084" y="2009889"/>
              <a:ext cx="157370" cy="295874"/>
            </a:xfrm>
            <a:custGeom>
              <a:avLst/>
              <a:gdLst/>
              <a:ahLst/>
              <a:cxnLst/>
              <a:rect l="l" t="t" r="r" b="b"/>
              <a:pathLst>
                <a:path w="8108" h="15244" extrusionOk="0">
                  <a:moveTo>
                    <a:pt x="3458" y="1"/>
                  </a:moveTo>
                  <a:cubicBezTo>
                    <a:pt x="3951" y="124"/>
                    <a:pt x="4445" y="330"/>
                    <a:pt x="4857" y="618"/>
                  </a:cubicBezTo>
                  <a:cubicBezTo>
                    <a:pt x="6832" y="1853"/>
                    <a:pt x="7655" y="3704"/>
                    <a:pt x="6914" y="5515"/>
                  </a:cubicBezTo>
                  <a:cubicBezTo>
                    <a:pt x="6174" y="7284"/>
                    <a:pt x="4404" y="12757"/>
                    <a:pt x="3581" y="13539"/>
                  </a:cubicBezTo>
                  <a:cubicBezTo>
                    <a:pt x="2717" y="14321"/>
                    <a:pt x="1565" y="15144"/>
                    <a:pt x="289" y="15185"/>
                  </a:cubicBezTo>
                  <a:lnTo>
                    <a:pt x="1" y="15185"/>
                  </a:lnTo>
                  <a:cubicBezTo>
                    <a:pt x="176" y="15214"/>
                    <a:pt x="330" y="15243"/>
                    <a:pt x="492" y="15243"/>
                  </a:cubicBezTo>
                  <a:cubicBezTo>
                    <a:pt x="559" y="15243"/>
                    <a:pt x="628" y="15238"/>
                    <a:pt x="701" y="15226"/>
                  </a:cubicBezTo>
                  <a:cubicBezTo>
                    <a:pt x="1976" y="15185"/>
                    <a:pt x="3128" y="14362"/>
                    <a:pt x="3993" y="13580"/>
                  </a:cubicBezTo>
                  <a:cubicBezTo>
                    <a:pt x="4816" y="12799"/>
                    <a:pt x="6585" y="7326"/>
                    <a:pt x="7326" y="5556"/>
                  </a:cubicBezTo>
                  <a:cubicBezTo>
                    <a:pt x="8108" y="3787"/>
                    <a:pt x="7243" y="1894"/>
                    <a:pt x="5268" y="659"/>
                  </a:cubicBezTo>
                  <a:cubicBezTo>
                    <a:pt x="4733" y="289"/>
                    <a:pt x="4116" y="42"/>
                    <a:pt x="3458" y="1"/>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172;p15"/>
            <p:cNvSpPr/>
            <p:nvPr/>
          </p:nvSpPr>
          <p:spPr>
            <a:xfrm rot="-3911265">
              <a:off x="7913370" y="2463668"/>
              <a:ext cx="8016" cy="11995"/>
            </a:xfrm>
            <a:custGeom>
              <a:avLst/>
              <a:gdLst/>
              <a:ahLst/>
              <a:cxnLst/>
              <a:rect l="l" t="t" r="r" b="b"/>
              <a:pathLst>
                <a:path w="413" h="618" extrusionOk="0">
                  <a:moveTo>
                    <a:pt x="1" y="1"/>
                  </a:moveTo>
                  <a:lnTo>
                    <a:pt x="1" y="1"/>
                  </a:lnTo>
                  <a:cubicBezTo>
                    <a:pt x="83" y="248"/>
                    <a:pt x="207" y="495"/>
                    <a:pt x="412" y="618"/>
                  </a:cubicBezTo>
                  <a:cubicBezTo>
                    <a:pt x="289" y="412"/>
                    <a:pt x="166" y="206"/>
                    <a:pt x="1" y="1"/>
                  </a:cubicBezTo>
                  <a:close/>
                </a:path>
              </a:pathLst>
            </a:custGeom>
            <a:solidFill>
              <a:srgbClr val="F5CA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173;p15"/>
            <p:cNvSpPr/>
            <p:nvPr/>
          </p:nvSpPr>
          <p:spPr>
            <a:xfrm rot="-3911265">
              <a:off x="7658936" y="2066124"/>
              <a:ext cx="164551" cy="344921"/>
            </a:xfrm>
            <a:custGeom>
              <a:avLst/>
              <a:gdLst/>
              <a:ahLst/>
              <a:cxnLst/>
              <a:rect l="l" t="t" r="r" b="b"/>
              <a:pathLst>
                <a:path w="8478" h="17771" extrusionOk="0">
                  <a:moveTo>
                    <a:pt x="4527" y="0"/>
                  </a:moveTo>
                  <a:cubicBezTo>
                    <a:pt x="6544" y="288"/>
                    <a:pt x="7902" y="1605"/>
                    <a:pt x="7943" y="3292"/>
                  </a:cubicBezTo>
                  <a:cubicBezTo>
                    <a:pt x="8025" y="4938"/>
                    <a:pt x="4939" y="15267"/>
                    <a:pt x="3540" y="16254"/>
                  </a:cubicBezTo>
                  <a:cubicBezTo>
                    <a:pt x="2470" y="17036"/>
                    <a:pt x="1194" y="17736"/>
                    <a:pt x="1" y="17736"/>
                  </a:cubicBezTo>
                  <a:cubicBezTo>
                    <a:pt x="151" y="17759"/>
                    <a:pt x="304" y="17771"/>
                    <a:pt x="458" y="17771"/>
                  </a:cubicBezTo>
                  <a:cubicBezTo>
                    <a:pt x="1653" y="17771"/>
                    <a:pt x="2936" y="17102"/>
                    <a:pt x="3992" y="16337"/>
                  </a:cubicBezTo>
                  <a:cubicBezTo>
                    <a:pt x="5392" y="15308"/>
                    <a:pt x="8478" y="5020"/>
                    <a:pt x="8437" y="3292"/>
                  </a:cubicBezTo>
                  <a:cubicBezTo>
                    <a:pt x="8354" y="1605"/>
                    <a:pt x="6914" y="206"/>
                    <a:pt x="4815" y="0"/>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174;p15"/>
            <p:cNvSpPr/>
            <p:nvPr/>
          </p:nvSpPr>
          <p:spPr>
            <a:xfrm rot="-3911265">
              <a:off x="7843878" y="2227047"/>
              <a:ext cx="111040" cy="75230"/>
            </a:xfrm>
            <a:custGeom>
              <a:avLst/>
              <a:gdLst/>
              <a:ahLst/>
              <a:cxnLst/>
              <a:rect l="l" t="t" r="r" b="b"/>
              <a:pathLst>
                <a:path w="5721" h="3876" extrusionOk="0">
                  <a:moveTo>
                    <a:pt x="3237" y="0"/>
                  </a:moveTo>
                  <a:cubicBezTo>
                    <a:pt x="2921" y="0"/>
                    <a:pt x="2658" y="59"/>
                    <a:pt x="2511" y="195"/>
                  </a:cubicBezTo>
                  <a:lnTo>
                    <a:pt x="2470" y="236"/>
                  </a:lnTo>
                  <a:cubicBezTo>
                    <a:pt x="1935" y="854"/>
                    <a:pt x="1" y="3076"/>
                    <a:pt x="2552" y="3775"/>
                  </a:cubicBezTo>
                  <a:cubicBezTo>
                    <a:pt x="2807" y="3844"/>
                    <a:pt x="3042" y="3875"/>
                    <a:pt x="3259" y="3875"/>
                  </a:cubicBezTo>
                  <a:cubicBezTo>
                    <a:pt x="5252" y="3875"/>
                    <a:pt x="5721" y="1265"/>
                    <a:pt x="5721" y="1265"/>
                  </a:cubicBezTo>
                  <a:cubicBezTo>
                    <a:pt x="5721" y="1183"/>
                    <a:pt x="5721" y="1101"/>
                    <a:pt x="5721" y="1059"/>
                  </a:cubicBezTo>
                  <a:cubicBezTo>
                    <a:pt x="5537" y="507"/>
                    <a:pt x="4162" y="0"/>
                    <a:pt x="3237" y="0"/>
                  </a:cubicBezTo>
                  <a:close/>
                </a:path>
              </a:pathLst>
            </a:custGeom>
            <a:solidFill>
              <a:srgbClr val="F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175;p15"/>
            <p:cNvSpPr/>
            <p:nvPr/>
          </p:nvSpPr>
          <p:spPr>
            <a:xfrm rot="-3911265">
              <a:off x="7853674" y="2220785"/>
              <a:ext cx="62304" cy="20574"/>
            </a:xfrm>
            <a:custGeom>
              <a:avLst/>
              <a:gdLst/>
              <a:ahLst/>
              <a:cxnLst/>
              <a:rect l="l" t="t" r="r" b="b"/>
              <a:pathLst>
                <a:path w="3210" h="1060" extrusionOk="0">
                  <a:moveTo>
                    <a:pt x="726" y="0"/>
                  </a:moveTo>
                  <a:cubicBezTo>
                    <a:pt x="410" y="0"/>
                    <a:pt x="147" y="59"/>
                    <a:pt x="0" y="195"/>
                  </a:cubicBezTo>
                  <a:cubicBezTo>
                    <a:pt x="823" y="895"/>
                    <a:pt x="2469" y="1018"/>
                    <a:pt x="3210" y="1059"/>
                  </a:cubicBezTo>
                  <a:cubicBezTo>
                    <a:pt x="3026" y="507"/>
                    <a:pt x="1651"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76;p15"/>
            <p:cNvSpPr/>
            <p:nvPr/>
          </p:nvSpPr>
          <p:spPr>
            <a:xfrm rot="-3911265">
              <a:off x="7752106" y="2314115"/>
              <a:ext cx="123811" cy="80859"/>
            </a:xfrm>
            <a:custGeom>
              <a:avLst/>
              <a:gdLst/>
              <a:ahLst/>
              <a:cxnLst/>
              <a:rect l="l" t="t" r="r" b="b"/>
              <a:pathLst>
                <a:path w="6379" h="4166" extrusionOk="0">
                  <a:moveTo>
                    <a:pt x="3712" y="1"/>
                  </a:moveTo>
                  <a:cubicBezTo>
                    <a:pt x="3209" y="1"/>
                    <a:pt x="2782" y="88"/>
                    <a:pt x="2593" y="291"/>
                  </a:cubicBezTo>
                  <a:cubicBezTo>
                    <a:pt x="2552" y="291"/>
                    <a:pt x="2552" y="291"/>
                    <a:pt x="2511" y="332"/>
                  </a:cubicBezTo>
                  <a:cubicBezTo>
                    <a:pt x="1976" y="1072"/>
                    <a:pt x="1" y="3624"/>
                    <a:pt x="3005" y="4118"/>
                  </a:cubicBezTo>
                  <a:cubicBezTo>
                    <a:pt x="3203" y="4150"/>
                    <a:pt x="3389" y="4165"/>
                    <a:pt x="3565" y="4165"/>
                  </a:cubicBezTo>
                  <a:cubicBezTo>
                    <a:pt x="6051" y="4165"/>
                    <a:pt x="6338" y="1114"/>
                    <a:pt x="6338" y="1114"/>
                  </a:cubicBezTo>
                  <a:cubicBezTo>
                    <a:pt x="6379" y="1031"/>
                    <a:pt x="6338" y="949"/>
                    <a:pt x="6338" y="867"/>
                  </a:cubicBezTo>
                  <a:cubicBezTo>
                    <a:pt x="6089" y="369"/>
                    <a:pt x="4742" y="1"/>
                    <a:pt x="3712" y="1"/>
                  </a:cubicBezTo>
                  <a:close/>
                </a:path>
              </a:pathLst>
            </a:custGeom>
            <a:solidFill>
              <a:srgbClr val="F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177;p15"/>
            <p:cNvSpPr/>
            <p:nvPr/>
          </p:nvSpPr>
          <p:spPr>
            <a:xfrm rot="-3911265">
              <a:off x="7759184" y="2310099"/>
              <a:ext cx="72687" cy="17216"/>
            </a:xfrm>
            <a:custGeom>
              <a:avLst/>
              <a:gdLst/>
              <a:ahLst/>
              <a:cxnLst/>
              <a:rect l="l" t="t" r="r" b="b"/>
              <a:pathLst>
                <a:path w="3745" h="887" extrusionOk="0">
                  <a:moveTo>
                    <a:pt x="1119" y="1"/>
                  </a:moveTo>
                  <a:cubicBezTo>
                    <a:pt x="616" y="1"/>
                    <a:pt x="189" y="88"/>
                    <a:pt x="0" y="291"/>
                  </a:cubicBezTo>
                  <a:cubicBezTo>
                    <a:pt x="779" y="789"/>
                    <a:pt x="2054" y="887"/>
                    <a:pt x="2985" y="887"/>
                  </a:cubicBezTo>
                  <a:cubicBezTo>
                    <a:pt x="3283" y="887"/>
                    <a:pt x="3545" y="877"/>
                    <a:pt x="3745" y="867"/>
                  </a:cubicBezTo>
                  <a:cubicBezTo>
                    <a:pt x="3496" y="369"/>
                    <a:pt x="2149" y="1"/>
                    <a:pt x="11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178;p15"/>
            <p:cNvSpPr/>
            <p:nvPr/>
          </p:nvSpPr>
          <p:spPr>
            <a:xfrm rot="-3911265">
              <a:off x="7548749" y="2365204"/>
              <a:ext cx="138194" cy="61275"/>
            </a:xfrm>
            <a:custGeom>
              <a:avLst/>
              <a:gdLst/>
              <a:ahLst/>
              <a:cxnLst/>
              <a:rect l="l" t="t" r="r" b="b"/>
              <a:pathLst>
                <a:path w="7120" h="3157" extrusionOk="0">
                  <a:moveTo>
                    <a:pt x="1523" y="0"/>
                  </a:moveTo>
                  <a:lnTo>
                    <a:pt x="1523" y="0"/>
                  </a:lnTo>
                  <a:cubicBezTo>
                    <a:pt x="1" y="1276"/>
                    <a:pt x="2099" y="2839"/>
                    <a:pt x="2552" y="2881"/>
                  </a:cubicBezTo>
                  <a:cubicBezTo>
                    <a:pt x="2675" y="2963"/>
                    <a:pt x="2840" y="3045"/>
                    <a:pt x="3005" y="3128"/>
                  </a:cubicBezTo>
                  <a:cubicBezTo>
                    <a:pt x="3240" y="3147"/>
                    <a:pt x="3480" y="3156"/>
                    <a:pt x="3720" y="3156"/>
                  </a:cubicBezTo>
                  <a:cubicBezTo>
                    <a:pt x="4990" y="3156"/>
                    <a:pt x="6239" y="2898"/>
                    <a:pt x="6585" y="2551"/>
                  </a:cubicBezTo>
                  <a:cubicBezTo>
                    <a:pt x="6955" y="2099"/>
                    <a:pt x="7120" y="1481"/>
                    <a:pt x="7079" y="905"/>
                  </a:cubicBezTo>
                  <a:cubicBezTo>
                    <a:pt x="6297" y="206"/>
                    <a:pt x="4239" y="82"/>
                    <a:pt x="1523" y="0"/>
                  </a:cubicBezTo>
                  <a:close/>
                </a:path>
              </a:pathLst>
            </a:custGeom>
            <a:solidFill>
              <a:srgbClr val="FFD5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179;p15"/>
            <p:cNvSpPr/>
            <p:nvPr/>
          </p:nvSpPr>
          <p:spPr>
            <a:xfrm rot="-3911265">
              <a:off x="7565971" y="2403139"/>
              <a:ext cx="66302" cy="63119"/>
            </a:xfrm>
            <a:custGeom>
              <a:avLst/>
              <a:gdLst/>
              <a:ahLst/>
              <a:cxnLst/>
              <a:rect l="l" t="t" r="r" b="b"/>
              <a:pathLst>
                <a:path w="3416" h="3252" extrusionOk="0">
                  <a:moveTo>
                    <a:pt x="823" y="1"/>
                  </a:moveTo>
                  <a:cubicBezTo>
                    <a:pt x="823" y="1"/>
                    <a:pt x="0" y="1853"/>
                    <a:pt x="1399" y="2717"/>
                  </a:cubicBezTo>
                  <a:cubicBezTo>
                    <a:pt x="2017" y="3046"/>
                    <a:pt x="2716" y="3211"/>
                    <a:pt x="3416" y="3252"/>
                  </a:cubicBezTo>
                  <a:cubicBezTo>
                    <a:pt x="3251" y="3128"/>
                    <a:pt x="3087" y="3046"/>
                    <a:pt x="2963" y="2964"/>
                  </a:cubicBezTo>
                  <a:cubicBezTo>
                    <a:pt x="2510" y="2922"/>
                    <a:pt x="371" y="1359"/>
                    <a:pt x="1934" y="83"/>
                  </a:cubicBezTo>
                  <a:lnTo>
                    <a:pt x="1564" y="83"/>
                  </a:lnTo>
                  <a:cubicBezTo>
                    <a:pt x="1317" y="83"/>
                    <a:pt x="1070" y="42"/>
                    <a:pt x="8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180;p15"/>
            <p:cNvSpPr/>
            <p:nvPr/>
          </p:nvSpPr>
          <p:spPr>
            <a:xfrm rot="-3911265">
              <a:off x="8121067" y="2546282"/>
              <a:ext cx="11219" cy="1611"/>
            </a:xfrm>
            <a:custGeom>
              <a:avLst/>
              <a:gdLst/>
              <a:ahLst/>
              <a:cxnLst/>
              <a:rect l="l" t="t" r="r" b="b"/>
              <a:pathLst>
                <a:path w="578" h="83" extrusionOk="0">
                  <a:moveTo>
                    <a:pt x="1" y="1"/>
                  </a:moveTo>
                  <a:lnTo>
                    <a:pt x="577" y="83"/>
                  </a:lnTo>
                  <a:cubicBezTo>
                    <a:pt x="371" y="42"/>
                    <a:pt x="207" y="1"/>
                    <a:pt x="1" y="1"/>
                  </a:cubicBezTo>
                  <a:close/>
                </a:path>
              </a:pathLst>
            </a:custGeom>
            <a:solidFill>
              <a:srgbClr val="FCBA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181;p15"/>
            <p:cNvSpPr/>
            <p:nvPr/>
          </p:nvSpPr>
          <p:spPr>
            <a:xfrm rot="-3911265">
              <a:off x="8159188" y="1897902"/>
              <a:ext cx="498409" cy="2037520"/>
            </a:xfrm>
            <a:custGeom>
              <a:avLst/>
              <a:gdLst/>
              <a:ahLst/>
              <a:cxnLst/>
              <a:rect l="l" t="t" r="r" b="b"/>
              <a:pathLst>
                <a:path w="25679" h="104977" extrusionOk="0">
                  <a:moveTo>
                    <a:pt x="8874" y="0"/>
                  </a:moveTo>
                  <a:cubicBezTo>
                    <a:pt x="8837" y="0"/>
                    <a:pt x="8801" y="1"/>
                    <a:pt x="8765" y="2"/>
                  </a:cubicBezTo>
                  <a:cubicBezTo>
                    <a:pt x="7284" y="85"/>
                    <a:pt x="4362" y="4858"/>
                    <a:pt x="2469" y="9467"/>
                  </a:cubicBezTo>
                  <a:cubicBezTo>
                    <a:pt x="1646" y="11236"/>
                    <a:pt x="1070" y="13129"/>
                    <a:pt x="741" y="15063"/>
                  </a:cubicBezTo>
                  <a:cubicBezTo>
                    <a:pt x="0" y="20084"/>
                    <a:pt x="8477" y="25063"/>
                    <a:pt x="10946" y="31277"/>
                  </a:cubicBezTo>
                  <a:cubicBezTo>
                    <a:pt x="13415" y="37490"/>
                    <a:pt x="494" y="103290"/>
                    <a:pt x="494" y="103290"/>
                  </a:cubicBezTo>
                  <a:lnTo>
                    <a:pt x="17901" y="104977"/>
                  </a:lnTo>
                  <a:cubicBezTo>
                    <a:pt x="17901" y="104977"/>
                    <a:pt x="23497" y="47860"/>
                    <a:pt x="24978" y="32964"/>
                  </a:cubicBezTo>
                  <a:lnTo>
                    <a:pt x="25349" y="29178"/>
                  </a:lnTo>
                  <a:cubicBezTo>
                    <a:pt x="25678" y="26051"/>
                    <a:pt x="24978" y="22882"/>
                    <a:pt x="23332" y="20207"/>
                  </a:cubicBezTo>
                  <a:cubicBezTo>
                    <a:pt x="23168" y="20001"/>
                    <a:pt x="23044" y="19754"/>
                    <a:pt x="22921" y="19549"/>
                  </a:cubicBezTo>
                  <a:cubicBezTo>
                    <a:pt x="21933" y="18191"/>
                    <a:pt x="20781" y="16956"/>
                    <a:pt x="19505" y="15886"/>
                  </a:cubicBezTo>
                  <a:cubicBezTo>
                    <a:pt x="16501" y="13458"/>
                    <a:pt x="13456" y="12265"/>
                    <a:pt x="13045" y="11977"/>
                  </a:cubicBezTo>
                  <a:cubicBezTo>
                    <a:pt x="12181" y="11360"/>
                    <a:pt x="12757" y="10166"/>
                    <a:pt x="12757" y="10166"/>
                  </a:cubicBezTo>
                  <a:cubicBezTo>
                    <a:pt x="15143" y="10125"/>
                    <a:pt x="17530" y="9837"/>
                    <a:pt x="19835" y="9261"/>
                  </a:cubicBezTo>
                  <a:cubicBezTo>
                    <a:pt x="24155" y="8274"/>
                    <a:pt x="24114" y="5393"/>
                    <a:pt x="23909" y="4158"/>
                  </a:cubicBezTo>
                  <a:cubicBezTo>
                    <a:pt x="23867" y="3953"/>
                    <a:pt x="23744" y="3747"/>
                    <a:pt x="23621" y="3624"/>
                  </a:cubicBezTo>
                  <a:cubicBezTo>
                    <a:pt x="22839" y="2883"/>
                    <a:pt x="20575" y="2801"/>
                    <a:pt x="17736" y="2677"/>
                  </a:cubicBezTo>
                  <a:cubicBezTo>
                    <a:pt x="17489" y="2677"/>
                    <a:pt x="17242" y="2677"/>
                    <a:pt x="16995" y="2636"/>
                  </a:cubicBezTo>
                  <a:cubicBezTo>
                    <a:pt x="13883" y="2191"/>
                    <a:pt x="10890" y="0"/>
                    <a:pt x="8874" y="0"/>
                  </a:cubicBezTo>
                  <a:close/>
                </a:path>
              </a:pathLst>
            </a:custGeom>
            <a:solidFill>
              <a:srgbClr val="FCBA7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2">
  <p:cSld name="CUSTOM_12">
    <p:spTree>
      <p:nvGrpSpPr>
        <p:cNvPr id="1" name="Shape 182"/>
        <p:cNvGrpSpPr/>
        <p:nvPr/>
      </p:nvGrpSpPr>
      <p:grpSpPr>
        <a:xfrm>
          <a:off x="0" y="0"/>
          <a:ext cx="0" cy="0"/>
          <a:chOff x="0" y="0"/>
          <a:chExt cx="0" cy="0"/>
        </a:xfrm>
      </p:grpSpPr>
      <p:sp>
        <p:nvSpPr>
          <p:cNvPr id="183" name="Google Shape;183;p16"/>
          <p:cNvSpPr txBox="1">
            <a:spLocks noGrp="1"/>
          </p:cNvSpPr>
          <p:nvPr>
            <p:ph type="title"/>
          </p:nvPr>
        </p:nvSpPr>
        <p:spPr>
          <a:xfrm>
            <a:off x="3547100" y="1905613"/>
            <a:ext cx="2133300" cy="4824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2500"/>
            </a:lvl1pPr>
            <a:lvl2pPr lvl="1" rtl="0">
              <a:spcBef>
                <a:spcPts val="0"/>
              </a:spcBef>
              <a:spcAft>
                <a:spcPts val="0"/>
              </a:spcAft>
              <a:buNone/>
              <a:defRPr sz="2500"/>
            </a:lvl2pPr>
            <a:lvl3pPr lvl="2" rtl="0">
              <a:spcBef>
                <a:spcPts val="0"/>
              </a:spcBef>
              <a:spcAft>
                <a:spcPts val="0"/>
              </a:spcAft>
              <a:buNone/>
              <a:defRPr sz="2500"/>
            </a:lvl3pPr>
            <a:lvl4pPr lvl="3" rtl="0">
              <a:spcBef>
                <a:spcPts val="0"/>
              </a:spcBef>
              <a:spcAft>
                <a:spcPts val="0"/>
              </a:spcAft>
              <a:buNone/>
              <a:defRPr sz="2500"/>
            </a:lvl4pPr>
            <a:lvl5pPr lvl="4" rtl="0">
              <a:spcBef>
                <a:spcPts val="0"/>
              </a:spcBef>
              <a:spcAft>
                <a:spcPts val="0"/>
              </a:spcAft>
              <a:buNone/>
              <a:defRPr sz="2500"/>
            </a:lvl5pPr>
            <a:lvl6pPr lvl="5" rtl="0">
              <a:spcBef>
                <a:spcPts val="0"/>
              </a:spcBef>
              <a:spcAft>
                <a:spcPts val="0"/>
              </a:spcAft>
              <a:buNone/>
              <a:defRPr sz="2500"/>
            </a:lvl6pPr>
            <a:lvl7pPr lvl="6" rtl="0">
              <a:spcBef>
                <a:spcPts val="0"/>
              </a:spcBef>
              <a:spcAft>
                <a:spcPts val="0"/>
              </a:spcAft>
              <a:buNone/>
              <a:defRPr sz="2500"/>
            </a:lvl7pPr>
            <a:lvl8pPr lvl="7" rtl="0">
              <a:spcBef>
                <a:spcPts val="0"/>
              </a:spcBef>
              <a:spcAft>
                <a:spcPts val="0"/>
              </a:spcAft>
              <a:buNone/>
              <a:defRPr sz="2500"/>
            </a:lvl8pPr>
            <a:lvl9pPr lvl="8" rtl="0">
              <a:spcBef>
                <a:spcPts val="0"/>
              </a:spcBef>
              <a:spcAft>
                <a:spcPts val="0"/>
              </a:spcAft>
              <a:buNone/>
              <a:defRPr sz="2500"/>
            </a:lvl9pPr>
          </a:lstStyle>
          <a:p>
            <a:endParaRPr/>
          </a:p>
        </p:txBody>
      </p:sp>
      <p:sp>
        <p:nvSpPr>
          <p:cNvPr id="184" name="Google Shape;184;p16"/>
          <p:cNvSpPr txBox="1">
            <a:spLocks noGrp="1"/>
          </p:cNvSpPr>
          <p:nvPr>
            <p:ph type="body" idx="1"/>
          </p:nvPr>
        </p:nvSpPr>
        <p:spPr>
          <a:xfrm>
            <a:off x="3547100" y="2388013"/>
            <a:ext cx="4572000" cy="907200"/>
          </a:xfrm>
          <a:prstGeom prst="rect">
            <a:avLst/>
          </a:prstGeom>
        </p:spPr>
        <p:txBody>
          <a:bodyPr spcFirstLastPara="1" wrap="square" lIns="91425" tIns="91425" rIns="91425" bIns="91425" anchor="t" anchorCtr="0">
            <a:noAutofit/>
          </a:bodyPr>
          <a:lstStyle>
            <a:lvl1pPr marL="457200" lvl="0" indent="-330200" rtl="0">
              <a:lnSpc>
                <a:spcPct val="100000"/>
              </a:lnSpc>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1600"/>
              </a:spcBef>
              <a:spcAft>
                <a:spcPts val="0"/>
              </a:spcAft>
              <a:buSzPts val="1600"/>
              <a:buChar char="■"/>
              <a:defRPr sz="1600"/>
            </a:lvl3pPr>
            <a:lvl4pPr marL="1828800" lvl="3" indent="-330200" rtl="0">
              <a:spcBef>
                <a:spcPts val="1600"/>
              </a:spcBef>
              <a:spcAft>
                <a:spcPts val="0"/>
              </a:spcAft>
              <a:buSzPts val="1600"/>
              <a:buChar char="●"/>
              <a:defRPr sz="1600"/>
            </a:lvl4pPr>
            <a:lvl5pPr marL="2286000" lvl="4" indent="-330200" rtl="0">
              <a:spcBef>
                <a:spcPts val="1600"/>
              </a:spcBef>
              <a:spcAft>
                <a:spcPts val="0"/>
              </a:spcAft>
              <a:buSzPts val="1600"/>
              <a:buChar char="○"/>
              <a:defRPr sz="1600"/>
            </a:lvl5pPr>
            <a:lvl6pPr marL="2743200" lvl="5" indent="-330200" rtl="0">
              <a:spcBef>
                <a:spcPts val="1600"/>
              </a:spcBef>
              <a:spcAft>
                <a:spcPts val="0"/>
              </a:spcAft>
              <a:buSzPts val="1600"/>
              <a:buChar char="■"/>
              <a:defRPr sz="1600"/>
            </a:lvl6pPr>
            <a:lvl7pPr marL="3200400" lvl="6" indent="-330200" rtl="0">
              <a:spcBef>
                <a:spcPts val="1600"/>
              </a:spcBef>
              <a:spcAft>
                <a:spcPts val="0"/>
              </a:spcAft>
              <a:buSzPts val="1600"/>
              <a:buChar char="●"/>
              <a:defRPr sz="1600"/>
            </a:lvl7pPr>
            <a:lvl8pPr marL="3657600" lvl="7" indent="-330200" rtl="0">
              <a:spcBef>
                <a:spcPts val="1600"/>
              </a:spcBef>
              <a:spcAft>
                <a:spcPts val="0"/>
              </a:spcAft>
              <a:buSzPts val="1600"/>
              <a:buChar char="○"/>
              <a:defRPr sz="1600"/>
            </a:lvl8pPr>
            <a:lvl9pPr marL="4114800" lvl="8" indent="-330200" rtl="0">
              <a:spcBef>
                <a:spcPts val="1600"/>
              </a:spcBef>
              <a:spcAft>
                <a:spcPts val="1600"/>
              </a:spcAft>
              <a:buSzPts val="1600"/>
              <a:buChar char="■"/>
              <a:defRPr sz="1600"/>
            </a:lvl9pPr>
          </a:lstStyle>
          <a:p>
            <a:endParaRPr/>
          </a:p>
        </p:txBody>
      </p:sp>
      <p:sp>
        <p:nvSpPr>
          <p:cNvPr id="185" name="Google Shape;185;p16"/>
          <p:cNvSpPr txBox="1">
            <a:spLocks noGrp="1"/>
          </p:cNvSpPr>
          <p:nvPr>
            <p:ph type="title" idx="2" hasCustomPrompt="1"/>
          </p:nvPr>
        </p:nvSpPr>
        <p:spPr>
          <a:xfrm>
            <a:off x="3547100" y="1328638"/>
            <a:ext cx="913200" cy="470400"/>
          </a:xfrm>
          <a:prstGeom prst="rect">
            <a:avLst/>
          </a:prstGeom>
        </p:spPr>
        <p:txBody>
          <a:bodyPr spcFirstLastPara="1" wrap="square" lIns="91425" tIns="0" rIns="91425" bIns="0" anchor="ctr" anchorCtr="0">
            <a:noAutofit/>
          </a:bodyPr>
          <a:lstStyle>
            <a:lvl1pPr lvl="0" rtl="0">
              <a:spcBef>
                <a:spcPts val="0"/>
              </a:spcBef>
              <a:spcAft>
                <a:spcPts val="0"/>
              </a:spcAft>
              <a:buClr>
                <a:schemeClr val="lt1"/>
              </a:buClr>
              <a:buSzPts val="4000"/>
              <a:buNone/>
              <a:defRPr sz="4000">
                <a:solidFill>
                  <a:schemeClr val="lt1"/>
                </a:solidFill>
              </a:defRPr>
            </a:lvl1pPr>
            <a:lvl2pPr lvl="1" algn="r" rtl="0">
              <a:spcBef>
                <a:spcPts val="0"/>
              </a:spcBef>
              <a:spcAft>
                <a:spcPts val="0"/>
              </a:spcAft>
              <a:buClr>
                <a:schemeClr val="lt1"/>
              </a:buClr>
              <a:buSzPts val="4000"/>
              <a:buNone/>
              <a:defRPr sz="4000">
                <a:solidFill>
                  <a:schemeClr val="lt1"/>
                </a:solidFill>
              </a:defRPr>
            </a:lvl2pPr>
            <a:lvl3pPr lvl="2" algn="r" rtl="0">
              <a:spcBef>
                <a:spcPts val="0"/>
              </a:spcBef>
              <a:spcAft>
                <a:spcPts val="0"/>
              </a:spcAft>
              <a:buClr>
                <a:schemeClr val="lt1"/>
              </a:buClr>
              <a:buSzPts val="4000"/>
              <a:buNone/>
              <a:defRPr sz="4000">
                <a:solidFill>
                  <a:schemeClr val="lt1"/>
                </a:solidFill>
              </a:defRPr>
            </a:lvl3pPr>
            <a:lvl4pPr lvl="3" algn="r" rtl="0">
              <a:spcBef>
                <a:spcPts val="0"/>
              </a:spcBef>
              <a:spcAft>
                <a:spcPts val="0"/>
              </a:spcAft>
              <a:buClr>
                <a:schemeClr val="lt1"/>
              </a:buClr>
              <a:buSzPts val="4000"/>
              <a:buNone/>
              <a:defRPr sz="4000">
                <a:solidFill>
                  <a:schemeClr val="lt1"/>
                </a:solidFill>
              </a:defRPr>
            </a:lvl4pPr>
            <a:lvl5pPr lvl="4" algn="r" rtl="0">
              <a:spcBef>
                <a:spcPts val="0"/>
              </a:spcBef>
              <a:spcAft>
                <a:spcPts val="0"/>
              </a:spcAft>
              <a:buClr>
                <a:schemeClr val="lt1"/>
              </a:buClr>
              <a:buSzPts val="4000"/>
              <a:buNone/>
              <a:defRPr sz="4000">
                <a:solidFill>
                  <a:schemeClr val="lt1"/>
                </a:solidFill>
              </a:defRPr>
            </a:lvl5pPr>
            <a:lvl6pPr lvl="5" algn="r" rtl="0">
              <a:spcBef>
                <a:spcPts val="0"/>
              </a:spcBef>
              <a:spcAft>
                <a:spcPts val="0"/>
              </a:spcAft>
              <a:buClr>
                <a:schemeClr val="lt1"/>
              </a:buClr>
              <a:buSzPts val="4000"/>
              <a:buNone/>
              <a:defRPr sz="4000">
                <a:solidFill>
                  <a:schemeClr val="lt1"/>
                </a:solidFill>
              </a:defRPr>
            </a:lvl6pPr>
            <a:lvl7pPr lvl="6" algn="r" rtl="0">
              <a:spcBef>
                <a:spcPts val="0"/>
              </a:spcBef>
              <a:spcAft>
                <a:spcPts val="0"/>
              </a:spcAft>
              <a:buClr>
                <a:schemeClr val="lt1"/>
              </a:buClr>
              <a:buSzPts val="4000"/>
              <a:buNone/>
              <a:defRPr sz="4000">
                <a:solidFill>
                  <a:schemeClr val="lt1"/>
                </a:solidFill>
              </a:defRPr>
            </a:lvl7pPr>
            <a:lvl8pPr lvl="7" algn="r" rtl="0">
              <a:spcBef>
                <a:spcPts val="0"/>
              </a:spcBef>
              <a:spcAft>
                <a:spcPts val="0"/>
              </a:spcAft>
              <a:buClr>
                <a:schemeClr val="lt1"/>
              </a:buClr>
              <a:buSzPts val="4000"/>
              <a:buNone/>
              <a:defRPr sz="4000">
                <a:solidFill>
                  <a:schemeClr val="lt1"/>
                </a:solidFill>
              </a:defRPr>
            </a:lvl8pPr>
            <a:lvl9pPr lvl="8" algn="r" rtl="0">
              <a:spcBef>
                <a:spcPts val="0"/>
              </a:spcBef>
              <a:spcAft>
                <a:spcPts val="0"/>
              </a:spcAft>
              <a:buClr>
                <a:schemeClr val="lt1"/>
              </a:buClr>
              <a:buSzPts val="4000"/>
              <a:buNone/>
              <a:defRPr sz="4000">
                <a:solidFill>
                  <a:schemeClr val="lt1"/>
                </a:solidFill>
              </a:defRPr>
            </a:lvl9pPr>
          </a:lstStyle>
          <a:p>
            <a:r>
              <a:t>xx%</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3">
  <p:cSld name="CUSTOM_12_1">
    <p:spTree>
      <p:nvGrpSpPr>
        <p:cNvPr id="1" name="Shape 186"/>
        <p:cNvGrpSpPr/>
        <p:nvPr/>
      </p:nvGrpSpPr>
      <p:grpSpPr>
        <a:xfrm>
          <a:off x="0" y="0"/>
          <a:ext cx="0" cy="0"/>
          <a:chOff x="0" y="0"/>
          <a:chExt cx="0" cy="0"/>
        </a:xfrm>
      </p:grpSpPr>
      <p:sp>
        <p:nvSpPr>
          <p:cNvPr id="187" name="Google Shape;187;p17"/>
          <p:cNvSpPr txBox="1">
            <a:spLocks noGrp="1"/>
          </p:cNvSpPr>
          <p:nvPr>
            <p:ph type="title"/>
          </p:nvPr>
        </p:nvSpPr>
        <p:spPr>
          <a:xfrm>
            <a:off x="2642275" y="2165438"/>
            <a:ext cx="38595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
        <p:nvSpPr>
          <p:cNvPr id="188" name="Google Shape;188;p17"/>
          <p:cNvSpPr txBox="1">
            <a:spLocks noGrp="1"/>
          </p:cNvSpPr>
          <p:nvPr>
            <p:ph type="body" idx="1"/>
          </p:nvPr>
        </p:nvSpPr>
        <p:spPr>
          <a:xfrm>
            <a:off x="2162250" y="2647838"/>
            <a:ext cx="4819500" cy="907200"/>
          </a:xfrm>
          <a:prstGeom prst="rect">
            <a:avLst/>
          </a:prstGeom>
        </p:spPr>
        <p:txBody>
          <a:bodyPr spcFirstLastPara="1" wrap="square" lIns="91425" tIns="91425" rIns="91425" bIns="91425" anchor="t" anchorCtr="0">
            <a:noAutofit/>
          </a:bodyPr>
          <a:lstStyle>
            <a:lvl1pPr marL="457200" lvl="0" indent="-330200" algn="ctr" rtl="0">
              <a:lnSpc>
                <a:spcPct val="100000"/>
              </a:lnSpc>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1600"/>
              </a:spcBef>
              <a:spcAft>
                <a:spcPts val="0"/>
              </a:spcAft>
              <a:buSzPts val="1600"/>
              <a:buChar char="■"/>
              <a:defRPr sz="1600"/>
            </a:lvl3pPr>
            <a:lvl4pPr marL="1828800" lvl="3" indent="-330200" rtl="0">
              <a:spcBef>
                <a:spcPts val="1600"/>
              </a:spcBef>
              <a:spcAft>
                <a:spcPts val="0"/>
              </a:spcAft>
              <a:buSzPts val="1600"/>
              <a:buChar char="●"/>
              <a:defRPr sz="1600"/>
            </a:lvl4pPr>
            <a:lvl5pPr marL="2286000" lvl="4" indent="-330200" rtl="0">
              <a:spcBef>
                <a:spcPts val="1600"/>
              </a:spcBef>
              <a:spcAft>
                <a:spcPts val="0"/>
              </a:spcAft>
              <a:buSzPts val="1600"/>
              <a:buChar char="○"/>
              <a:defRPr sz="1600"/>
            </a:lvl5pPr>
            <a:lvl6pPr marL="2743200" lvl="5" indent="-330200" rtl="0">
              <a:spcBef>
                <a:spcPts val="1600"/>
              </a:spcBef>
              <a:spcAft>
                <a:spcPts val="0"/>
              </a:spcAft>
              <a:buSzPts val="1600"/>
              <a:buChar char="■"/>
              <a:defRPr sz="1600"/>
            </a:lvl6pPr>
            <a:lvl7pPr marL="3200400" lvl="6" indent="-330200" rtl="0">
              <a:spcBef>
                <a:spcPts val="1600"/>
              </a:spcBef>
              <a:spcAft>
                <a:spcPts val="0"/>
              </a:spcAft>
              <a:buSzPts val="1600"/>
              <a:buChar char="●"/>
              <a:defRPr sz="1600"/>
            </a:lvl7pPr>
            <a:lvl8pPr marL="3657600" lvl="7" indent="-330200" rtl="0">
              <a:spcBef>
                <a:spcPts val="1600"/>
              </a:spcBef>
              <a:spcAft>
                <a:spcPts val="0"/>
              </a:spcAft>
              <a:buSzPts val="1600"/>
              <a:buChar char="○"/>
              <a:defRPr sz="1600"/>
            </a:lvl8pPr>
            <a:lvl9pPr marL="4114800" lvl="8" indent="-330200" rtl="0">
              <a:spcBef>
                <a:spcPts val="1600"/>
              </a:spcBef>
              <a:spcAft>
                <a:spcPts val="1600"/>
              </a:spcAft>
              <a:buSzPts val="1600"/>
              <a:buChar char="■"/>
              <a:defRPr sz="1600"/>
            </a:lvl9pPr>
          </a:lstStyle>
          <a:p>
            <a:endParaRPr/>
          </a:p>
        </p:txBody>
      </p:sp>
      <p:sp>
        <p:nvSpPr>
          <p:cNvPr id="189" name="Google Shape;189;p17"/>
          <p:cNvSpPr txBox="1">
            <a:spLocks noGrp="1"/>
          </p:cNvSpPr>
          <p:nvPr>
            <p:ph type="title" idx="2" hasCustomPrompt="1"/>
          </p:nvPr>
        </p:nvSpPr>
        <p:spPr>
          <a:xfrm>
            <a:off x="4115425" y="1588450"/>
            <a:ext cx="913200" cy="470400"/>
          </a:xfrm>
          <a:prstGeom prst="rect">
            <a:avLst/>
          </a:prstGeom>
        </p:spPr>
        <p:txBody>
          <a:bodyPr spcFirstLastPara="1" wrap="square" lIns="91425" tIns="0" rIns="91425" bIns="0" anchor="ctr" anchorCtr="0">
            <a:noAutofit/>
          </a:bodyPr>
          <a:lstStyle>
            <a:lvl1pPr lvl="0" algn="ctr" rtl="0">
              <a:spcBef>
                <a:spcPts val="0"/>
              </a:spcBef>
              <a:spcAft>
                <a:spcPts val="0"/>
              </a:spcAft>
              <a:buClr>
                <a:schemeClr val="lt1"/>
              </a:buClr>
              <a:buSzPts val="4000"/>
              <a:buNone/>
              <a:defRPr sz="4000">
                <a:solidFill>
                  <a:schemeClr val="lt1"/>
                </a:solidFill>
              </a:defRPr>
            </a:lvl1pPr>
            <a:lvl2pPr lvl="1" algn="r" rtl="0">
              <a:spcBef>
                <a:spcPts val="0"/>
              </a:spcBef>
              <a:spcAft>
                <a:spcPts val="0"/>
              </a:spcAft>
              <a:buClr>
                <a:schemeClr val="lt1"/>
              </a:buClr>
              <a:buSzPts val="4000"/>
              <a:buNone/>
              <a:defRPr sz="4000">
                <a:solidFill>
                  <a:schemeClr val="lt1"/>
                </a:solidFill>
              </a:defRPr>
            </a:lvl2pPr>
            <a:lvl3pPr lvl="2" algn="r" rtl="0">
              <a:spcBef>
                <a:spcPts val="0"/>
              </a:spcBef>
              <a:spcAft>
                <a:spcPts val="0"/>
              </a:spcAft>
              <a:buClr>
                <a:schemeClr val="lt1"/>
              </a:buClr>
              <a:buSzPts val="4000"/>
              <a:buNone/>
              <a:defRPr sz="4000">
                <a:solidFill>
                  <a:schemeClr val="lt1"/>
                </a:solidFill>
              </a:defRPr>
            </a:lvl3pPr>
            <a:lvl4pPr lvl="3" algn="r" rtl="0">
              <a:spcBef>
                <a:spcPts val="0"/>
              </a:spcBef>
              <a:spcAft>
                <a:spcPts val="0"/>
              </a:spcAft>
              <a:buClr>
                <a:schemeClr val="lt1"/>
              </a:buClr>
              <a:buSzPts val="4000"/>
              <a:buNone/>
              <a:defRPr sz="4000">
                <a:solidFill>
                  <a:schemeClr val="lt1"/>
                </a:solidFill>
              </a:defRPr>
            </a:lvl4pPr>
            <a:lvl5pPr lvl="4" algn="r" rtl="0">
              <a:spcBef>
                <a:spcPts val="0"/>
              </a:spcBef>
              <a:spcAft>
                <a:spcPts val="0"/>
              </a:spcAft>
              <a:buClr>
                <a:schemeClr val="lt1"/>
              </a:buClr>
              <a:buSzPts val="4000"/>
              <a:buNone/>
              <a:defRPr sz="4000">
                <a:solidFill>
                  <a:schemeClr val="lt1"/>
                </a:solidFill>
              </a:defRPr>
            </a:lvl5pPr>
            <a:lvl6pPr lvl="5" algn="r" rtl="0">
              <a:spcBef>
                <a:spcPts val="0"/>
              </a:spcBef>
              <a:spcAft>
                <a:spcPts val="0"/>
              </a:spcAft>
              <a:buClr>
                <a:schemeClr val="lt1"/>
              </a:buClr>
              <a:buSzPts val="4000"/>
              <a:buNone/>
              <a:defRPr sz="4000">
                <a:solidFill>
                  <a:schemeClr val="lt1"/>
                </a:solidFill>
              </a:defRPr>
            </a:lvl6pPr>
            <a:lvl7pPr lvl="6" algn="r" rtl="0">
              <a:spcBef>
                <a:spcPts val="0"/>
              </a:spcBef>
              <a:spcAft>
                <a:spcPts val="0"/>
              </a:spcAft>
              <a:buClr>
                <a:schemeClr val="lt1"/>
              </a:buClr>
              <a:buSzPts val="4000"/>
              <a:buNone/>
              <a:defRPr sz="4000">
                <a:solidFill>
                  <a:schemeClr val="lt1"/>
                </a:solidFill>
              </a:defRPr>
            </a:lvl7pPr>
            <a:lvl8pPr lvl="7" algn="r" rtl="0">
              <a:spcBef>
                <a:spcPts val="0"/>
              </a:spcBef>
              <a:spcAft>
                <a:spcPts val="0"/>
              </a:spcAft>
              <a:buClr>
                <a:schemeClr val="lt1"/>
              </a:buClr>
              <a:buSzPts val="4000"/>
              <a:buNone/>
              <a:defRPr sz="4000">
                <a:solidFill>
                  <a:schemeClr val="lt1"/>
                </a:solidFill>
              </a:defRPr>
            </a:lvl8pPr>
            <a:lvl9pPr lvl="8" algn="r" rtl="0">
              <a:spcBef>
                <a:spcPts val="0"/>
              </a:spcBef>
              <a:spcAft>
                <a:spcPts val="0"/>
              </a:spcAft>
              <a:buClr>
                <a:schemeClr val="lt1"/>
              </a:buClr>
              <a:buSzPts val="4000"/>
              <a:buNone/>
              <a:defRPr sz="4000">
                <a:solidFill>
                  <a:schemeClr val="lt1"/>
                </a:solidFill>
              </a:defRPr>
            </a:lvl9pPr>
          </a:lstStyle>
          <a:p>
            <a:r>
              <a:t>xx%</a:t>
            </a:r>
          </a:p>
        </p:txBody>
      </p:sp>
      <p:sp>
        <p:nvSpPr>
          <p:cNvPr id="190" name="Google Shape;190;p17"/>
          <p:cNvSpPr/>
          <p:nvPr/>
        </p:nvSpPr>
        <p:spPr>
          <a:xfrm rot="3879162">
            <a:off x="-2193772" y="2994126"/>
            <a:ext cx="3330361" cy="2770505"/>
          </a:xfrm>
          <a:custGeom>
            <a:avLst/>
            <a:gdLst/>
            <a:ahLst/>
            <a:cxnLst/>
            <a:rect l="l" t="t" r="r" b="b"/>
            <a:pathLst>
              <a:path w="92013" h="76545" extrusionOk="0">
                <a:moveTo>
                  <a:pt x="29188" y="0"/>
                </a:moveTo>
                <a:lnTo>
                  <a:pt x="1" y="27307"/>
                </a:lnTo>
                <a:lnTo>
                  <a:pt x="1188" y="55207"/>
                </a:lnTo>
                <a:lnTo>
                  <a:pt x="24933" y="75423"/>
                </a:lnTo>
                <a:lnTo>
                  <a:pt x="43616" y="76545"/>
                </a:lnTo>
                <a:lnTo>
                  <a:pt x="60848" y="75275"/>
                </a:lnTo>
                <a:lnTo>
                  <a:pt x="87049" y="74731"/>
                </a:lnTo>
                <a:lnTo>
                  <a:pt x="92013" y="63436"/>
                </a:lnTo>
                <a:lnTo>
                  <a:pt x="80173" y="14610"/>
                </a:lnTo>
                <a:lnTo>
                  <a:pt x="2918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91" name="Google Shape;191;p17"/>
          <p:cNvGrpSpPr/>
          <p:nvPr/>
        </p:nvGrpSpPr>
        <p:grpSpPr>
          <a:xfrm>
            <a:off x="7544364" y="408810"/>
            <a:ext cx="2469173" cy="3852339"/>
            <a:chOff x="5682575" y="1978175"/>
            <a:chExt cx="986525" cy="1539150"/>
          </a:xfrm>
        </p:grpSpPr>
        <p:sp>
          <p:nvSpPr>
            <p:cNvPr id="192" name="Google Shape;192;p17"/>
            <p:cNvSpPr/>
            <p:nvPr/>
          </p:nvSpPr>
          <p:spPr>
            <a:xfrm>
              <a:off x="5682575" y="1978175"/>
              <a:ext cx="17750" cy="15075"/>
            </a:xfrm>
            <a:custGeom>
              <a:avLst/>
              <a:gdLst/>
              <a:ahLst/>
              <a:cxnLst/>
              <a:rect l="l" t="t" r="r" b="b"/>
              <a:pathLst>
                <a:path w="710" h="603" extrusionOk="0">
                  <a:moveTo>
                    <a:pt x="413" y="1"/>
                  </a:moveTo>
                  <a:cubicBezTo>
                    <a:pt x="149" y="1"/>
                    <a:pt x="1" y="330"/>
                    <a:pt x="199" y="512"/>
                  </a:cubicBezTo>
                  <a:cubicBezTo>
                    <a:pt x="262" y="575"/>
                    <a:pt x="337" y="603"/>
                    <a:pt x="410" y="603"/>
                  </a:cubicBezTo>
                  <a:cubicBezTo>
                    <a:pt x="565" y="603"/>
                    <a:pt x="710" y="477"/>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93;p17"/>
            <p:cNvSpPr/>
            <p:nvPr/>
          </p:nvSpPr>
          <p:spPr>
            <a:xfrm>
              <a:off x="582110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194;p17"/>
            <p:cNvSpPr/>
            <p:nvPr/>
          </p:nvSpPr>
          <p:spPr>
            <a:xfrm>
              <a:off x="5959600" y="1978175"/>
              <a:ext cx="17750" cy="15075"/>
            </a:xfrm>
            <a:custGeom>
              <a:avLst/>
              <a:gdLst/>
              <a:ahLst/>
              <a:cxnLst/>
              <a:rect l="l" t="t" r="r" b="b"/>
              <a:pathLst>
                <a:path w="710" h="603" extrusionOk="0">
                  <a:moveTo>
                    <a:pt x="397" y="1"/>
                  </a:moveTo>
                  <a:cubicBezTo>
                    <a:pt x="133" y="1"/>
                    <a:pt x="1" y="330"/>
                    <a:pt x="182" y="512"/>
                  </a:cubicBezTo>
                  <a:cubicBezTo>
                    <a:pt x="246" y="575"/>
                    <a:pt x="322" y="603"/>
                    <a:pt x="398" y="603"/>
                  </a:cubicBezTo>
                  <a:cubicBezTo>
                    <a:pt x="557" y="603"/>
                    <a:pt x="710" y="477"/>
                    <a:pt x="710" y="297"/>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95;p17"/>
            <p:cNvSpPr/>
            <p:nvPr/>
          </p:nvSpPr>
          <p:spPr>
            <a:xfrm>
              <a:off x="6097700" y="1978175"/>
              <a:ext cx="17775" cy="15075"/>
            </a:xfrm>
            <a:custGeom>
              <a:avLst/>
              <a:gdLst/>
              <a:ahLst/>
              <a:cxnLst/>
              <a:rect l="l" t="t" r="r" b="b"/>
              <a:pathLst>
                <a:path w="711" h="603" extrusionOk="0">
                  <a:moveTo>
                    <a:pt x="413" y="1"/>
                  </a:moveTo>
                  <a:cubicBezTo>
                    <a:pt x="149" y="1"/>
                    <a:pt x="1" y="330"/>
                    <a:pt x="199" y="512"/>
                  </a:cubicBezTo>
                  <a:cubicBezTo>
                    <a:pt x="257" y="575"/>
                    <a:pt x="330" y="603"/>
                    <a:pt x="403" y="603"/>
                  </a:cubicBezTo>
                  <a:cubicBezTo>
                    <a:pt x="557" y="603"/>
                    <a:pt x="710" y="477"/>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96;p17"/>
            <p:cNvSpPr/>
            <p:nvPr/>
          </p:nvSpPr>
          <p:spPr>
            <a:xfrm>
              <a:off x="6236225" y="1978175"/>
              <a:ext cx="17750" cy="15075"/>
            </a:xfrm>
            <a:custGeom>
              <a:avLst/>
              <a:gdLst/>
              <a:ahLst/>
              <a:cxnLst/>
              <a:rect l="l" t="t" r="r" b="b"/>
              <a:pathLst>
                <a:path w="710" h="603" extrusionOk="0">
                  <a:moveTo>
                    <a:pt x="396" y="1"/>
                  </a:moveTo>
                  <a:cubicBezTo>
                    <a:pt x="132" y="1"/>
                    <a:pt x="0" y="330"/>
                    <a:pt x="198" y="512"/>
                  </a:cubicBezTo>
                  <a:cubicBezTo>
                    <a:pt x="256" y="575"/>
                    <a:pt x="330" y="603"/>
                    <a:pt x="402" y="603"/>
                  </a:cubicBezTo>
                  <a:cubicBezTo>
                    <a:pt x="557" y="603"/>
                    <a:pt x="710" y="477"/>
                    <a:pt x="710" y="297"/>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197;p17"/>
            <p:cNvSpPr/>
            <p:nvPr/>
          </p:nvSpPr>
          <p:spPr>
            <a:xfrm>
              <a:off x="6374725" y="1978175"/>
              <a:ext cx="17775" cy="15175"/>
            </a:xfrm>
            <a:custGeom>
              <a:avLst/>
              <a:gdLst/>
              <a:ahLst/>
              <a:cxnLst/>
              <a:rect l="l" t="t" r="r" b="b"/>
              <a:pathLst>
                <a:path w="711" h="607" extrusionOk="0">
                  <a:moveTo>
                    <a:pt x="397" y="1"/>
                  </a:moveTo>
                  <a:cubicBezTo>
                    <a:pt x="133" y="1"/>
                    <a:pt x="1" y="314"/>
                    <a:pt x="182" y="512"/>
                  </a:cubicBezTo>
                  <a:cubicBezTo>
                    <a:pt x="248" y="577"/>
                    <a:pt x="325" y="607"/>
                    <a:pt x="401" y="607"/>
                  </a:cubicBezTo>
                  <a:cubicBezTo>
                    <a:pt x="555" y="607"/>
                    <a:pt x="699" y="485"/>
                    <a:pt x="710" y="297"/>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198;p17"/>
            <p:cNvSpPr/>
            <p:nvPr/>
          </p:nvSpPr>
          <p:spPr>
            <a:xfrm>
              <a:off x="6512825" y="1978175"/>
              <a:ext cx="17775" cy="15175"/>
            </a:xfrm>
            <a:custGeom>
              <a:avLst/>
              <a:gdLst/>
              <a:ahLst/>
              <a:cxnLst/>
              <a:rect l="l" t="t" r="r" b="b"/>
              <a:pathLst>
                <a:path w="711" h="607" extrusionOk="0">
                  <a:moveTo>
                    <a:pt x="413" y="1"/>
                  </a:moveTo>
                  <a:cubicBezTo>
                    <a:pt x="133" y="1"/>
                    <a:pt x="1" y="314"/>
                    <a:pt x="199" y="512"/>
                  </a:cubicBezTo>
                  <a:cubicBezTo>
                    <a:pt x="259" y="577"/>
                    <a:pt x="335" y="607"/>
                    <a:pt x="410" y="607"/>
                  </a:cubicBezTo>
                  <a:cubicBezTo>
                    <a:pt x="562" y="607"/>
                    <a:pt x="710" y="485"/>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99;p17"/>
            <p:cNvSpPr/>
            <p:nvPr/>
          </p:nvSpPr>
          <p:spPr>
            <a:xfrm>
              <a:off x="665135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200;p17"/>
            <p:cNvSpPr/>
            <p:nvPr/>
          </p:nvSpPr>
          <p:spPr>
            <a:xfrm>
              <a:off x="5682575" y="2105150"/>
              <a:ext cx="17750" cy="15175"/>
            </a:xfrm>
            <a:custGeom>
              <a:avLst/>
              <a:gdLst/>
              <a:ahLst/>
              <a:cxnLst/>
              <a:rect l="l" t="t" r="r" b="b"/>
              <a:pathLst>
                <a:path w="710" h="607" extrusionOk="0">
                  <a:moveTo>
                    <a:pt x="413" y="0"/>
                  </a:moveTo>
                  <a:cubicBezTo>
                    <a:pt x="149" y="0"/>
                    <a:pt x="1" y="330"/>
                    <a:pt x="199" y="512"/>
                  </a:cubicBezTo>
                  <a:cubicBezTo>
                    <a:pt x="264" y="577"/>
                    <a:pt x="342" y="606"/>
                    <a:pt x="417" y="606"/>
                  </a:cubicBezTo>
                  <a:cubicBezTo>
                    <a:pt x="569"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201;p17"/>
            <p:cNvSpPr/>
            <p:nvPr/>
          </p:nvSpPr>
          <p:spPr>
            <a:xfrm>
              <a:off x="582110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202;p17"/>
            <p:cNvSpPr/>
            <p:nvPr/>
          </p:nvSpPr>
          <p:spPr>
            <a:xfrm>
              <a:off x="5959600" y="2105150"/>
              <a:ext cx="17750" cy="15175"/>
            </a:xfrm>
            <a:custGeom>
              <a:avLst/>
              <a:gdLst/>
              <a:ahLst/>
              <a:cxnLst/>
              <a:rect l="l" t="t" r="r" b="b"/>
              <a:pathLst>
                <a:path w="710" h="607" extrusionOk="0">
                  <a:moveTo>
                    <a:pt x="397" y="0"/>
                  </a:moveTo>
                  <a:cubicBezTo>
                    <a:pt x="133" y="0"/>
                    <a:pt x="1" y="330"/>
                    <a:pt x="182" y="512"/>
                  </a:cubicBezTo>
                  <a:cubicBezTo>
                    <a:pt x="248" y="577"/>
                    <a:pt x="327" y="606"/>
                    <a:pt x="405" y="606"/>
                  </a:cubicBezTo>
                  <a:cubicBezTo>
                    <a:pt x="562" y="606"/>
                    <a:pt x="710"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203;p17"/>
            <p:cNvSpPr/>
            <p:nvPr/>
          </p:nvSpPr>
          <p:spPr>
            <a:xfrm>
              <a:off x="6097700" y="2105150"/>
              <a:ext cx="17775" cy="15175"/>
            </a:xfrm>
            <a:custGeom>
              <a:avLst/>
              <a:gdLst/>
              <a:ahLst/>
              <a:cxnLst/>
              <a:rect l="l" t="t" r="r" b="b"/>
              <a:pathLst>
                <a:path w="711" h="607" extrusionOk="0">
                  <a:moveTo>
                    <a:pt x="413" y="0"/>
                  </a:moveTo>
                  <a:cubicBezTo>
                    <a:pt x="149"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04;p17"/>
            <p:cNvSpPr/>
            <p:nvPr/>
          </p:nvSpPr>
          <p:spPr>
            <a:xfrm>
              <a:off x="6236225" y="2105150"/>
              <a:ext cx="17750" cy="15175"/>
            </a:xfrm>
            <a:custGeom>
              <a:avLst/>
              <a:gdLst/>
              <a:ahLst/>
              <a:cxnLst/>
              <a:rect l="l" t="t" r="r" b="b"/>
              <a:pathLst>
                <a:path w="710" h="607" extrusionOk="0">
                  <a:moveTo>
                    <a:pt x="396" y="0"/>
                  </a:moveTo>
                  <a:cubicBezTo>
                    <a:pt x="132" y="0"/>
                    <a:pt x="0" y="330"/>
                    <a:pt x="198" y="512"/>
                  </a:cubicBezTo>
                  <a:cubicBezTo>
                    <a:pt x="258" y="577"/>
                    <a:pt x="334" y="606"/>
                    <a:pt x="409" y="606"/>
                  </a:cubicBezTo>
                  <a:cubicBezTo>
                    <a:pt x="561" y="606"/>
                    <a:pt x="710" y="485"/>
                    <a:pt x="710" y="297"/>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205;p17"/>
            <p:cNvSpPr/>
            <p:nvPr/>
          </p:nvSpPr>
          <p:spPr>
            <a:xfrm>
              <a:off x="6374725" y="2105150"/>
              <a:ext cx="17775" cy="15175"/>
            </a:xfrm>
            <a:custGeom>
              <a:avLst/>
              <a:gdLst/>
              <a:ahLst/>
              <a:cxnLst/>
              <a:rect l="l" t="t" r="r" b="b"/>
              <a:pathLst>
                <a:path w="711" h="607" extrusionOk="0">
                  <a:moveTo>
                    <a:pt x="397" y="0"/>
                  </a:moveTo>
                  <a:cubicBezTo>
                    <a:pt x="133" y="0"/>
                    <a:pt x="1" y="330"/>
                    <a:pt x="182" y="512"/>
                  </a:cubicBezTo>
                  <a:cubicBezTo>
                    <a:pt x="248" y="577"/>
                    <a:pt x="325" y="606"/>
                    <a:pt x="401" y="606"/>
                  </a:cubicBezTo>
                  <a:cubicBezTo>
                    <a:pt x="555" y="606"/>
                    <a:pt x="699"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206;p17"/>
            <p:cNvSpPr/>
            <p:nvPr/>
          </p:nvSpPr>
          <p:spPr>
            <a:xfrm>
              <a:off x="6512825" y="2105150"/>
              <a:ext cx="17775" cy="15175"/>
            </a:xfrm>
            <a:custGeom>
              <a:avLst/>
              <a:gdLst/>
              <a:ahLst/>
              <a:cxnLst/>
              <a:rect l="l" t="t" r="r" b="b"/>
              <a:pathLst>
                <a:path w="711" h="607" extrusionOk="0">
                  <a:moveTo>
                    <a:pt x="413" y="0"/>
                  </a:moveTo>
                  <a:cubicBezTo>
                    <a:pt x="133"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07;p17"/>
            <p:cNvSpPr/>
            <p:nvPr/>
          </p:nvSpPr>
          <p:spPr>
            <a:xfrm>
              <a:off x="665135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208;p17"/>
            <p:cNvSpPr/>
            <p:nvPr/>
          </p:nvSpPr>
          <p:spPr>
            <a:xfrm>
              <a:off x="5682575" y="2232500"/>
              <a:ext cx="18050" cy="15100"/>
            </a:xfrm>
            <a:custGeom>
              <a:avLst/>
              <a:gdLst/>
              <a:ahLst/>
              <a:cxnLst/>
              <a:rect l="l" t="t" r="r" b="b"/>
              <a:pathLst>
                <a:path w="722" h="604" extrusionOk="0">
                  <a:moveTo>
                    <a:pt x="441" y="0"/>
                  </a:moveTo>
                  <a:cubicBezTo>
                    <a:pt x="432" y="0"/>
                    <a:pt x="423" y="1"/>
                    <a:pt x="413" y="2"/>
                  </a:cubicBezTo>
                  <a:cubicBezTo>
                    <a:pt x="133" y="2"/>
                    <a:pt x="1" y="332"/>
                    <a:pt x="199" y="513"/>
                  </a:cubicBezTo>
                  <a:cubicBezTo>
                    <a:pt x="262" y="576"/>
                    <a:pt x="337" y="604"/>
                    <a:pt x="411" y="604"/>
                  </a:cubicBezTo>
                  <a:cubicBezTo>
                    <a:pt x="571" y="604"/>
                    <a:pt x="721" y="474"/>
                    <a:pt x="710" y="282"/>
                  </a:cubicBezTo>
                  <a:cubicBezTo>
                    <a:pt x="710" y="127"/>
                    <a:pt x="593" y="0"/>
                    <a:pt x="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209;p17"/>
            <p:cNvSpPr/>
            <p:nvPr/>
          </p:nvSpPr>
          <p:spPr>
            <a:xfrm>
              <a:off x="582110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210;p17"/>
            <p:cNvSpPr/>
            <p:nvPr/>
          </p:nvSpPr>
          <p:spPr>
            <a:xfrm>
              <a:off x="5959600" y="2232125"/>
              <a:ext cx="17750" cy="15175"/>
            </a:xfrm>
            <a:custGeom>
              <a:avLst/>
              <a:gdLst/>
              <a:ahLst/>
              <a:cxnLst/>
              <a:rect l="l" t="t" r="r" b="b"/>
              <a:pathLst>
                <a:path w="710"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11;p17"/>
            <p:cNvSpPr/>
            <p:nvPr/>
          </p:nvSpPr>
          <p:spPr>
            <a:xfrm>
              <a:off x="6097700" y="2232125"/>
              <a:ext cx="17775" cy="15175"/>
            </a:xfrm>
            <a:custGeom>
              <a:avLst/>
              <a:gdLst/>
              <a:ahLst/>
              <a:cxnLst/>
              <a:rect l="l" t="t" r="r" b="b"/>
              <a:pathLst>
                <a:path w="711" h="607" extrusionOk="0">
                  <a:moveTo>
                    <a:pt x="413" y="0"/>
                  </a:moveTo>
                  <a:cubicBezTo>
                    <a:pt x="133"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12;p17"/>
            <p:cNvSpPr/>
            <p:nvPr/>
          </p:nvSpPr>
          <p:spPr>
            <a:xfrm>
              <a:off x="6236225" y="2232125"/>
              <a:ext cx="17750" cy="15175"/>
            </a:xfrm>
            <a:custGeom>
              <a:avLst/>
              <a:gdLst/>
              <a:ahLst/>
              <a:cxnLst/>
              <a:rect l="l" t="t" r="r" b="b"/>
              <a:pathLst>
                <a:path w="710" h="607"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17"/>
            <p:cNvSpPr/>
            <p:nvPr/>
          </p:nvSpPr>
          <p:spPr>
            <a:xfrm>
              <a:off x="6374725" y="2232125"/>
              <a:ext cx="17775" cy="15175"/>
            </a:xfrm>
            <a:custGeom>
              <a:avLst/>
              <a:gdLst/>
              <a:ahLst/>
              <a:cxnLst/>
              <a:rect l="l" t="t" r="r" b="b"/>
              <a:pathLst>
                <a:path w="711"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214;p17"/>
            <p:cNvSpPr/>
            <p:nvPr/>
          </p:nvSpPr>
          <p:spPr>
            <a:xfrm>
              <a:off x="6512825" y="2232125"/>
              <a:ext cx="17775" cy="15175"/>
            </a:xfrm>
            <a:custGeom>
              <a:avLst/>
              <a:gdLst/>
              <a:ahLst/>
              <a:cxnLst/>
              <a:rect l="l" t="t" r="r" b="b"/>
              <a:pathLst>
                <a:path w="711" h="607"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17"/>
            <p:cNvSpPr/>
            <p:nvPr/>
          </p:nvSpPr>
          <p:spPr>
            <a:xfrm>
              <a:off x="665135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216;p17"/>
            <p:cNvSpPr/>
            <p:nvPr/>
          </p:nvSpPr>
          <p:spPr>
            <a:xfrm>
              <a:off x="5682575" y="2359100"/>
              <a:ext cx="17750" cy="15150"/>
            </a:xfrm>
            <a:custGeom>
              <a:avLst/>
              <a:gdLst/>
              <a:ahLst/>
              <a:cxnLst/>
              <a:rect l="l" t="t" r="r" b="b"/>
              <a:pathLst>
                <a:path w="710" h="606" extrusionOk="0">
                  <a:moveTo>
                    <a:pt x="413" y="0"/>
                  </a:moveTo>
                  <a:cubicBezTo>
                    <a:pt x="149"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17"/>
            <p:cNvSpPr/>
            <p:nvPr/>
          </p:nvSpPr>
          <p:spPr>
            <a:xfrm>
              <a:off x="582110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18;p17"/>
            <p:cNvSpPr/>
            <p:nvPr/>
          </p:nvSpPr>
          <p:spPr>
            <a:xfrm>
              <a:off x="5959600" y="2359100"/>
              <a:ext cx="17750" cy="15150"/>
            </a:xfrm>
            <a:custGeom>
              <a:avLst/>
              <a:gdLst/>
              <a:ahLst/>
              <a:cxnLst/>
              <a:rect l="l" t="t" r="r" b="b"/>
              <a:pathLst>
                <a:path w="710" h="606"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17"/>
            <p:cNvSpPr/>
            <p:nvPr/>
          </p:nvSpPr>
          <p:spPr>
            <a:xfrm>
              <a:off x="6097700" y="2359100"/>
              <a:ext cx="17775" cy="15150"/>
            </a:xfrm>
            <a:custGeom>
              <a:avLst/>
              <a:gdLst/>
              <a:ahLst/>
              <a:cxnLst/>
              <a:rect l="l" t="t" r="r" b="b"/>
              <a:pathLst>
                <a:path w="711" h="606" extrusionOk="0">
                  <a:moveTo>
                    <a:pt x="413" y="0"/>
                  </a:moveTo>
                  <a:cubicBezTo>
                    <a:pt x="149"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17"/>
            <p:cNvSpPr/>
            <p:nvPr/>
          </p:nvSpPr>
          <p:spPr>
            <a:xfrm>
              <a:off x="6236225" y="2359100"/>
              <a:ext cx="17750" cy="15150"/>
            </a:xfrm>
            <a:custGeom>
              <a:avLst/>
              <a:gdLst/>
              <a:ahLst/>
              <a:cxnLst/>
              <a:rect l="l" t="t" r="r" b="b"/>
              <a:pathLst>
                <a:path w="710" h="606"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17"/>
            <p:cNvSpPr/>
            <p:nvPr/>
          </p:nvSpPr>
          <p:spPr>
            <a:xfrm>
              <a:off x="6374725" y="2359100"/>
              <a:ext cx="17775" cy="15150"/>
            </a:xfrm>
            <a:custGeom>
              <a:avLst/>
              <a:gdLst/>
              <a:ahLst/>
              <a:cxnLst/>
              <a:rect l="l" t="t" r="r" b="b"/>
              <a:pathLst>
                <a:path w="711" h="606" extrusionOk="0">
                  <a:moveTo>
                    <a:pt x="397" y="0"/>
                  </a:moveTo>
                  <a:cubicBezTo>
                    <a:pt x="133" y="0"/>
                    <a:pt x="1" y="330"/>
                    <a:pt x="182" y="511"/>
                  </a:cubicBezTo>
                  <a:cubicBezTo>
                    <a:pt x="248" y="577"/>
                    <a:pt x="325" y="606"/>
                    <a:pt x="401" y="606"/>
                  </a:cubicBezTo>
                  <a:cubicBezTo>
                    <a:pt x="555" y="606"/>
                    <a:pt x="699"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222;p17"/>
            <p:cNvSpPr/>
            <p:nvPr/>
          </p:nvSpPr>
          <p:spPr>
            <a:xfrm>
              <a:off x="6512825" y="2359100"/>
              <a:ext cx="17775" cy="15150"/>
            </a:xfrm>
            <a:custGeom>
              <a:avLst/>
              <a:gdLst/>
              <a:ahLst/>
              <a:cxnLst/>
              <a:rect l="l" t="t" r="r" b="b"/>
              <a:pathLst>
                <a:path w="711" h="606"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223;p17"/>
            <p:cNvSpPr/>
            <p:nvPr/>
          </p:nvSpPr>
          <p:spPr>
            <a:xfrm>
              <a:off x="665135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224;p17"/>
            <p:cNvSpPr/>
            <p:nvPr/>
          </p:nvSpPr>
          <p:spPr>
            <a:xfrm>
              <a:off x="5682575" y="2486050"/>
              <a:ext cx="17750" cy="15200"/>
            </a:xfrm>
            <a:custGeom>
              <a:avLst/>
              <a:gdLst/>
              <a:ahLst/>
              <a:cxnLst/>
              <a:rect l="l" t="t" r="r" b="b"/>
              <a:pathLst>
                <a:path w="710" h="608" extrusionOk="0">
                  <a:moveTo>
                    <a:pt x="413" y="1"/>
                  </a:moveTo>
                  <a:cubicBezTo>
                    <a:pt x="149" y="1"/>
                    <a:pt x="1" y="331"/>
                    <a:pt x="199" y="512"/>
                  </a:cubicBezTo>
                  <a:cubicBezTo>
                    <a:pt x="265" y="578"/>
                    <a:pt x="344" y="607"/>
                    <a:pt x="419" y="607"/>
                  </a:cubicBezTo>
                  <a:cubicBezTo>
                    <a:pt x="571"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225;p17"/>
            <p:cNvSpPr/>
            <p:nvPr/>
          </p:nvSpPr>
          <p:spPr>
            <a:xfrm>
              <a:off x="5821100" y="2486050"/>
              <a:ext cx="17750" cy="15200"/>
            </a:xfrm>
            <a:custGeom>
              <a:avLst/>
              <a:gdLst/>
              <a:ahLst/>
              <a:cxnLst/>
              <a:rect l="l" t="t" r="r" b="b"/>
              <a:pathLst>
                <a:path w="710" h="608" extrusionOk="0">
                  <a:moveTo>
                    <a:pt x="413" y="1"/>
                  </a:moveTo>
                  <a:cubicBezTo>
                    <a:pt x="132" y="1"/>
                    <a:pt x="0" y="331"/>
                    <a:pt x="198" y="512"/>
                  </a:cubicBezTo>
                  <a:cubicBezTo>
                    <a:pt x="259" y="578"/>
                    <a:pt x="336" y="607"/>
                    <a:pt x="411"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226;p17"/>
            <p:cNvSpPr/>
            <p:nvPr/>
          </p:nvSpPr>
          <p:spPr>
            <a:xfrm>
              <a:off x="5959600" y="2486050"/>
              <a:ext cx="17750" cy="15200"/>
            </a:xfrm>
            <a:custGeom>
              <a:avLst/>
              <a:gdLst/>
              <a:ahLst/>
              <a:cxnLst/>
              <a:rect l="l" t="t" r="r" b="b"/>
              <a:pathLst>
                <a:path w="710" h="608" extrusionOk="0">
                  <a:moveTo>
                    <a:pt x="397" y="1"/>
                  </a:moveTo>
                  <a:cubicBezTo>
                    <a:pt x="133" y="1"/>
                    <a:pt x="1" y="331"/>
                    <a:pt x="182" y="512"/>
                  </a:cubicBezTo>
                  <a:cubicBezTo>
                    <a:pt x="248" y="578"/>
                    <a:pt x="329" y="607"/>
                    <a:pt x="407" y="607"/>
                  </a:cubicBezTo>
                  <a:cubicBezTo>
                    <a:pt x="563" y="607"/>
                    <a:pt x="710" y="490"/>
                    <a:pt x="710" y="314"/>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227;p17"/>
            <p:cNvSpPr/>
            <p:nvPr/>
          </p:nvSpPr>
          <p:spPr>
            <a:xfrm>
              <a:off x="6097700" y="2486050"/>
              <a:ext cx="17775" cy="15200"/>
            </a:xfrm>
            <a:custGeom>
              <a:avLst/>
              <a:gdLst/>
              <a:ahLst/>
              <a:cxnLst/>
              <a:rect l="l" t="t" r="r" b="b"/>
              <a:pathLst>
                <a:path w="711" h="608" extrusionOk="0">
                  <a:moveTo>
                    <a:pt x="413" y="1"/>
                  </a:moveTo>
                  <a:cubicBezTo>
                    <a:pt x="149"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228;p17"/>
            <p:cNvSpPr/>
            <p:nvPr/>
          </p:nvSpPr>
          <p:spPr>
            <a:xfrm>
              <a:off x="6236225" y="2486050"/>
              <a:ext cx="17750" cy="15200"/>
            </a:xfrm>
            <a:custGeom>
              <a:avLst/>
              <a:gdLst/>
              <a:ahLst/>
              <a:cxnLst/>
              <a:rect l="l" t="t" r="r" b="b"/>
              <a:pathLst>
                <a:path w="710" h="608" extrusionOk="0">
                  <a:moveTo>
                    <a:pt x="396" y="1"/>
                  </a:moveTo>
                  <a:cubicBezTo>
                    <a:pt x="132" y="1"/>
                    <a:pt x="0" y="331"/>
                    <a:pt x="198" y="512"/>
                  </a:cubicBezTo>
                  <a:cubicBezTo>
                    <a:pt x="259" y="578"/>
                    <a:pt x="336" y="607"/>
                    <a:pt x="411" y="607"/>
                  </a:cubicBezTo>
                  <a:cubicBezTo>
                    <a:pt x="563" y="607"/>
                    <a:pt x="710" y="490"/>
                    <a:pt x="710" y="314"/>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229;p17"/>
            <p:cNvSpPr/>
            <p:nvPr/>
          </p:nvSpPr>
          <p:spPr>
            <a:xfrm>
              <a:off x="6374725" y="2486050"/>
              <a:ext cx="17775" cy="15200"/>
            </a:xfrm>
            <a:custGeom>
              <a:avLst/>
              <a:gdLst/>
              <a:ahLst/>
              <a:cxnLst/>
              <a:rect l="l" t="t" r="r" b="b"/>
              <a:pathLst>
                <a:path w="711" h="608" extrusionOk="0">
                  <a:moveTo>
                    <a:pt x="397" y="1"/>
                  </a:moveTo>
                  <a:cubicBezTo>
                    <a:pt x="133" y="1"/>
                    <a:pt x="1" y="331"/>
                    <a:pt x="182" y="512"/>
                  </a:cubicBezTo>
                  <a:cubicBezTo>
                    <a:pt x="248" y="578"/>
                    <a:pt x="327" y="607"/>
                    <a:pt x="403" y="607"/>
                  </a:cubicBezTo>
                  <a:cubicBezTo>
                    <a:pt x="556" y="607"/>
                    <a:pt x="699" y="490"/>
                    <a:pt x="710" y="314"/>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230;p17"/>
            <p:cNvSpPr/>
            <p:nvPr/>
          </p:nvSpPr>
          <p:spPr>
            <a:xfrm>
              <a:off x="6512825" y="2486050"/>
              <a:ext cx="17775" cy="15200"/>
            </a:xfrm>
            <a:custGeom>
              <a:avLst/>
              <a:gdLst/>
              <a:ahLst/>
              <a:cxnLst/>
              <a:rect l="l" t="t" r="r" b="b"/>
              <a:pathLst>
                <a:path w="711" h="608" extrusionOk="0">
                  <a:moveTo>
                    <a:pt x="413" y="1"/>
                  </a:moveTo>
                  <a:cubicBezTo>
                    <a:pt x="133"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231;p17"/>
            <p:cNvSpPr/>
            <p:nvPr/>
          </p:nvSpPr>
          <p:spPr>
            <a:xfrm>
              <a:off x="6651350" y="2486050"/>
              <a:ext cx="17750" cy="15200"/>
            </a:xfrm>
            <a:custGeom>
              <a:avLst/>
              <a:gdLst/>
              <a:ahLst/>
              <a:cxnLst/>
              <a:rect l="l" t="t" r="r" b="b"/>
              <a:pathLst>
                <a:path w="710" h="608" extrusionOk="0">
                  <a:moveTo>
                    <a:pt x="413" y="1"/>
                  </a:moveTo>
                  <a:cubicBezTo>
                    <a:pt x="132" y="1"/>
                    <a:pt x="0" y="331"/>
                    <a:pt x="198"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232;p17"/>
            <p:cNvSpPr/>
            <p:nvPr/>
          </p:nvSpPr>
          <p:spPr>
            <a:xfrm>
              <a:off x="5682575" y="2613025"/>
              <a:ext cx="17750" cy="15200"/>
            </a:xfrm>
            <a:custGeom>
              <a:avLst/>
              <a:gdLst/>
              <a:ahLst/>
              <a:cxnLst/>
              <a:rect l="l" t="t" r="r" b="b"/>
              <a:pathLst>
                <a:path w="710" h="608" extrusionOk="0">
                  <a:moveTo>
                    <a:pt x="413" y="1"/>
                  </a:moveTo>
                  <a:cubicBezTo>
                    <a:pt x="149" y="1"/>
                    <a:pt x="1" y="330"/>
                    <a:pt x="199" y="512"/>
                  </a:cubicBezTo>
                  <a:cubicBezTo>
                    <a:pt x="265" y="578"/>
                    <a:pt x="344" y="607"/>
                    <a:pt x="419" y="607"/>
                  </a:cubicBezTo>
                  <a:cubicBezTo>
                    <a:pt x="571"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233;p17"/>
            <p:cNvSpPr/>
            <p:nvPr/>
          </p:nvSpPr>
          <p:spPr>
            <a:xfrm>
              <a:off x="5821100" y="2613025"/>
              <a:ext cx="17750" cy="15200"/>
            </a:xfrm>
            <a:custGeom>
              <a:avLst/>
              <a:gdLst/>
              <a:ahLst/>
              <a:cxnLst/>
              <a:rect l="l" t="t" r="r" b="b"/>
              <a:pathLst>
                <a:path w="710" h="608" extrusionOk="0">
                  <a:moveTo>
                    <a:pt x="413" y="1"/>
                  </a:moveTo>
                  <a:cubicBezTo>
                    <a:pt x="132" y="1"/>
                    <a:pt x="0" y="330"/>
                    <a:pt x="198" y="512"/>
                  </a:cubicBezTo>
                  <a:cubicBezTo>
                    <a:pt x="259" y="578"/>
                    <a:pt x="336" y="607"/>
                    <a:pt x="411"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234;p17"/>
            <p:cNvSpPr/>
            <p:nvPr/>
          </p:nvSpPr>
          <p:spPr>
            <a:xfrm>
              <a:off x="5959600" y="2613025"/>
              <a:ext cx="17750" cy="15200"/>
            </a:xfrm>
            <a:custGeom>
              <a:avLst/>
              <a:gdLst/>
              <a:ahLst/>
              <a:cxnLst/>
              <a:rect l="l" t="t" r="r" b="b"/>
              <a:pathLst>
                <a:path w="710" h="608" extrusionOk="0">
                  <a:moveTo>
                    <a:pt x="397" y="1"/>
                  </a:moveTo>
                  <a:cubicBezTo>
                    <a:pt x="133" y="1"/>
                    <a:pt x="1" y="330"/>
                    <a:pt x="182" y="512"/>
                  </a:cubicBezTo>
                  <a:cubicBezTo>
                    <a:pt x="248" y="578"/>
                    <a:pt x="329" y="607"/>
                    <a:pt x="407" y="607"/>
                  </a:cubicBezTo>
                  <a:cubicBezTo>
                    <a:pt x="563" y="607"/>
                    <a:pt x="710" y="490"/>
                    <a:pt x="710" y="314"/>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235;p17"/>
            <p:cNvSpPr/>
            <p:nvPr/>
          </p:nvSpPr>
          <p:spPr>
            <a:xfrm>
              <a:off x="6097700" y="2613025"/>
              <a:ext cx="17775" cy="15200"/>
            </a:xfrm>
            <a:custGeom>
              <a:avLst/>
              <a:gdLst/>
              <a:ahLst/>
              <a:cxnLst/>
              <a:rect l="l" t="t" r="r" b="b"/>
              <a:pathLst>
                <a:path w="711" h="608" extrusionOk="0">
                  <a:moveTo>
                    <a:pt x="413" y="1"/>
                  </a:moveTo>
                  <a:cubicBezTo>
                    <a:pt x="149"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236;p17"/>
            <p:cNvSpPr/>
            <p:nvPr/>
          </p:nvSpPr>
          <p:spPr>
            <a:xfrm>
              <a:off x="6236225" y="2613025"/>
              <a:ext cx="17750" cy="15200"/>
            </a:xfrm>
            <a:custGeom>
              <a:avLst/>
              <a:gdLst/>
              <a:ahLst/>
              <a:cxnLst/>
              <a:rect l="l" t="t" r="r" b="b"/>
              <a:pathLst>
                <a:path w="710" h="608" extrusionOk="0">
                  <a:moveTo>
                    <a:pt x="396" y="1"/>
                  </a:moveTo>
                  <a:cubicBezTo>
                    <a:pt x="132" y="1"/>
                    <a:pt x="0" y="330"/>
                    <a:pt x="198" y="512"/>
                  </a:cubicBezTo>
                  <a:cubicBezTo>
                    <a:pt x="259" y="578"/>
                    <a:pt x="336" y="607"/>
                    <a:pt x="411" y="607"/>
                  </a:cubicBezTo>
                  <a:cubicBezTo>
                    <a:pt x="563" y="607"/>
                    <a:pt x="710" y="490"/>
                    <a:pt x="710" y="314"/>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237;p17"/>
            <p:cNvSpPr/>
            <p:nvPr/>
          </p:nvSpPr>
          <p:spPr>
            <a:xfrm>
              <a:off x="6374725" y="2613025"/>
              <a:ext cx="17775" cy="15200"/>
            </a:xfrm>
            <a:custGeom>
              <a:avLst/>
              <a:gdLst/>
              <a:ahLst/>
              <a:cxnLst/>
              <a:rect l="l" t="t" r="r" b="b"/>
              <a:pathLst>
                <a:path w="711" h="608" extrusionOk="0">
                  <a:moveTo>
                    <a:pt x="397" y="1"/>
                  </a:moveTo>
                  <a:cubicBezTo>
                    <a:pt x="133" y="1"/>
                    <a:pt x="1" y="330"/>
                    <a:pt x="182" y="512"/>
                  </a:cubicBezTo>
                  <a:cubicBezTo>
                    <a:pt x="248" y="578"/>
                    <a:pt x="327" y="607"/>
                    <a:pt x="403" y="607"/>
                  </a:cubicBezTo>
                  <a:cubicBezTo>
                    <a:pt x="556" y="607"/>
                    <a:pt x="699" y="490"/>
                    <a:pt x="710" y="314"/>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238;p17"/>
            <p:cNvSpPr/>
            <p:nvPr/>
          </p:nvSpPr>
          <p:spPr>
            <a:xfrm>
              <a:off x="6512825" y="2613025"/>
              <a:ext cx="17775" cy="15200"/>
            </a:xfrm>
            <a:custGeom>
              <a:avLst/>
              <a:gdLst/>
              <a:ahLst/>
              <a:cxnLst/>
              <a:rect l="l" t="t" r="r" b="b"/>
              <a:pathLst>
                <a:path w="711" h="608" extrusionOk="0">
                  <a:moveTo>
                    <a:pt x="413" y="1"/>
                  </a:moveTo>
                  <a:cubicBezTo>
                    <a:pt x="133"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239;p17"/>
            <p:cNvSpPr/>
            <p:nvPr/>
          </p:nvSpPr>
          <p:spPr>
            <a:xfrm>
              <a:off x="6651350" y="2613025"/>
              <a:ext cx="17750" cy="15200"/>
            </a:xfrm>
            <a:custGeom>
              <a:avLst/>
              <a:gdLst/>
              <a:ahLst/>
              <a:cxnLst/>
              <a:rect l="l" t="t" r="r" b="b"/>
              <a:pathLst>
                <a:path w="710" h="608" extrusionOk="0">
                  <a:moveTo>
                    <a:pt x="413" y="1"/>
                  </a:moveTo>
                  <a:cubicBezTo>
                    <a:pt x="132" y="1"/>
                    <a:pt x="0" y="330"/>
                    <a:pt x="198"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240;p17"/>
            <p:cNvSpPr/>
            <p:nvPr/>
          </p:nvSpPr>
          <p:spPr>
            <a:xfrm>
              <a:off x="5682575" y="2740000"/>
              <a:ext cx="17750" cy="15175"/>
            </a:xfrm>
            <a:custGeom>
              <a:avLst/>
              <a:gdLst/>
              <a:ahLst/>
              <a:cxnLst/>
              <a:rect l="l" t="t" r="r" b="b"/>
              <a:pathLst>
                <a:path w="710" h="607" extrusionOk="0">
                  <a:moveTo>
                    <a:pt x="413" y="0"/>
                  </a:moveTo>
                  <a:cubicBezTo>
                    <a:pt x="149" y="0"/>
                    <a:pt x="1" y="330"/>
                    <a:pt x="199" y="512"/>
                  </a:cubicBezTo>
                  <a:cubicBezTo>
                    <a:pt x="265" y="578"/>
                    <a:pt x="344" y="607"/>
                    <a:pt x="419" y="607"/>
                  </a:cubicBezTo>
                  <a:cubicBezTo>
                    <a:pt x="571"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17"/>
            <p:cNvSpPr/>
            <p:nvPr/>
          </p:nvSpPr>
          <p:spPr>
            <a:xfrm>
              <a:off x="5821100" y="2740000"/>
              <a:ext cx="17750" cy="15175"/>
            </a:xfrm>
            <a:custGeom>
              <a:avLst/>
              <a:gdLst/>
              <a:ahLst/>
              <a:cxnLst/>
              <a:rect l="l" t="t" r="r" b="b"/>
              <a:pathLst>
                <a:path w="710" h="607" extrusionOk="0">
                  <a:moveTo>
                    <a:pt x="413" y="0"/>
                  </a:moveTo>
                  <a:cubicBezTo>
                    <a:pt x="132" y="0"/>
                    <a:pt x="0" y="330"/>
                    <a:pt x="198" y="512"/>
                  </a:cubicBezTo>
                  <a:cubicBezTo>
                    <a:pt x="259" y="578"/>
                    <a:pt x="336" y="607"/>
                    <a:pt x="411" y="607"/>
                  </a:cubicBezTo>
                  <a:cubicBezTo>
                    <a:pt x="563"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242;p17"/>
            <p:cNvSpPr/>
            <p:nvPr/>
          </p:nvSpPr>
          <p:spPr>
            <a:xfrm>
              <a:off x="5959600" y="2740000"/>
              <a:ext cx="17750" cy="15175"/>
            </a:xfrm>
            <a:custGeom>
              <a:avLst/>
              <a:gdLst/>
              <a:ahLst/>
              <a:cxnLst/>
              <a:rect l="l" t="t" r="r" b="b"/>
              <a:pathLst>
                <a:path w="710" h="607" extrusionOk="0">
                  <a:moveTo>
                    <a:pt x="397" y="0"/>
                  </a:moveTo>
                  <a:cubicBezTo>
                    <a:pt x="133" y="0"/>
                    <a:pt x="1" y="330"/>
                    <a:pt x="182" y="512"/>
                  </a:cubicBezTo>
                  <a:cubicBezTo>
                    <a:pt x="248" y="578"/>
                    <a:pt x="329" y="607"/>
                    <a:pt x="407" y="607"/>
                  </a:cubicBezTo>
                  <a:cubicBezTo>
                    <a:pt x="563" y="607"/>
                    <a:pt x="710" y="490"/>
                    <a:pt x="710" y="314"/>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17"/>
            <p:cNvSpPr/>
            <p:nvPr/>
          </p:nvSpPr>
          <p:spPr>
            <a:xfrm>
              <a:off x="6097700" y="2740000"/>
              <a:ext cx="17775" cy="15175"/>
            </a:xfrm>
            <a:custGeom>
              <a:avLst/>
              <a:gdLst/>
              <a:ahLst/>
              <a:cxnLst/>
              <a:rect l="l" t="t" r="r" b="b"/>
              <a:pathLst>
                <a:path w="711" h="607" extrusionOk="0">
                  <a:moveTo>
                    <a:pt x="413" y="0"/>
                  </a:moveTo>
                  <a:cubicBezTo>
                    <a:pt x="149"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244;p17"/>
            <p:cNvSpPr/>
            <p:nvPr/>
          </p:nvSpPr>
          <p:spPr>
            <a:xfrm>
              <a:off x="6236225" y="2740000"/>
              <a:ext cx="17750" cy="15175"/>
            </a:xfrm>
            <a:custGeom>
              <a:avLst/>
              <a:gdLst/>
              <a:ahLst/>
              <a:cxnLst/>
              <a:rect l="l" t="t" r="r" b="b"/>
              <a:pathLst>
                <a:path w="710" h="607" extrusionOk="0">
                  <a:moveTo>
                    <a:pt x="396" y="0"/>
                  </a:moveTo>
                  <a:cubicBezTo>
                    <a:pt x="132" y="0"/>
                    <a:pt x="0" y="330"/>
                    <a:pt x="198" y="512"/>
                  </a:cubicBezTo>
                  <a:cubicBezTo>
                    <a:pt x="259" y="578"/>
                    <a:pt x="336" y="607"/>
                    <a:pt x="411" y="607"/>
                  </a:cubicBezTo>
                  <a:cubicBezTo>
                    <a:pt x="563" y="607"/>
                    <a:pt x="710" y="490"/>
                    <a:pt x="710" y="314"/>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245;p17"/>
            <p:cNvSpPr/>
            <p:nvPr/>
          </p:nvSpPr>
          <p:spPr>
            <a:xfrm>
              <a:off x="6374725" y="2740000"/>
              <a:ext cx="17775" cy="15175"/>
            </a:xfrm>
            <a:custGeom>
              <a:avLst/>
              <a:gdLst/>
              <a:ahLst/>
              <a:cxnLst/>
              <a:rect l="l" t="t" r="r" b="b"/>
              <a:pathLst>
                <a:path w="711" h="607" extrusionOk="0">
                  <a:moveTo>
                    <a:pt x="397" y="0"/>
                  </a:moveTo>
                  <a:cubicBezTo>
                    <a:pt x="133" y="0"/>
                    <a:pt x="1" y="330"/>
                    <a:pt x="182" y="512"/>
                  </a:cubicBezTo>
                  <a:cubicBezTo>
                    <a:pt x="248" y="578"/>
                    <a:pt x="327" y="607"/>
                    <a:pt x="403" y="607"/>
                  </a:cubicBezTo>
                  <a:cubicBezTo>
                    <a:pt x="556" y="607"/>
                    <a:pt x="699" y="490"/>
                    <a:pt x="710" y="314"/>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246;p17"/>
            <p:cNvSpPr/>
            <p:nvPr/>
          </p:nvSpPr>
          <p:spPr>
            <a:xfrm>
              <a:off x="6512825" y="2740000"/>
              <a:ext cx="17775" cy="15175"/>
            </a:xfrm>
            <a:custGeom>
              <a:avLst/>
              <a:gdLst/>
              <a:ahLst/>
              <a:cxnLst/>
              <a:rect l="l" t="t" r="r" b="b"/>
              <a:pathLst>
                <a:path w="711" h="607" extrusionOk="0">
                  <a:moveTo>
                    <a:pt x="413" y="0"/>
                  </a:moveTo>
                  <a:cubicBezTo>
                    <a:pt x="133"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247;p17"/>
            <p:cNvSpPr/>
            <p:nvPr/>
          </p:nvSpPr>
          <p:spPr>
            <a:xfrm>
              <a:off x="6651350" y="2740000"/>
              <a:ext cx="17750" cy="15175"/>
            </a:xfrm>
            <a:custGeom>
              <a:avLst/>
              <a:gdLst/>
              <a:ahLst/>
              <a:cxnLst/>
              <a:rect l="l" t="t" r="r" b="b"/>
              <a:pathLst>
                <a:path w="710" h="607" extrusionOk="0">
                  <a:moveTo>
                    <a:pt x="413" y="0"/>
                  </a:moveTo>
                  <a:cubicBezTo>
                    <a:pt x="132" y="0"/>
                    <a:pt x="0" y="330"/>
                    <a:pt x="198" y="512"/>
                  </a:cubicBezTo>
                  <a:cubicBezTo>
                    <a:pt x="259" y="578"/>
                    <a:pt x="336" y="607"/>
                    <a:pt x="412" y="607"/>
                  </a:cubicBezTo>
                  <a:cubicBezTo>
                    <a:pt x="563"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248;p17"/>
            <p:cNvSpPr/>
            <p:nvPr/>
          </p:nvSpPr>
          <p:spPr>
            <a:xfrm>
              <a:off x="5682575" y="2866975"/>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249;p17"/>
            <p:cNvSpPr/>
            <p:nvPr/>
          </p:nvSpPr>
          <p:spPr>
            <a:xfrm>
              <a:off x="582110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250;p17"/>
            <p:cNvSpPr/>
            <p:nvPr/>
          </p:nvSpPr>
          <p:spPr>
            <a:xfrm>
              <a:off x="5959600" y="2866975"/>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4"/>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251;p17"/>
            <p:cNvSpPr/>
            <p:nvPr/>
          </p:nvSpPr>
          <p:spPr>
            <a:xfrm>
              <a:off x="6097700" y="2866975"/>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 name="Google Shape;252;p17"/>
            <p:cNvSpPr/>
            <p:nvPr/>
          </p:nvSpPr>
          <p:spPr>
            <a:xfrm>
              <a:off x="6236225" y="2866975"/>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4"/>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 name="Google Shape;253;p17"/>
            <p:cNvSpPr/>
            <p:nvPr/>
          </p:nvSpPr>
          <p:spPr>
            <a:xfrm>
              <a:off x="6374725" y="2866975"/>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4"/>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254;p17"/>
            <p:cNvSpPr/>
            <p:nvPr/>
          </p:nvSpPr>
          <p:spPr>
            <a:xfrm>
              <a:off x="6512825" y="2866975"/>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 name="Google Shape;255;p17"/>
            <p:cNvSpPr/>
            <p:nvPr/>
          </p:nvSpPr>
          <p:spPr>
            <a:xfrm>
              <a:off x="665135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256;p17"/>
            <p:cNvSpPr/>
            <p:nvPr/>
          </p:nvSpPr>
          <p:spPr>
            <a:xfrm>
              <a:off x="5682575" y="2993950"/>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257;p17"/>
            <p:cNvSpPr/>
            <p:nvPr/>
          </p:nvSpPr>
          <p:spPr>
            <a:xfrm>
              <a:off x="582110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p17"/>
            <p:cNvSpPr/>
            <p:nvPr/>
          </p:nvSpPr>
          <p:spPr>
            <a:xfrm>
              <a:off x="5959600" y="2993950"/>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3"/>
                  </a:cubicBezTo>
                  <a:cubicBezTo>
                    <a:pt x="710" y="148"/>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259;p17"/>
            <p:cNvSpPr/>
            <p:nvPr/>
          </p:nvSpPr>
          <p:spPr>
            <a:xfrm>
              <a:off x="6097700" y="2993950"/>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260;p17"/>
            <p:cNvSpPr/>
            <p:nvPr/>
          </p:nvSpPr>
          <p:spPr>
            <a:xfrm>
              <a:off x="6236225" y="2993950"/>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3"/>
                  </a:cubicBezTo>
                  <a:cubicBezTo>
                    <a:pt x="710" y="148"/>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261;p17"/>
            <p:cNvSpPr/>
            <p:nvPr/>
          </p:nvSpPr>
          <p:spPr>
            <a:xfrm>
              <a:off x="6374725" y="2993950"/>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3"/>
                  </a:cubicBezTo>
                  <a:cubicBezTo>
                    <a:pt x="710" y="148"/>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262;p17"/>
            <p:cNvSpPr/>
            <p:nvPr/>
          </p:nvSpPr>
          <p:spPr>
            <a:xfrm>
              <a:off x="6512825" y="2993950"/>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63;p17"/>
            <p:cNvSpPr/>
            <p:nvPr/>
          </p:nvSpPr>
          <p:spPr>
            <a:xfrm>
              <a:off x="665135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264;p17"/>
            <p:cNvSpPr/>
            <p:nvPr/>
          </p:nvSpPr>
          <p:spPr>
            <a:xfrm>
              <a:off x="5682575" y="3121300"/>
              <a:ext cx="17750" cy="14925"/>
            </a:xfrm>
            <a:custGeom>
              <a:avLst/>
              <a:gdLst/>
              <a:ahLst/>
              <a:cxnLst/>
              <a:rect l="l" t="t" r="r" b="b"/>
              <a:pathLst>
                <a:path w="710" h="597" extrusionOk="0">
                  <a:moveTo>
                    <a:pt x="438" y="0"/>
                  </a:moveTo>
                  <a:cubicBezTo>
                    <a:pt x="430" y="0"/>
                    <a:pt x="422" y="1"/>
                    <a:pt x="413" y="1"/>
                  </a:cubicBezTo>
                  <a:cubicBezTo>
                    <a:pt x="149"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265;p17"/>
            <p:cNvSpPr/>
            <p:nvPr/>
          </p:nvSpPr>
          <p:spPr>
            <a:xfrm>
              <a:off x="5821100" y="3121300"/>
              <a:ext cx="17750" cy="14925"/>
            </a:xfrm>
            <a:custGeom>
              <a:avLst/>
              <a:gdLst/>
              <a:ahLst/>
              <a:cxnLst/>
              <a:rect l="l" t="t" r="r" b="b"/>
              <a:pathLst>
                <a:path w="710" h="597" extrusionOk="0">
                  <a:moveTo>
                    <a:pt x="438" y="0"/>
                  </a:moveTo>
                  <a:cubicBezTo>
                    <a:pt x="429"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17"/>
            <p:cNvSpPr/>
            <p:nvPr/>
          </p:nvSpPr>
          <p:spPr>
            <a:xfrm>
              <a:off x="5959600" y="3121300"/>
              <a:ext cx="17750" cy="14925"/>
            </a:xfrm>
            <a:custGeom>
              <a:avLst/>
              <a:gdLst/>
              <a:ahLst/>
              <a:cxnLst/>
              <a:rect l="l" t="t" r="r" b="b"/>
              <a:pathLst>
                <a:path w="710" h="597" extrusionOk="0">
                  <a:moveTo>
                    <a:pt x="422" y="0"/>
                  </a:moveTo>
                  <a:cubicBezTo>
                    <a:pt x="414" y="0"/>
                    <a:pt x="405" y="1"/>
                    <a:pt x="397" y="1"/>
                  </a:cubicBezTo>
                  <a:cubicBezTo>
                    <a:pt x="133" y="1"/>
                    <a:pt x="1" y="315"/>
                    <a:pt x="182" y="513"/>
                  </a:cubicBezTo>
                  <a:cubicBezTo>
                    <a:pt x="245" y="570"/>
                    <a:pt x="322" y="596"/>
                    <a:pt x="397" y="596"/>
                  </a:cubicBezTo>
                  <a:cubicBezTo>
                    <a:pt x="557" y="596"/>
                    <a:pt x="710" y="478"/>
                    <a:pt x="710" y="298"/>
                  </a:cubicBezTo>
                  <a:cubicBezTo>
                    <a:pt x="710" y="142"/>
                    <a:pt x="576" y="0"/>
                    <a:pt x="4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267;p17"/>
            <p:cNvSpPr/>
            <p:nvPr/>
          </p:nvSpPr>
          <p:spPr>
            <a:xfrm>
              <a:off x="6097700" y="3121300"/>
              <a:ext cx="17775" cy="14925"/>
            </a:xfrm>
            <a:custGeom>
              <a:avLst/>
              <a:gdLst/>
              <a:ahLst/>
              <a:cxnLst/>
              <a:rect l="l" t="t" r="r" b="b"/>
              <a:pathLst>
                <a:path w="711" h="597" extrusionOk="0">
                  <a:moveTo>
                    <a:pt x="438" y="0"/>
                  </a:moveTo>
                  <a:cubicBezTo>
                    <a:pt x="430" y="0"/>
                    <a:pt x="422" y="1"/>
                    <a:pt x="413" y="1"/>
                  </a:cubicBezTo>
                  <a:cubicBezTo>
                    <a:pt x="133"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268;p17"/>
            <p:cNvSpPr/>
            <p:nvPr/>
          </p:nvSpPr>
          <p:spPr>
            <a:xfrm>
              <a:off x="6236225" y="3121300"/>
              <a:ext cx="17750" cy="14925"/>
            </a:xfrm>
            <a:custGeom>
              <a:avLst/>
              <a:gdLst/>
              <a:ahLst/>
              <a:cxnLst/>
              <a:rect l="l" t="t" r="r" b="b"/>
              <a:pathLst>
                <a:path w="710" h="597" extrusionOk="0">
                  <a:moveTo>
                    <a:pt x="424" y="0"/>
                  </a:moveTo>
                  <a:cubicBezTo>
                    <a:pt x="415" y="0"/>
                    <a:pt x="406" y="1"/>
                    <a:pt x="396" y="1"/>
                  </a:cubicBezTo>
                  <a:cubicBezTo>
                    <a:pt x="132" y="1"/>
                    <a:pt x="0" y="315"/>
                    <a:pt x="198" y="513"/>
                  </a:cubicBezTo>
                  <a:cubicBezTo>
                    <a:pt x="256" y="570"/>
                    <a:pt x="329" y="596"/>
                    <a:pt x="402" y="596"/>
                  </a:cubicBezTo>
                  <a:cubicBezTo>
                    <a:pt x="557" y="596"/>
                    <a:pt x="710" y="478"/>
                    <a:pt x="710" y="298"/>
                  </a:cubicBezTo>
                  <a:cubicBezTo>
                    <a:pt x="710" y="142"/>
                    <a:pt x="591" y="0"/>
                    <a:pt x="4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269;p17"/>
            <p:cNvSpPr/>
            <p:nvPr/>
          </p:nvSpPr>
          <p:spPr>
            <a:xfrm>
              <a:off x="6374850" y="3121300"/>
              <a:ext cx="17650" cy="14925"/>
            </a:xfrm>
            <a:custGeom>
              <a:avLst/>
              <a:gdLst/>
              <a:ahLst/>
              <a:cxnLst/>
              <a:rect l="l" t="t" r="r" b="b"/>
              <a:pathLst>
                <a:path w="706" h="597" extrusionOk="0">
                  <a:moveTo>
                    <a:pt x="373" y="1"/>
                  </a:moveTo>
                  <a:cubicBezTo>
                    <a:pt x="122" y="1"/>
                    <a:pt x="0" y="319"/>
                    <a:pt x="177" y="513"/>
                  </a:cubicBezTo>
                  <a:cubicBezTo>
                    <a:pt x="240" y="570"/>
                    <a:pt x="317" y="596"/>
                    <a:pt x="392" y="596"/>
                  </a:cubicBezTo>
                  <a:cubicBezTo>
                    <a:pt x="552" y="596"/>
                    <a:pt x="705" y="478"/>
                    <a:pt x="705" y="298"/>
                  </a:cubicBezTo>
                  <a:cubicBezTo>
                    <a:pt x="705" y="133"/>
                    <a:pt x="557" y="1"/>
                    <a:pt x="392" y="1"/>
                  </a:cubicBezTo>
                  <a:cubicBezTo>
                    <a:pt x="385" y="1"/>
                    <a:pt x="379" y="1"/>
                    <a:pt x="3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270;p17"/>
            <p:cNvSpPr/>
            <p:nvPr/>
          </p:nvSpPr>
          <p:spPr>
            <a:xfrm>
              <a:off x="6512950" y="3121300"/>
              <a:ext cx="17650" cy="14925"/>
            </a:xfrm>
            <a:custGeom>
              <a:avLst/>
              <a:gdLst/>
              <a:ahLst/>
              <a:cxnLst/>
              <a:rect l="l" t="t" r="r" b="b"/>
              <a:pathLst>
                <a:path w="706" h="597" extrusionOk="0">
                  <a:moveTo>
                    <a:pt x="388" y="1"/>
                  </a:moveTo>
                  <a:cubicBezTo>
                    <a:pt x="122" y="1"/>
                    <a:pt x="1" y="319"/>
                    <a:pt x="194" y="513"/>
                  </a:cubicBezTo>
                  <a:cubicBezTo>
                    <a:pt x="252" y="570"/>
                    <a:pt x="325" y="596"/>
                    <a:pt x="397" y="596"/>
                  </a:cubicBezTo>
                  <a:cubicBezTo>
                    <a:pt x="552" y="596"/>
                    <a:pt x="705" y="478"/>
                    <a:pt x="705" y="298"/>
                  </a:cubicBezTo>
                  <a:cubicBezTo>
                    <a:pt x="705" y="133"/>
                    <a:pt x="573" y="1"/>
                    <a:pt x="408" y="1"/>
                  </a:cubicBezTo>
                  <a:cubicBezTo>
                    <a:pt x="401" y="1"/>
                    <a:pt x="395"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17"/>
            <p:cNvSpPr/>
            <p:nvPr/>
          </p:nvSpPr>
          <p:spPr>
            <a:xfrm>
              <a:off x="6651350" y="3121300"/>
              <a:ext cx="17750" cy="14925"/>
            </a:xfrm>
            <a:custGeom>
              <a:avLst/>
              <a:gdLst/>
              <a:ahLst/>
              <a:cxnLst/>
              <a:rect l="l" t="t" r="r" b="b"/>
              <a:pathLst>
                <a:path w="710" h="597" extrusionOk="0">
                  <a:moveTo>
                    <a:pt x="438" y="0"/>
                  </a:moveTo>
                  <a:cubicBezTo>
                    <a:pt x="430"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272;p17"/>
            <p:cNvSpPr/>
            <p:nvPr/>
          </p:nvSpPr>
          <p:spPr>
            <a:xfrm>
              <a:off x="5682575" y="3248300"/>
              <a:ext cx="17750" cy="14900"/>
            </a:xfrm>
            <a:custGeom>
              <a:avLst/>
              <a:gdLst/>
              <a:ahLst/>
              <a:cxnLst/>
              <a:rect l="l" t="t" r="r" b="b"/>
              <a:pathLst>
                <a:path w="710" h="596" extrusionOk="0">
                  <a:moveTo>
                    <a:pt x="413" y="0"/>
                  </a:moveTo>
                  <a:cubicBezTo>
                    <a:pt x="149" y="0"/>
                    <a:pt x="1" y="313"/>
                    <a:pt x="199" y="511"/>
                  </a:cubicBezTo>
                  <a:cubicBezTo>
                    <a:pt x="262" y="569"/>
                    <a:pt x="337" y="595"/>
                    <a:pt x="409" y="595"/>
                  </a:cubicBezTo>
                  <a:cubicBezTo>
                    <a:pt x="565" y="595"/>
                    <a:pt x="710" y="477"/>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273;p17"/>
            <p:cNvSpPr/>
            <p:nvPr/>
          </p:nvSpPr>
          <p:spPr>
            <a:xfrm>
              <a:off x="582110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274;p17"/>
            <p:cNvSpPr/>
            <p:nvPr/>
          </p:nvSpPr>
          <p:spPr>
            <a:xfrm>
              <a:off x="5959600" y="3248300"/>
              <a:ext cx="17750" cy="14900"/>
            </a:xfrm>
            <a:custGeom>
              <a:avLst/>
              <a:gdLst/>
              <a:ahLst/>
              <a:cxnLst/>
              <a:rect l="l" t="t" r="r" b="b"/>
              <a:pathLst>
                <a:path w="710" h="596" extrusionOk="0">
                  <a:moveTo>
                    <a:pt x="397" y="0"/>
                  </a:moveTo>
                  <a:cubicBezTo>
                    <a:pt x="133" y="0"/>
                    <a:pt x="1" y="313"/>
                    <a:pt x="182" y="511"/>
                  </a:cubicBezTo>
                  <a:cubicBezTo>
                    <a:pt x="245" y="569"/>
                    <a:pt x="322" y="595"/>
                    <a:pt x="397" y="595"/>
                  </a:cubicBezTo>
                  <a:cubicBezTo>
                    <a:pt x="557" y="595"/>
                    <a:pt x="710" y="477"/>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275;p17"/>
            <p:cNvSpPr/>
            <p:nvPr/>
          </p:nvSpPr>
          <p:spPr>
            <a:xfrm>
              <a:off x="6097700" y="3248250"/>
              <a:ext cx="17775" cy="14950"/>
            </a:xfrm>
            <a:custGeom>
              <a:avLst/>
              <a:gdLst/>
              <a:ahLst/>
              <a:cxnLst/>
              <a:rect l="l" t="t" r="r" b="b"/>
              <a:pathLst>
                <a:path w="711" h="598" extrusionOk="0">
                  <a:moveTo>
                    <a:pt x="438" y="1"/>
                  </a:moveTo>
                  <a:cubicBezTo>
                    <a:pt x="430" y="1"/>
                    <a:pt x="422" y="1"/>
                    <a:pt x="413" y="2"/>
                  </a:cubicBezTo>
                  <a:cubicBezTo>
                    <a:pt x="149" y="2"/>
                    <a:pt x="1" y="315"/>
                    <a:pt x="199" y="513"/>
                  </a:cubicBezTo>
                  <a:cubicBezTo>
                    <a:pt x="257" y="571"/>
                    <a:pt x="330" y="597"/>
                    <a:pt x="402" y="597"/>
                  </a:cubicBezTo>
                  <a:cubicBezTo>
                    <a:pt x="557" y="597"/>
                    <a:pt x="710" y="479"/>
                    <a:pt x="710" y="299"/>
                  </a:cubicBezTo>
                  <a:cubicBezTo>
                    <a:pt x="710" y="143"/>
                    <a:pt x="591" y="1"/>
                    <a:pt x="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276;p17"/>
            <p:cNvSpPr/>
            <p:nvPr/>
          </p:nvSpPr>
          <p:spPr>
            <a:xfrm>
              <a:off x="6236225" y="3248250"/>
              <a:ext cx="17750" cy="14950"/>
            </a:xfrm>
            <a:custGeom>
              <a:avLst/>
              <a:gdLst/>
              <a:ahLst/>
              <a:cxnLst/>
              <a:rect l="l" t="t" r="r" b="b"/>
              <a:pathLst>
                <a:path w="710" h="598" extrusionOk="0">
                  <a:moveTo>
                    <a:pt x="424" y="1"/>
                  </a:moveTo>
                  <a:cubicBezTo>
                    <a:pt x="415" y="1"/>
                    <a:pt x="406" y="1"/>
                    <a:pt x="396" y="2"/>
                  </a:cubicBezTo>
                  <a:cubicBezTo>
                    <a:pt x="132" y="2"/>
                    <a:pt x="0" y="315"/>
                    <a:pt x="198" y="513"/>
                  </a:cubicBezTo>
                  <a:cubicBezTo>
                    <a:pt x="256" y="571"/>
                    <a:pt x="329" y="597"/>
                    <a:pt x="402" y="597"/>
                  </a:cubicBezTo>
                  <a:cubicBezTo>
                    <a:pt x="557" y="597"/>
                    <a:pt x="710" y="479"/>
                    <a:pt x="710" y="299"/>
                  </a:cubicBezTo>
                  <a:cubicBezTo>
                    <a:pt x="710" y="143"/>
                    <a:pt x="591" y="1"/>
                    <a:pt x="4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277;p17"/>
            <p:cNvSpPr/>
            <p:nvPr/>
          </p:nvSpPr>
          <p:spPr>
            <a:xfrm>
              <a:off x="6374850" y="3248250"/>
              <a:ext cx="17650" cy="14950"/>
            </a:xfrm>
            <a:custGeom>
              <a:avLst/>
              <a:gdLst/>
              <a:ahLst/>
              <a:cxnLst/>
              <a:rect l="l" t="t" r="r" b="b"/>
              <a:pathLst>
                <a:path w="706" h="598" extrusionOk="0">
                  <a:moveTo>
                    <a:pt x="417" y="1"/>
                  </a:moveTo>
                  <a:cubicBezTo>
                    <a:pt x="409" y="1"/>
                    <a:pt x="400" y="1"/>
                    <a:pt x="392" y="2"/>
                  </a:cubicBezTo>
                  <a:cubicBezTo>
                    <a:pt x="385" y="2"/>
                    <a:pt x="379" y="2"/>
                    <a:pt x="373" y="2"/>
                  </a:cubicBezTo>
                  <a:cubicBezTo>
                    <a:pt x="122" y="2"/>
                    <a:pt x="0" y="320"/>
                    <a:pt x="177" y="513"/>
                  </a:cubicBezTo>
                  <a:cubicBezTo>
                    <a:pt x="240" y="571"/>
                    <a:pt x="315" y="597"/>
                    <a:pt x="389" y="597"/>
                  </a:cubicBezTo>
                  <a:cubicBezTo>
                    <a:pt x="545" y="597"/>
                    <a:pt x="694" y="479"/>
                    <a:pt x="705" y="299"/>
                  </a:cubicBezTo>
                  <a:cubicBezTo>
                    <a:pt x="705" y="143"/>
                    <a:pt x="571" y="1"/>
                    <a:pt x="4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278;p17"/>
            <p:cNvSpPr/>
            <p:nvPr/>
          </p:nvSpPr>
          <p:spPr>
            <a:xfrm>
              <a:off x="6512950" y="3248250"/>
              <a:ext cx="17650" cy="14950"/>
            </a:xfrm>
            <a:custGeom>
              <a:avLst/>
              <a:gdLst/>
              <a:ahLst/>
              <a:cxnLst/>
              <a:rect l="l" t="t" r="r" b="b"/>
              <a:pathLst>
                <a:path w="706" h="598" extrusionOk="0">
                  <a:moveTo>
                    <a:pt x="433" y="1"/>
                  </a:moveTo>
                  <a:cubicBezTo>
                    <a:pt x="425" y="1"/>
                    <a:pt x="417" y="1"/>
                    <a:pt x="408" y="2"/>
                  </a:cubicBezTo>
                  <a:cubicBezTo>
                    <a:pt x="401" y="2"/>
                    <a:pt x="395" y="2"/>
                    <a:pt x="388" y="2"/>
                  </a:cubicBezTo>
                  <a:cubicBezTo>
                    <a:pt x="122" y="2"/>
                    <a:pt x="1" y="320"/>
                    <a:pt x="194" y="513"/>
                  </a:cubicBezTo>
                  <a:cubicBezTo>
                    <a:pt x="252" y="571"/>
                    <a:pt x="325" y="597"/>
                    <a:pt x="397" y="597"/>
                  </a:cubicBezTo>
                  <a:cubicBezTo>
                    <a:pt x="552" y="597"/>
                    <a:pt x="705" y="479"/>
                    <a:pt x="705" y="299"/>
                  </a:cubicBezTo>
                  <a:cubicBezTo>
                    <a:pt x="705" y="143"/>
                    <a:pt x="586" y="1"/>
                    <a:pt x="4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17"/>
            <p:cNvSpPr/>
            <p:nvPr/>
          </p:nvSpPr>
          <p:spPr>
            <a:xfrm>
              <a:off x="665135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80;p17"/>
            <p:cNvSpPr/>
            <p:nvPr/>
          </p:nvSpPr>
          <p:spPr>
            <a:xfrm>
              <a:off x="5682575" y="3375250"/>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 name="Google Shape;281;p17"/>
            <p:cNvSpPr/>
            <p:nvPr/>
          </p:nvSpPr>
          <p:spPr>
            <a:xfrm>
              <a:off x="582110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 name="Google Shape;282;p17"/>
            <p:cNvSpPr/>
            <p:nvPr/>
          </p:nvSpPr>
          <p:spPr>
            <a:xfrm>
              <a:off x="5959600" y="3375250"/>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83;p17"/>
            <p:cNvSpPr/>
            <p:nvPr/>
          </p:nvSpPr>
          <p:spPr>
            <a:xfrm>
              <a:off x="6097700" y="3375250"/>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284;p17"/>
            <p:cNvSpPr/>
            <p:nvPr/>
          </p:nvSpPr>
          <p:spPr>
            <a:xfrm>
              <a:off x="6236225" y="3375250"/>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 name="Google Shape;285;p17"/>
            <p:cNvSpPr/>
            <p:nvPr/>
          </p:nvSpPr>
          <p:spPr>
            <a:xfrm>
              <a:off x="6374725" y="3375250"/>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 name="Google Shape;286;p17"/>
            <p:cNvSpPr/>
            <p:nvPr/>
          </p:nvSpPr>
          <p:spPr>
            <a:xfrm>
              <a:off x="6512825" y="3375250"/>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 name="Google Shape;287;p17"/>
            <p:cNvSpPr/>
            <p:nvPr/>
          </p:nvSpPr>
          <p:spPr>
            <a:xfrm>
              <a:off x="665135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288;p17"/>
            <p:cNvSpPr/>
            <p:nvPr/>
          </p:nvSpPr>
          <p:spPr>
            <a:xfrm>
              <a:off x="5682575" y="3502225"/>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89;p17"/>
            <p:cNvSpPr/>
            <p:nvPr/>
          </p:nvSpPr>
          <p:spPr>
            <a:xfrm>
              <a:off x="582110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290;p17"/>
            <p:cNvSpPr/>
            <p:nvPr/>
          </p:nvSpPr>
          <p:spPr>
            <a:xfrm>
              <a:off x="5959600" y="3502225"/>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91;p17"/>
            <p:cNvSpPr/>
            <p:nvPr/>
          </p:nvSpPr>
          <p:spPr>
            <a:xfrm>
              <a:off x="6097700" y="3502225"/>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 name="Google Shape;292;p17"/>
            <p:cNvSpPr/>
            <p:nvPr/>
          </p:nvSpPr>
          <p:spPr>
            <a:xfrm>
              <a:off x="6236225" y="3502225"/>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 name="Google Shape;293;p17"/>
            <p:cNvSpPr/>
            <p:nvPr/>
          </p:nvSpPr>
          <p:spPr>
            <a:xfrm>
              <a:off x="6374725" y="3502225"/>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 name="Google Shape;294;p17"/>
            <p:cNvSpPr/>
            <p:nvPr/>
          </p:nvSpPr>
          <p:spPr>
            <a:xfrm>
              <a:off x="6512825" y="3502225"/>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 name="Google Shape;295;p17"/>
            <p:cNvSpPr/>
            <p:nvPr/>
          </p:nvSpPr>
          <p:spPr>
            <a:xfrm>
              <a:off x="665135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96" name="Google Shape;296;p17"/>
          <p:cNvSpPr/>
          <p:nvPr/>
        </p:nvSpPr>
        <p:spPr>
          <a:xfrm rot="609895">
            <a:off x="6378658" y="-1249964"/>
            <a:ext cx="2913682" cy="2525981"/>
          </a:xfrm>
          <a:custGeom>
            <a:avLst/>
            <a:gdLst/>
            <a:ahLst/>
            <a:cxnLst/>
            <a:rect l="l" t="t" r="r" b="b"/>
            <a:pathLst>
              <a:path w="77617" h="69621" extrusionOk="0">
                <a:moveTo>
                  <a:pt x="43978" y="1"/>
                </a:moveTo>
                <a:lnTo>
                  <a:pt x="29583" y="15072"/>
                </a:lnTo>
                <a:lnTo>
                  <a:pt x="13324" y="19261"/>
                </a:lnTo>
                <a:lnTo>
                  <a:pt x="0" y="27704"/>
                </a:lnTo>
                <a:lnTo>
                  <a:pt x="2886" y="56973"/>
                </a:lnTo>
                <a:lnTo>
                  <a:pt x="26911" y="59298"/>
                </a:lnTo>
                <a:lnTo>
                  <a:pt x="39592" y="62497"/>
                </a:lnTo>
                <a:lnTo>
                  <a:pt x="56939" y="69620"/>
                </a:lnTo>
                <a:lnTo>
                  <a:pt x="77617" y="55587"/>
                </a:lnTo>
                <a:lnTo>
                  <a:pt x="74088" y="38752"/>
                </a:lnTo>
                <a:lnTo>
                  <a:pt x="63073" y="27390"/>
                </a:lnTo>
                <a:lnTo>
                  <a:pt x="60187" y="8229"/>
                </a:lnTo>
                <a:lnTo>
                  <a:pt x="43978" y="1"/>
                </a:ln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 name="Google Shape;297;p17"/>
          <p:cNvSpPr/>
          <p:nvPr/>
        </p:nvSpPr>
        <p:spPr>
          <a:xfrm rot="8939846">
            <a:off x="1663345" y="4454505"/>
            <a:ext cx="2387896" cy="2390491"/>
          </a:xfrm>
          <a:custGeom>
            <a:avLst/>
            <a:gdLst/>
            <a:ahLst/>
            <a:cxnLst/>
            <a:rect l="l" t="t" r="r" b="b"/>
            <a:pathLst>
              <a:path w="75457" h="75539" extrusionOk="0">
                <a:moveTo>
                  <a:pt x="35469" y="0"/>
                </a:moveTo>
                <a:lnTo>
                  <a:pt x="4947" y="16852"/>
                </a:lnTo>
                <a:lnTo>
                  <a:pt x="0" y="40696"/>
                </a:lnTo>
                <a:lnTo>
                  <a:pt x="15781" y="62858"/>
                </a:lnTo>
                <a:lnTo>
                  <a:pt x="31314" y="67805"/>
                </a:lnTo>
                <a:lnTo>
                  <a:pt x="46171" y="70411"/>
                </a:lnTo>
                <a:lnTo>
                  <a:pt x="68432" y="75539"/>
                </a:lnTo>
                <a:lnTo>
                  <a:pt x="75044" y="67047"/>
                </a:lnTo>
                <a:lnTo>
                  <a:pt x="75456" y="23234"/>
                </a:lnTo>
                <a:lnTo>
                  <a:pt x="3546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98" name="Google Shape;298;p17"/>
          <p:cNvGrpSpPr/>
          <p:nvPr/>
        </p:nvGrpSpPr>
        <p:grpSpPr>
          <a:xfrm rot="10800000">
            <a:off x="314143" y="-937559"/>
            <a:ext cx="3801280" cy="1960600"/>
            <a:chOff x="2411875" y="3496450"/>
            <a:chExt cx="1948675" cy="1005075"/>
          </a:xfrm>
        </p:grpSpPr>
        <p:sp>
          <p:nvSpPr>
            <p:cNvPr id="299" name="Google Shape;299;p17"/>
            <p:cNvSpPr/>
            <p:nvPr/>
          </p:nvSpPr>
          <p:spPr>
            <a:xfrm>
              <a:off x="2411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 name="Google Shape;300;p17"/>
            <p:cNvSpPr/>
            <p:nvPr/>
          </p:nvSpPr>
          <p:spPr>
            <a:xfrm>
              <a:off x="2519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 name="Google Shape;301;p17"/>
            <p:cNvSpPr/>
            <p:nvPr/>
          </p:nvSpPr>
          <p:spPr>
            <a:xfrm>
              <a:off x="2627475" y="3496450"/>
              <a:ext cx="437825" cy="1005075"/>
            </a:xfrm>
            <a:custGeom>
              <a:avLst/>
              <a:gdLst/>
              <a:ahLst/>
              <a:cxnLst/>
              <a:rect l="l" t="t" r="r" b="b"/>
              <a:pathLst>
                <a:path w="17513" h="40203" extrusionOk="0">
                  <a:moveTo>
                    <a:pt x="16507"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 name="Google Shape;302;p17"/>
            <p:cNvSpPr/>
            <p:nvPr/>
          </p:nvSpPr>
          <p:spPr>
            <a:xfrm>
              <a:off x="27354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 name="Google Shape;303;p17"/>
            <p:cNvSpPr/>
            <p:nvPr/>
          </p:nvSpPr>
          <p:spPr>
            <a:xfrm>
              <a:off x="2843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 name="Google Shape;304;p17"/>
            <p:cNvSpPr/>
            <p:nvPr/>
          </p:nvSpPr>
          <p:spPr>
            <a:xfrm>
              <a:off x="2951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 name="Google Shape;305;p17"/>
            <p:cNvSpPr/>
            <p:nvPr/>
          </p:nvSpPr>
          <p:spPr>
            <a:xfrm>
              <a:off x="3059500" y="3496450"/>
              <a:ext cx="437825" cy="1005075"/>
            </a:xfrm>
            <a:custGeom>
              <a:avLst/>
              <a:gdLst/>
              <a:ahLst/>
              <a:cxnLst/>
              <a:rect l="l" t="t" r="r" b="b"/>
              <a:pathLst>
                <a:path w="17513" h="40203" extrusionOk="0">
                  <a:moveTo>
                    <a:pt x="16490" y="1"/>
                  </a:moveTo>
                  <a:lnTo>
                    <a:pt x="1" y="40203"/>
                  </a:lnTo>
                  <a:lnTo>
                    <a:pt x="1007"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 name="Google Shape;306;p17"/>
            <p:cNvSpPr/>
            <p:nvPr/>
          </p:nvSpPr>
          <p:spPr>
            <a:xfrm>
              <a:off x="31671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 name="Google Shape;307;p17"/>
            <p:cNvSpPr/>
            <p:nvPr/>
          </p:nvSpPr>
          <p:spPr>
            <a:xfrm>
              <a:off x="3275100"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 name="Google Shape;308;p17"/>
            <p:cNvSpPr/>
            <p:nvPr/>
          </p:nvSpPr>
          <p:spPr>
            <a:xfrm>
              <a:off x="3383125" y="3496450"/>
              <a:ext cx="437800" cy="1005075"/>
            </a:xfrm>
            <a:custGeom>
              <a:avLst/>
              <a:gdLst/>
              <a:ahLst/>
              <a:cxnLst/>
              <a:rect l="l" t="t" r="r" b="b"/>
              <a:pathLst>
                <a:path w="17512" h="40203" extrusionOk="0">
                  <a:moveTo>
                    <a:pt x="16490" y="1"/>
                  </a:moveTo>
                  <a:lnTo>
                    <a:pt x="0" y="40203"/>
                  </a:lnTo>
                  <a:lnTo>
                    <a:pt x="1022"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 name="Google Shape;309;p17"/>
            <p:cNvSpPr/>
            <p:nvPr/>
          </p:nvSpPr>
          <p:spPr>
            <a:xfrm>
              <a:off x="34911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 name="Google Shape;310;p17"/>
            <p:cNvSpPr/>
            <p:nvPr/>
          </p:nvSpPr>
          <p:spPr>
            <a:xfrm>
              <a:off x="3599125" y="3496450"/>
              <a:ext cx="437425" cy="1005075"/>
            </a:xfrm>
            <a:custGeom>
              <a:avLst/>
              <a:gdLst/>
              <a:ahLst/>
              <a:cxnLst/>
              <a:rect l="l" t="t" r="r" b="b"/>
              <a:pathLst>
                <a:path w="17497" h="40203" extrusionOk="0">
                  <a:moveTo>
                    <a:pt x="16490" y="1"/>
                  </a:moveTo>
                  <a:lnTo>
                    <a:pt x="1" y="40203"/>
                  </a:lnTo>
                  <a:lnTo>
                    <a:pt x="1006" y="40203"/>
                  </a:lnTo>
                  <a:lnTo>
                    <a:pt x="1749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 name="Google Shape;311;p17"/>
            <p:cNvSpPr/>
            <p:nvPr/>
          </p:nvSpPr>
          <p:spPr>
            <a:xfrm>
              <a:off x="37067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 name="Google Shape;312;p17"/>
            <p:cNvSpPr/>
            <p:nvPr/>
          </p:nvSpPr>
          <p:spPr>
            <a:xfrm>
              <a:off x="3814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 name="Google Shape;313;p17"/>
            <p:cNvSpPr/>
            <p:nvPr/>
          </p:nvSpPr>
          <p:spPr>
            <a:xfrm>
              <a:off x="3922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4">
  <p:cSld name="CUSTOM_12_1_1">
    <p:spTree>
      <p:nvGrpSpPr>
        <p:cNvPr id="1" name="Shape 314"/>
        <p:cNvGrpSpPr/>
        <p:nvPr/>
      </p:nvGrpSpPr>
      <p:grpSpPr>
        <a:xfrm>
          <a:off x="0" y="0"/>
          <a:ext cx="0" cy="0"/>
          <a:chOff x="0" y="0"/>
          <a:chExt cx="0" cy="0"/>
        </a:xfrm>
      </p:grpSpPr>
      <p:sp>
        <p:nvSpPr>
          <p:cNvPr id="315" name="Google Shape;315;p18"/>
          <p:cNvSpPr txBox="1">
            <a:spLocks noGrp="1"/>
          </p:cNvSpPr>
          <p:nvPr>
            <p:ph type="title"/>
          </p:nvPr>
        </p:nvSpPr>
        <p:spPr>
          <a:xfrm>
            <a:off x="1569050" y="2246388"/>
            <a:ext cx="3859500" cy="4824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2500"/>
            </a:lvl1pPr>
            <a:lvl2pPr lvl="1" algn="r" rtl="0">
              <a:spcBef>
                <a:spcPts val="0"/>
              </a:spcBef>
              <a:spcAft>
                <a:spcPts val="0"/>
              </a:spcAft>
              <a:buNone/>
              <a:defRPr sz="2500"/>
            </a:lvl2pPr>
            <a:lvl3pPr lvl="2" algn="r" rtl="0">
              <a:spcBef>
                <a:spcPts val="0"/>
              </a:spcBef>
              <a:spcAft>
                <a:spcPts val="0"/>
              </a:spcAft>
              <a:buNone/>
              <a:defRPr sz="2500"/>
            </a:lvl3pPr>
            <a:lvl4pPr lvl="3" algn="r" rtl="0">
              <a:spcBef>
                <a:spcPts val="0"/>
              </a:spcBef>
              <a:spcAft>
                <a:spcPts val="0"/>
              </a:spcAft>
              <a:buNone/>
              <a:defRPr sz="2500"/>
            </a:lvl4pPr>
            <a:lvl5pPr lvl="4" algn="r" rtl="0">
              <a:spcBef>
                <a:spcPts val="0"/>
              </a:spcBef>
              <a:spcAft>
                <a:spcPts val="0"/>
              </a:spcAft>
              <a:buNone/>
              <a:defRPr sz="2500"/>
            </a:lvl5pPr>
            <a:lvl6pPr lvl="5" algn="r" rtl="0">
              <a:spcBef>
                <a:spcPts val="0"/>
              </a:spcBef>
              <a:spcAft>
                <a:spcPts val="0"/>
              </a:spcAft>
              <a:buNone/>
              <a:defRPr sz="2500"/>
            </a:lvl6pPr>
            <a:lvl7pPr lvl="6" algn="r" rtl="0">
              <a:spcBef>
                <a:spcPts val="0"/>
              </a:spcBef>
              <a:spcAft>
                <a:spcPts val="0"/>
              </a:spcAft>
              <a:buNone/>
              <a:defRPr sz="2500"/>
            </a:lvl7pPr>
            <a:lvl8pPr lvl="7" algn="r" rtl="0">
              <a:spcBef>
                <a:spcPts val="0"/>
              </a:spcBef>
              <a:spcAft>
                <a:spcPts val="0"/>
              </a:spcAft>
              <a:buNone/>
              <a:defRPr sz="2500"/>
            </a:lvl8pPr>
            <a:lvl9pPr lvl="8" algn="r" rtl="0">
              <a:spcBef>
                <a:spcPts val="0"/>
              </a:spcBef>
              <a:spcAft>
                <a:spcPts val="0"/>
              </a:spcAft>
              <a:buNone/>
              <a:defRPr sz="2500"/>
            </a:lvl9pPr>
          </a:lstStyle>
          <a:p>
            <a:endParaRPr/>
          </a:p>
        </p:txBody>
      </p:sp>
      <p:sp>
        <p:nvSpPr>
          <p:cNvPr id="316" name="Google Shape;316;p18"/>
          <p:cNvSpPr txBox="1">
            <a:spLocks noGrp="1"/>
          </p:cNvSpPr>
          <p:nvPr>
            <p:ph type="body" idx="1"/>
          </p:nvPr>
        </p:nvSpPr>
        <p:spPr>
          <a:xfrm>
            <a:off x="1141525" y="2803188"/>
            <a:ext cx="4381500" cy="907200"/>
          </a:xfrm>
          <a:prstGeom prst="rect">
            <a:avLst/>
          </a:prstGeom>
        </p:spPr>
        <p:txBody>
          <a:bodyPr spcFirstLastPara="1" wrap="square" lIns="91425" tIns="91425" rIns="91425" bIns="91425" anchor="t" anchorCtr="0">
            <a:noAutofit/>
          </a:bodyPr>
          <a:lstStyle>
            <a:lvl1pPr marL="457200" lvl="0" indent="-330200" algn="r" rtl="0">
              <a:lnSpc>
                <a:spcPct val="100000"/>
              </a:lnSpc>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1600"/>
              </a:spcBef>
              <a:spcAft>
                <a:spcPts val="0"/>
              </a:spcAft>
              <a:buSzPts val="1600"/>
              <a:buChar char="■"/>
              <a:defRPr sz="1600"/>
            </a:lvl3pPr>
            <a:lvl4pPr marL="1828800" lvl="3" indent="-330200" rtl="0">
              <a:spcBef>
                <a:spcPts val="1600"/>
              </a:spcBef>
              <a:spcAft>
                <a:spcPts val="0"/>
              </a:spcAft>
              <a:buSzPts val="1600"/>
              <a:buChar char="●"/>
              <a:defRPr sz="1600"/>
            </a:lvl4pPr>
            <a:lvl5pPr marL="2286000" lvl="4" indent="-330200" rtl="0">
              <a:spcBef>
                <a:spcPts val="1600"/>
              </a:spcBef>
              <a:spcAft>
                <a:spcPts val="0"/>
              </a:spcAft>
              <a:buSzPts val="1600"/>
              <a:buChar char="○"/>
              <a:defRPr sz="1600"/>
            </a:lvl5pPr>
            <a:lvl6pPr marL="2743200" lvl="5" indent="-330200" rtl="0">
              <a:spcBef>
                <a:spcPts val="1600"/>
              </a:spcBef>
              <a:spcAft>
                <a:spcPts val="0"/>
              </a:spcAft>
              <a:buSzPts val="1600"/>
              <a:buChar char="■"/>
              <a:defRPr sz="1600"/>
            </a:lvl6pPr>
            <a:lvl7pPr marL="3200400" lvl="6" indent="-330200" rtl="0">
              <a:spcBef>
                <a:spcPts val="1600"/>
              </a:spcBef>
              <a:spcAft>
                <a:spcPts val="0"/>
              </a:spcAft>
              <a:buSzPts val="1600"/>
              <a:buChar char="●"/>
              <a:defRPr sz="1600"/>
            </a:lvl7pPr>
            <a:lvl8pPr marL="3657600" lvl="7" indent="-330200" rtl="0">
              <a:spcBef>
                <a:spcPts val="1600"/>
              </a:spcBef>
              <a:spcAft>
                <a:spcPts val="0"/>
              </a:spcAft>
              <a:buSzPts val="1600"/>
              <a:buChar char="○"/>
              <a:defRPr sz="1600"/>
            </a:lvl8pPr>
            <a:lvl9pPr marL="4114800" lvl="8" indent="-330200" rtl="0">
              <a:spcBef>
                <a:spcPts val="1600"/>
              </a:spcBef>
              <a:spcAft>
                <a:spcPts val="1600"/>
              </a:spcAft>
              <a:buSzPts val="1600"/>
              <a:buChar char="■"/>
              <a:defRPr sz="1600"/>
            </a:lvl9pPr>
          </a:lstStyle>
          <a:p>
            <a:endParaRPr/>
          </a:p>
        </p:txBody>
      </p:sp>
      <p:sp>
        <p:nvSpPr>
          <p:cNvPr id="317" name="Google Shape;317;p18"/>
          <p:cNvSpPr txBox="1">
            <a:spLocks noGrp="1"/>
          </p:cNvSpPr>
          <p:nvPr>
            <p:ph type="title" idx="2" hasCustomPrompt="1"/>
          </p:nvPr>
        </p:nvSpPr>
        <p:spPr>
          <a:xfrm>
            <a:off x="3914425" y="1386575"/>
            <a:ext cx="1428300" cy="785400"/>
          </a:xfrm>
          <a:prstGeom prst="rect">
            <a:avLst/>
          </a:prstGeom>
        </p:spPr>
        <p:txBody>
          <a:bodyPr spcFirstLastPara="1" wrap="square" lIns="91425" tIns="0" rIns="91425" bIns="0" anchor="t" anchorCtr="0">
            <a:noAutofit/>
          </a:bodyPr>
          <a:lstStyle>
            <a:lvl1pPr lvl="0" algn="r" rtl="0">
              <a:spcBef>
                <a:spcPts val="0"/>
              </a:spcBef>
              <a:spcAft>
                <a:spcPts val="0"/>
              </a:spcAft>
              <a:buClr>
                <a:schemeClr val="lt1"/>
              </a:buClr>
              <a:buSzPts val="4000"/>
              <a:buNone/>
              <a:defRPr sz="6000">
                <a:solidFill>
                  <a:schemeClr val="lt1"/>
                </a:solidFill>
              </a:defRPr>
            </a:lvl1pPr>
            <a:lvl2pPr lvl="1" algn="r" rtl="0">
              <a:spcBef>
                <a:spcPts val="0"/>
              </a:spcBef>
              <a:spcAft>
                <a:spcPts val="0"/>
              </a:spcAft>
              <a:buClr>
                <a:schemeClr val="lt1"/>
              </a:buClr>
              <a:buSzPts val="4000"/>
              <a:buNone/>
              <a:defRPr sz="4000">
                <a:solidFill>
                  <a:schemeClr val="lt1"/>
                </a:solidFill>
              </a:defRPr>
            </a:lvl2pPr>
            <a:lvl3pPr lvl="2" algn="r" rtl="0">
              <a:spcBef>
                <a:spcPts val="0"/>
              </a:spcBef>
              <a:spcAft>
                <a:spcPts val="0"/>
              </a:spcAft>
              <a:buClr>
                <a:schemeClr val="lt1"/>
              </a:buClr>
              <a:buSzPts val="4000"/>
              <a:buNone/>
              <a:defRPr sz="4000">
                <a:solidFill>
                  <a:schemeClr val="lt1"/>
                </a:solidFill>
              </a:defRPr>
            </a:lvl3pPr>
            <a:lvl4pPr lvl="3" algn="r" rtl="0">
              <a:spcBef>
                <a:spcPts val="0"/>
              </a:spcBef>
              <a:spcAft>
                <a:spcPts val="0"/>
              </a:spcAft>
              <a:buClr>
                <a:schemeClr val="lt1"/>
              </a:buClr>
              <a:buSzPts val="4000"/>
              <a:buNone/>
              <a:defRPr sz="4000">
                <a:solidFill>
                  <a:schemeClr val="lt1"/>
                </a:solidFill>
              </a:defRPr>
            </a:lvl4pPr>
            <a:lvl5pPr lvl="4" algn="r" rtl="0">
              <a:spcBef>
                <a:spcPts val="0"/>
              </a:spcBef>
              <a:spcAft>
                <a:spcPts val="0"/>
              </a:spcAft>
              <a:buClr>
                <a:schemeClr val="lt1"/>
              </a:buClr>
              <a:buSzPts val="4000"/>
              <a:buNone/>
              <a:defRPr sz="4000">
                <a:solidFill>
                  <a:schemeClr val="lt1"/>
                </a:solidFill>
              </a:defRPr>
            </a:lvl5pPr>
            <a:lvl6pPr lvl="5" algn="r" rtl="0">
              <a:spcBef>
                <a:spcPts val="0"/>
              </a:spcBef>
              <a:spcAft>
                <a:spcPts val="0"/>
              </a:spcAft>
              <a:buClr>
                <a:schemeClr val="lt1"/>
              </a:buClr>
              <a:buSzPts val="4000"/>
              <a:buNone/>
              <a:defRPr sz="4000">
                <a:solidFill>
                  <a:schemeClr val="lt1"/>
                </a:solidFill>
              </a:defRPr>
            </a:lvl6pPr>
            <a:lvl7pPr lvl="6" algn="r" rtl="0">
              <a:spcBef>
                <a:spcPts val="0"/>
              </a:spcBef>
              <a:spcAft>
                <a:spcPts val="0"/>
              </a:spcAft>
              <a:buClr>
                <a:schemeClr val="lt1"/>
              </a:buClr>
              <a:buSzPts val="4000"/>
              <a:buNone/>
              <a:defRPr sz="4000">
                <a:solidFill>
                  <a:schemeClr val="lt1"/>
                </a:solidFill>
              </a:defRPr>
            </a:lvl7pPr>
            <a:lvl8pPr lvl="7" algn="r" rtl="0">
              <a:spcBef>
                <a:spcPts val="0"/>
              </a:spcBef>
              <a:spcAft>
                <a:spcPts val="0"/>
              </a:spcAft>
              <a:buClr>
                <a:schemeClr val="lt1"/>
              </a:buClr>
              <a:buSzPts val="4000"/>
              <a:buNone/>
              <a:defRPr sz="4000">
                <a:solidFill>
                  <a:schemeClr val="lt1"/>
                </a:solidFill>
              </a:defRPr>
            </a:lvl8pPr>
            <a:lvl9pPr lvl="8" algn="r" rtl="0">
              <a:spcBef>
                <a:spcPts val="0"/>
              </a:spcBef>
              <a:spcAft>
                <a:spcPts val="0"/>
              </a:spcAft>
              <a:buClr>
                <a:schemeClr val="lt1"/>
              </a:buClr>
              <a:buSzPts val="4000"/>
              <a:buNone/>
              <a:defRPr sz="4000">
                <a:solidFill>
                  <a:schemeClr val="lt1"/>
                </a:solidFill>
              </a:defRPr>
            </a:lvl9pPr>
          </a:lstStyle>
          <a:p>
            <a:r>
              <a:t>xx%</a:t>
            </a:r>
          </a:p>
        </p:txBody>
      </p:sp>
      <p:sp>
        <p:nvSpPr>
          <p:cNvPr id="318" name="Google Shape;318;p18"/>
          <p:cNvSpPr/>
          <p:nvPr/>
        </p:nvSpPr>
        <p:spPr>
          <a:xfrm rot="5835924">
            <a:off x="-1981474" y="60708"/>
            <a:ext cx="3330467" cy="2770593"/>
          </a:xfrm>
          <a:custGeom>
            <a:avLst/>
            <a:gdLst/>
            <a:ahLst/>
            <a:cxnLst/>
            <a:rect l="l" t="t" r="r" b="b"/>
            <a:pathLst>
              <a:path w="92013" h="76545" extrusionOk="0">
                <a:moveTo>
                  <a:pt x="29188" y="0"/>
                </a:moveTo>
                <a:lnTo>
                  <a:pt x="1" y="27307"/>
                </a:lnTo>
                <a:lnTo>
                  <a:pt x="1188" y="55207"/>
                </a:lnTo>
                <a:lnTo>
                  <a:pt x="24933" y="75423"/>
                </a:lnTo>
                <a:lnTo>
                  <a:pt x="43616" y="76545"/>
                </a:lnTo>
                <a:lnTo>
                  <a:pt x="60848" y="75275"/>
                </a:lnTo>
                <a:lnTo>
                  <a:pt x="87049" y="74731"/>
                </a:lnTo>
                <a:lnTo>
                  <a:pt x="92013" y="63436"/>
                </a:lnTo>
                <a:lnTo>
                  <a:pt x="80173" y="14610"/>
                </a:lnTo>
                <a:lnTo>
                  <a:pt x="2918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18"/>
          <p:cNvSpPr/>
          <p:nvPr/>
        </p:nvSpPr>
        <p:spPr>
          <a:xfrm rot="10265299">
            <a:off x="1583562" y="-1627812"/>
            <a:ext cx="2387990" cy="2390585"/>
          </a:xfrm>
          <a:custGeom>
            <a:avLst/>
            <a:gdLst/>
            <a:ahLst/>
            <a:cxnLst/>
            <a:rect l="l" t="t" r="r" b="b"/>
            <a:pathLst>
              <a:path w="75457" h="75539" extrusionOk="0">
                <a:moveTo>
                  <a:pt x="35469" y="0"/>
                </a:moveTo>
                <a:lnTo>
                  <a:pt x="4947" y="16852"/>
                </a:lnTo>
                <a:lnTo>
                  <a:pt x="0" y="40696"/>
                </a:lnTo>
                <a:lnTo>
                  <a:pt x="15781" y="62858"/>
                </a:lnTo>
                <a:lnTo>
                  <a:pt x="31314" y="67805"/>
                </a:lnTo>
                <a:lnTo>
                  <a:pt x="46171" y="70411"/>
                </a:lnTo>
                <a:lnTo>
                  <a:pt x="68432" y="75539"/>
                </a:lnTo>
                <a:lnTo>
                  <a:pt x="75044" y="67047"/>
                </a:lnTo>
                <a:lnTo>
                  <a:pt x="75456" y="23234"/>
                </a:lnTo>
                <a:lnTo>
                  <a:pt x="354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20" name="Google Shape;320;p18"/>
          <p:cNvGrpSpPr/>
          <p:nvPr/>
        </p:nvGrpSpPr>
        <p:grpSpPr>
          <a:xfrm rot="10800000">
            <a:off x="5342718" y="-851259"/>
            <a:ext cx="3801280" cy="1960600"/>
            <a:chOff x="2411875" y="3496450"/>
            <a:chExt cx="1948675" cy="1005075"/>
          </a:xfrm>
        </p:grpSpPr>
        <p:sp>
          <p:nvSpPr>
            <p:cNvPr id="321" name="Google Shape;321;p18"/>
            <p:cNvSpPr/>
            <p:nvPr/>
          </p:nvSpPr>
          <p:spPr>
            <a:xfrm>
              <a:off x="2411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 name="Google Shape;322;p18"/>
            <p:cNvSpPr/>
            <p:nvPr/>
          </p:nvSpPr>
          <p:spPr>
            <a:xfrm>
              <a:off x="2519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 name="Google Shape;323;p18"/>
            <p:cNvSpPr/>
            <p:nvPr/>
          </p:nvSpPr>
          <p:spPr>
            <a:xfrm>
              <a:off x="2627475" y="3496450"/>
              <a:ext cx="437825" cy="1005075"/>
            </a:xfrm>
            <a:custGeom>
              <a:avLst/>
              <a:gdLst/>
              <a:ahLst/>
              <a:cxnLst/>
              <a:rect l="l" t="t" r="r" b="b"/>
              <a:pathLst>
                <a:path w="17513" h="40203" extrusionOk="0">
                  <a:moveTo>
                    <a:pt x="16507" y="1"/>
                  </a:moveTo>
                  <a:lnTo>
                    <a:pt x="1" y="40203"/>
                  </a:lnTo>
                  <a:lnTo>
                    <a:pt x="1023" y="40203"/>
                  </a:lnTo>
                  <a:lnTo>
                    <a:pt x="17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 name="Google Shape;324;p18"/>
            <p:cNvSpPr/>
            <p:nvPr/>
          </p:nvSpPr>
          <p:spPr>
            <a:xfrm>
              <a:off x="27354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 name="Google Shape;325;p18"/>
            <p:cNvSpPr/>
            <p:nvPr/>
          </p:nvSpPr>
          <p:spPr>
            <a:xfrm>
              <a:off x="2843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 name="Google Shape;326;p18"/>
            <p:cNvSpPr/>
            <p:nvPr/>
          </p:nvSpPr>
          <p:spPr>
            <a:xfrm>
              <a:off x="2951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 name="Google Shape;327;p18"/>
            <p:cNvSpPr/>
            <p:nvPr/>
          </p:nvSpPr>
          <p:spPr>
            <a:xfrm>
              <a:off x="3059500" y="3496450"/>
              <a:ext cx="437825" cy="1005075"/>
            </a:xfrm>
            <a:custGeom>
              <a:avLst/>
              <a:gdLst/>
              <a:ahLst/>
              <a:cxnLst/>
              <a:rect l="l" t="t" r="r" b="b"/>
              <a:pathLst>
                <a:path w="17513" h="40203" extrusionOk="0">
                  <a:moveTo>
                    <a:pt x="16490" y="1"/>
                  </a:moveTo>
                  <a:lnTo>
                    <a:pt x="1" y="40203"/>
                  </a:lnTo>
                  <a:lnTo>
                    <a:pt x="1007" y="40203"/>
                  </a:lnTo>
                  <a:lnTo>
                    <a:pt x="17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 name="Google Shape;328;p18"/>
            <p:cNvSpPr/>
            <p:nvPr/>
          </p:nvSpPr>
          <p:spPr>
            <a:xfrm>
              <a:off x="31671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 name="Google Shape;329;p18"/>
            <p:cNvSpPr/>
            <p:nvPr/>
          </p:nvSpPr>
          <p:spPr>
            <a:xfrm>
              <a:off x="3275100"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 name="Google Shape;330;p18"/>
            <p:cNvSpPr/>
            <p:nvPr/>
          </p:nvSpPr>
          <p:spPr>
            <a:xfrm>
              <a:off x="3383125" y="3496450"/>
              <a:ext cx="437800" cy="1005075"/>
            </a:xfrm>
            <a:custGeom>
              <a:avLst/>
              <a:gdLst/>
              <a:ahLst/>
              <a:cxnLst/>
              <a:rect l="l" t="t" r="r" b="b"/>
              <a:pathLst>
                <a:path w="17512" h="40203" extrusionOk="0">
                  <a:moveTo>
                    <a:pt x="16490" y="1"/>
                  </a:moveTo>
                  <a:lnTo>
                    <a:pt x="0" y="40203"/>
                  </a:lnTo>
                  <a:lnTo>
                    <a:pt x="1022" y="40203"/>
                  </a:lnTo>
                  <a:lnTo>
                    <a:pt x="175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 name="Google Shape;331;p18"/>
            <p:cNvSpPr/>
            <p:nvPr/>
          </p:nvSpPr>
          <p:spPr>
            <a:xfrm>
              <a:off x="34911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 name="Google Shape;332;p18"/>
            <p:cNvSpPr/>
            <p:nvPr/>
          </p:nvSpPr>
          <p:spPr>
            <a:xfrm>
              <a:off x="3599125" y="3496450"/>
              <a:ext cx="437425" cy="1005075"/>
            </a:xfrm>
            <a:custGeom>
              <a:avLst/>
              <a:gdLst/>
              <a:ahLst/>
              <a:cxnLst/>
              <a:rect l="l" t="t" r="r" b="b"/>
              <a:pathLst>
                <a:path w="17497" h="40203" extrusionOk="0">
                  <a:moveTo>
                    <a:pt x="16490" y="1"/>
                  </a:moveTo>
                  <a:lnTo>
                    <a:pt x="1" y="40203"/>
                  </a:lnTo>
                  <a:lnTo>
                    <a:pt x="1006" y="40203"/>
                  </a:lnTo>
                  <a:lnTo>
                    <a:pt x="1749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 name="Google Shape;333;p18"/>
            <p:cNvSpPr/>
            <p:nvPr/>
          </p:nvSpPr>
          <p:spPr>
            <a:xfrm>
              <a:off x="37067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 name="Google Shape;334;p18"/>
            <p:cNvSpPr/>
            <p:nvPr/>
          </p:nvSpPr>
          <p:spPr>
            <a:xfrm>
              <a:off x="3814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 name="Google Shape;335;p18"/>
            <p:cNvSpPr/>
            <p:nvPr/>
          </p:nvSpPr>
          <p:spPr>
            <a:xfrm>
              <a:off x="3922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6" name="Google Shape;336;p18"/>
          <p:cNvGrpSpPr/>
          <p:nvPr/>
        </p:nvGrpSpPr>
        <p:grpSpPr>
          <a:xfrm>
            <a:off x="6102926" y="2768985"/>
            <a:ext cx="2469173" cy="3852339"/>
            <a:chOff x="5682575" y="1978175"/>
            <a:chExt cx="986525" cy="1539150"/>
          </a:xfrm>
        </p:grpSpPr>
        <p:sp>
          <p:nvSpPr>
            <p:cNvPr id="337" name="Google Shape;337;p18"/>
            <p:cNvSpPr/>
            <p:nvPr/>
          </p:nvSpPr>
          <p:spPr>
            <a:xfrm>
              <a:off x="5682575" y="1978175"/>
              <a:ext cx="17750" cy="15075"/>
            </a:xfrm>
            <a:custGeom>
              <a:avLst/>
              <a:gdLst/>
              <a:ahLst/>
              <a:cxnLst/>
              <a:rect l="l" t="t" r="r" b="b"/>
              <a:pathLst>
                <a:path w="710" h="603" extrusionOk="0">
                  <a:moveTo>
                    <a:pt x="413" y="1"/>
                  </a:moveTo>
                  <a:cubicBezTo>
                    <a:pt x="149" y="1"/>
                    <a:pt x="1" y="330"/>
                    <a:pt x="199" y="512"/>
                  </a:cubicBezTo>
                  <a:cubicBezTo>
                    <a:pt x="262" y="575"/>
                    <a:pt x="337" y="603"/>
                    <a:pt x="410" y="603"/>
                  </a:cubicBezTo>
                  <a:cubicBezTo>
                    <a:pt x="565" y="603"/>
                    <a:pt x="710" y="477"/>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 name="Google Shape;338;p18"/>
            <p:cNvSpPr/>
            <p:nvPr/>
          </p:nvSpPr>
          <p:spPr>
            <a:xfrm>
              <a:off x="582110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 name="Google Shape;339;p18"/>
            <p:cNvSpPr/>
            <p:nvPr/>
          </p:nvSpPr>
          <p:spPr>
            <a:xfrm>
              <a:off x="5959600" y="1978175"/>
              <a:ext cx="17750" cy="15075"/>
            </a:xfrm>
            <a:custGeom>
              <a:avLst/>
              <a:gdLst/>
              <a:ahLst/>
              <a:cxnLst/>
              <a:rect l="l" t="t" r="r" b="b"/>
              <a:pathLst>
                <a:path w="710" h="603" extrusionOk="0">
                  <a:moveTo>
                    <a:pt x="397" y="1"/>
                  </a:moveTo>
                  <a:cubicBezTo>
                    <a:pt x="133" y="1"/>
                    <a:pt x="1" y="330"/>
                    <a:pt x="182" y="512"/>
                  </a:cubicBezTo>
                  <a:cubicBezTo>
                    <a:pt x="246" y="575"/>
                    <a:pt x="322" y="603"/>
                    <a:pt x="398" y="603"/>
                  </a:cubicBezTo>
                  <a:cubicBezTo>
                    <a:pt x="557" y="603"/>
                    <a:pt x="710" y="477"/>
                    <a:pt x="710" y="297"/>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 name="Google Shape;340;p18"/>
            <p:cNvSpPr/>
            <p:nvPr/>
          </p:nvSpPr>
          <p:spPr>
            <a:xfrm>
              <a:off x="6097700" y="1978175"/>
              <a:ext cx="17775" cy="15075"/>
            </a:xfrm>
            <a:custGeom>
              <a:avLst/>
              <a:gdLst/>
              <a:ahLst/>
              <a:cxnLst/>
              <a:rect l="l" t="t" r="r" b="b"/>
              <a:pathLst>
                <a:path w="711" h="603" extrusionOk="0">
                  <a:moveTo>
                    <a:pt x="413" y="1"/>
                  </a:moveTo>
                  <a:cubicBezTo>
                    <a:pt x="149" y="1"/>
                    <a:pt x="1" y="330"/>
                    <a:pt x="199" y="512"/>
                  </a:cubicBezTo>
                  <a:cubicBezTo>
                    <a:pt x="257" y="575"/>
                    <a:pt x="330" y="603"/>
                    <a:pt x="403" y="603"/>
                  </a:cubicBezTo>
                  <a:cubicBezTo>
                    <a:pt x="557" y="603"/>
                    <a:pt x="710" y="477"/>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 name="Google Shape;341;p18"/>
            <p:cNvSpPr/>
            <p:nvPr/>
          </p:nvSpPr>
          <p:spPr>
            <a:xfrm>
              <a:off x="6236225" y="1978175"/>
              <a:ext cx="17750" cy="15075"/>
            </a:xfrm>
            <a:custGeom>
              <a:avLst/>
              <a:gdLst/>
              <a:ahLst/>
              <a:cxnLst/>
              <a:rect l="l" t="t" r="r" b="b"/>
              <a:pathLst>
                <a:path w="710" h="603" extrusionOk="0">
                  <a:moveTo>
                    <a:pt x="396" y="1"/>
                  </a:moveTo>
                  <a:cubicBezTo>
                    <a:pt x="132" y="1"/>
                    <a:pt x="0" y="330"/>
                    <a:pt x="198" y="512"/>
                  </a:cubicBezTo>
                  <a:cubicBezTo>
                    <a:pt x="256" y="575"/>
                    <a:pt x="330" y="603"/>
                    <a:pt x="402" y="603"/>
                  </a:cubicBezTo>
                  <a:cubicBezTo>
                    <a:pt x="557" y="603"/>
                    <a:pt x="710" y="477"/>
                    <a:pt x="710" y="297"/>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 name="Google Shape;342;p18"/>
            <p:cNvSpPr/>
            <p:nvPr/>
          </p:nvSpPr>
          <p:spPr>
            <a:xfrm>
              <a:off x="6374725" y="1978175"/>
              <a:ext cx="17775" cy="15175"/>
            </a:xfrm>
            <a:custGeom>
              <a:avLst/>
              <a:gdLst/>
              <a:ahLst/>
              <a:cxnLst/>
              <a:rect l="l" t="t" r="r" b="b"/>
              <a:pathLst>
                <a:path w="711" h="607" extrusionOk="0">
                  <a:moveTo>
                    <a:pt x="397" y="1"/>
                  </a:moveTo>
                  <a:cubicBezTo>
                    <a:pt x="133" y="1"/>
                    <a:pt x="1" y="314"/>
                    <a:pt x="182" y="512"/>
                  </a:cubicBezTo>
                  <a:cubicBezTo>
                    <a:pt x="248" y="577"/>
                    <a:pt x="325" y="607"/>
                    <a:pt x="401" y="607"/>
                  </a:cubicBezTo>
                  <a:cubicBezTo>
                    <a:pt x="555" y="607"/>
                    <a:pt x="699" y="485"/>
                    <a:pt x="710" y="297"/>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 name="Google Shape;343;p18"/>
            <p:cNvSpPr/>
            <p:nvPr/>
          </p:nvSpPr>
          <p:spPr>
            <a:xfrm>
              <a:off x="6512825" y="1978175"/>
              <a:ext cx="17775" cy="15175"/>
            </a:xfrm>
            <a:custGeom>
              <a:avLst/>
              <a:gdLst/>
              <a:ahLst/>
              <a:cxnLst/>
              <a:rect l="l" t="t" r="r" b="b"/>
              <a:pathLst>
                <a:path w="711" h="607" extrusionOk="0">
                  <a:moveTo>
                    <a:pt x="413" y="1"/>
                  </a:moveTo>
                  <a:cubicBezTo>
                    <a:pt x="133" y="1"/>
                    <a:pt x="1" y="314"/>
                    <a:pt x="199" y="512"/>
                  </a:cubicBezTo>
                  <a:cubicBezTo>
                    <a:pt x="259" y="577"/>
                    <a:pt x="335" y="607"/>
                    <a:pt x="410" y="607"/>
                  </a:cubicBezTo>
                  <a:cubicBezTo>
                    <a:pt x="562" y="607"/>
                    <a:pt x="710" y="485"/>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 name="Google Shape;344;p18"/>
            <p:cNvSpPr/>
            <p:nvPr/>
          </p:nvSpPr>
          <p:spPr>
            <a:xfrm>
              <a:off x="665135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 name="Google Shape;345;p18"/>
            <p:cNvSpPr/>
            <p:nvPr/>
          </p:nvSpPr>
          <p:spPr>
            <a:xfrm>
              <a:off x="5682575" y="2105150"/>
              <a:ext cx="17750" cy="15175"/>
            </a:xfrm>
            <a:custGeom>
              <a:avLst/>
              <a:gdLst/>
              <a:ahLst/>
              <a:cxnLst/>
              <a:rect l="l" t="t" r="r" b="b"/>
              <a:pathLst>
                <a:path w="710" h="607" extrusionOk="0">
                  <a:moveTo>
                    <a:pt x="413" y="0"/>
                  </a:moveTo>
                  <a:cubicBezTo>
                    <a:pt x="149" y="0"/>
                    <a:pt x="1" y="330"/>
                    <a:pt x="199" y="512"/>
                  </a:cubicBezTo>
                  <a:cubicBezTo>
                    <a:pt x="264" y="577"/>
                    <a:pt x="342" y="606"/>
                    <a:pt x="417" y="606"/>
                  </a:cubicBezTo>
                  <a:cubicBezTo>
                    <a:pt x="569"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 name="Google Shape;346;p18"/>
            <p:cNvSpPr/>
            <p:nvPr/>
          </p:nvSpPr>
          <p:spPr>
            <a:xfrm>
              <a:off x="582110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 name="Google Shape;347;p18"/>
            <p:cNvSpPr/>
            <p:nvPr/>
          </p:nvSpPr>
          <p:spPr>
            <a:xfrm>
              <a:off x="5959600" y="2105150"/>
              <a:ext cx="17750" cy="15175"/>
            </a:xfrm>
            <a:custGeom>
              <a:avLst/>
              <a:gdLst/>
              <a:ahLst/>
              <a:cxnLst/>
              <a:rect l="l" t="t" r="r" b="b"/>
              <a:pathLst>
                <a:path w="710" h="607" extrusionOk="0">
                  <a:moveTo>
                    <a:pt x="397" y="0"/>
                  </a:moveTo>
                  <a:cubicBezTo>
                    <a:pt x="133" y="0"/>
                    <a:pt x="1" y="330"/>
                    <a:pt x="182" y="512"/>
                  </a:cubicBezTo>
                  <a:cubicBezTo>
                    <a:pt x="248" y="577"/>
                    <a:pt x="327" y="606"/>
                    <a:pt x="405" y="606"/>
                  </a:cubicBezTo>
                  <a:cubicBezTo>
                    <a:pt x="562" y="606"/>
                    <a:pt x="710"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 name="Google Shape;348;p18"/>
            <p:cNvSpPr/>
            <p:nvPr/>
          </p:nvSpPr>
          <p:spPr>
            <a:xfrm>
              <a:off x="6097700" y="2105150"/>
              <a:ext cx="17775" cy="15175"/>
            </a:xfrm>
            <a:custGeom>
              <a:avLst/>
              <a:gdLst/>
              <a:ahLst/>
              <a:cxnLst/>
              <a:rect l="l" t="t" r="r" b="b"/>
              <a:pathLst>
                <a:path w="711" h="607" extrusionOk="0">
                  <a:moveTo>
                    <a:pt x="413" y="0"/>
                  </a:moveTo>
                  <a:cubicBezTo>
                    <a:pt x="149"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 name="Google Shape;349;p18"/>
            <p:cNvSpPr/>
            <p:nvPr/>
          </p:nvSpPr>
          <p:spPr>
            <a:xfrm>
              <a:off x="6236225" y="2105150"/>
              <a:ext cx="17750" cy="15175"/>
            </a:xfrm>
            <a:custGeom>
              <a:avLst/>
              <a:gdLst/>
              <a:ahLst/>
              <a:cxnLst/>
              <a:rect l="l" t="t" r="r" b="b"/>
              <a:pathLst>
                <a:path w="710" h="607" extrusionOk="0">
                  <a:moveTo>
                    <a:pt x="396" y="0"/>
                  </a:moveTo>
                  <a:cubicBezTo>
                    <a:pt x="132" y="0"/>
                    <a:pt x="0" y="330"/>
                    <a:pt x="198" y="512"/>
                  </a:cubicBezTo>
                  <a:cubicBezTo>
                    <a:pt x="258" y="577"/>
                    <a:pt x="334" y="606"/>
                    <a:pt x="409" y="606"/>
                  </a:cubicBezTo>
                  <a:cubicBezTo>
                    <a:pt x="561" y="606"/>
                    <a:pt x="710" y="485"/>
                    <a:pt x="710" y="297"/>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 name="Google Shape;350;p18"/>
            <p:cNvSpPr/>
            <p:nvPr/>
          </p:nvSpPr>
          <p:spPr>
            <a:xfrm>
              <a:off x="6374725" y="2105150"/>
              <a:ext cx="17775" cy="15175"/>
            </a:xfrm>
            <a:custGeom>
              <a:avLst/>
              <a:gdLst/>
              <a:ahLst/>
              <a:cxnLst/>
              <a:rect l="l" t="t" r="r" b="b"/>
              <a:pathLst>
                <a:path w="711" h="607" extrusionOk="0">
                  <a:moveTo>
                    <a:pt x="397" y="0"/>
                  </a:moveTo>
                  <a:cubicBezTo>
                    <a:pt x="133" y="0"/>
                    <a:pt x="1" y="330"/>
                    <a:pt x="182" y="512"/>
                  </a:cubicBezTo>
                  <a:cubicBezTo>
                    <a:pt x="248" y="577"/>
                    <a:pt x="325" y="606"/>
                    <a:pt x="401" y="606"/>
                  </a:cubicBezTo>
                  <a:cubicBezTo>
                    <a:pt x="555" y="606"/>
                    <a:pt x="699"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 name="Google Shape;351;p18"/>
            <p:cNvSpPr/>
            <p:nvPr/>
          </p:nvSpPr>
          <p:spPr>
            <a:xfrm>
              <a:off x="6512825" y="2105150"/>
              <a:ext cx="17775" cy="15175"/>
            </a:xfrm>
            <a:custGeom>
              <a:avLst/>
              <a:gdLst/>
              <a:ahLst/>
              <a:cxnLst/>
              <a:rect l="l" t="t" r="r" b="b"/>
              <a:pathLst>
                <a:path w="711" h="607" extrusionOk="0">
                  <a:moveTo>
                    <a:pt x="413" y="0"/>
                  </a:moveTo>
                  <a:cubicBezTo>
                    <a:pt x="133"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 name="Google Shape;352;p18"/>
            <p:cNvSpPr/>
            <p:nvPr/>
          </p:nvSpPr>
          <p:spPr>
            <a:xfrm>
              <a:off x="665135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 name="Google Shape;353;p18"/>
            <p:cNvSpPr/>
            <p:nvPr/>
          </p:nvSpPr>
          <p:spPr>
            <a:xfrm>
              <a:off x="5682575" y="2232500"/>
              <a:ext cx="18050" cy="15100"/>
            </a:xfrm>
            <a:custGeom>
              <a:avLst/>
              <a:gdLst/>
              <a:ahLst/>
              <a:cxnLst/>
              <a:rect l="l" t="t" r="r" b="b"/>
              <a:pathLst>
                <a:path w="722" h="604" extrusionOk="0">
                  <a:moveTo>
                    <a:pt x="441" y="0"/>
                  </a:moveTo>
                  <a:cubicBezTo>
                    <a:pt x="432" y="0"/>
                    <a:pt x="423" y="1"/>
                    <a:pt x="413" y="2"/>
                  </a:cubicBezTo>
                  <a:cubicBezTo>
                    <a:pt x="133" y="2"/>
                    <a:pt x="1" y="332"/>
                    <a:pt x="199" y="513"/>
                  </a:cubicBezTo>
                  <a:cubicBezTo>
                    <a:pt x="262" y="576"/>
                    <a:pt x="337" y="604"/>
                    <a:pt x="411" y="604"/>
                  </a:cubicBezTo>
                  <a:cubicBezTo>
                    <a:pt x="571" y="604"/>
                    <a:pt x="721" y="474"/>
                    <a:pt x="710" y="282"/>
                  </a:cubicBezTo>
                  <a:cubicBezTo>
                    <a:pt x="710" y="127"/>
                    <a:pt x="593" y="0"/>
                    <a:pt x="4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 name="Google Shape;354;p18"/>
            <p:cNvSpPr/>
            <p:nvPr/>
          </p:nvSpPr>
          <p:spPr>
            <a:xfrm>
              <a:off x="582110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 name="Google Shape;355;p18"/>
            <p:cNvSpPr/>
            <p:nvPr/>
          </p:nvSpPr>
          <p:spPr>
            <a:xfrm>
              <a:off x="5959600" y="2232125"/>
              <a:ext cx="17750" cy="15175"/>
            </a:xfrm>
            <a:custGeom>
              <a:avLst/>
              <a:gdLst/>
              <a:ahLst/>
              <a:cxnLst/>
              <a:rect l="l" t="t" r="r" b="b"/>
              <a:pathLst>
                <a:path w="710"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 name="Google Shape;356;p18"/>
            <p:cNvSpPr/>
            <p:nvPr/>
          </p:nvSpPr>
          <p:spPr>
            <a:xfrm>
              <a:off x="6097700" y="2232125"/>
              <a:ext cx="17775" cy="15175"/>
            </a:xfrm>
            <a:custGeom>
              <a:avLst/>
              <a:gdLst/>
              <a:ahLst/>
              <a:cxnLst/>
              <a:rect l="l" t="t" r="r" b="b"/>
              <a:pathLst>
                <a:path w="711" h="607" extrusionOk="0">
                  <a:moveTo>
                    <a:pt x="413" y="0"/>
                  </a:moveTo>
                  <a:cubicBezTo>
                    <a:pt x="133"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 name="Google Shape;357;p18"/>
            <p:cNvSpPr/>
            <p:nvPr/>
          </p:nvSpPr>
          <p:spPr>
            <a:xfrm>
              <a:off x="6236225" y="2232125"/>
              <a:ext cx="17750" cy="15175"/>
            </a:xfrm>
            <a:custGeom>
              <a:avLst/>
              <a:gdLst/>
              <a:ahLst/>
              <a:cxnLst/>
              <a:rect l="l" t="t" r="r" b="b"/>
              <a:pathLst>
                <a:path w="710" h="607"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 name="Google Shape;358;p18"/>
            <p:cNvSpPr/>
            <p:nvPr/>
          </p:nvSpPr>
          <p:spPr>
            <a:xfrm>
              <a:off x="6374725" y="2232125"/>
              <a:ext cx="17775" cy="15175"/>
            </a:xfrm>
            <a:custGeom>
              <a:avLst/>
              <a:gdLst/>
              <a:ahLst/>
              <a:cxnLst/>
              <a:rect l="l" t="t" r="r" b="b"/>
              <a:pathLst>
                <a:path w="711"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 name="Google Shape;359;p18"/>
            <p:cNvSpPr/>
            <p:nvPr/>
          </p:nvSpPr>
          <p:spPr>
            <a:xfrm>
              <a:off x="6512825" y="2232125"/>
              <a:ext cx="17775" cy="15175"/>
            </a:xfrm>
            <a:custGeom>
              <a:avLst/>
              <a:gdLst/>
              <a:ahLst/>
              <a:cxnLst/>
              <a:rect l="l" t="t" r="r" b="b"/>
              <a:pathLst>
                <a:path w="711" h="607"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 name="Google Shape;360;p18"/>
            <p:cNvSpPr/>
            <p:nvPr/>
          </p:nvSpPr>
          <p:spPr>
            <a:xfrm>
              <a:off x="665135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 name="Google Shape;361;p18"/>
            <p:cNvSpPr/>
            <p:nvPr/>
          </p:nvSpPr>
          <p:spPr>
            <a:xfrm>
              <a:off x="5682575" y="2359100"/>
              <a:ext cx="17750" cy="15150"/>
            </a:xfrm>
            <a:custGeom>
              <a:avLst/>
              <a:gdLst/>
              <a:ahLst/>
              <a:cxnLst/>
              <a:rect l="l" t="t" r="r" b="b"/>
              <a:pathLst>
                <a:path w="710" h="606" extrusionOk="0">
                  <a:moveTo>
                    <a:pt x="413" y="0"/>
                  </a:moveTo>
                  <a:cubicBezTo>
                    <a:pt x="149"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 name="Google Shape;362;p18"/>
            <p:cNvSpPr/>
            <p:nvPr/>
          </p:nvSpPr>
          <p:spPr>
            <a:xfrm>
              <a:off x="582110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 name="Google Shape;363;p18"/>
            <p:cNvSpPr/>
            <p:nvPr/>
          </p:nvSpPr>
          <p:spPr>
            <a:xfrm>
              <a:off x="5959600" y="2359100"/>
              <a:ext cx="17750" cy="15150"/>
            </a:xfrm>
            <a:custGeom>
              <a:avLst/>
              <a:gdLst/>
              <a:ahLst/>
              <a:cxnLst/>
              <a:rect l="l" t="t" r="r" b="b"/>
              <a:pathLst>
                <a:path w="710" h="606"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 name="Google Shape;364;p18"/>
            <p:cNvSpPr/>
            <p:nvPr/>
          </p:nvSpPr>
          <p:spPr>
            <a:xfrm>
              <a:off x="6097700" y="2359100"/>
              <a:ext cx="17775" cy="15150"/>
            </a:xfrm>
            <a:custGeom>
              <a:avLst/>
              <a:gdLst/>
              <a:ahLst/>
              <a:cxnLst/>
              <a:rect l="l" t="t" r="r" b="b"/>
              <a:pathLst>
                <a:path w="711" h="606" extrusionOk="0">
                  <a:moveTo>
                    <a:pt x="413" y="0"/>
                  </a:moveTo>
                  <a:cubicBezTo>
                    <a:pt x="149"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 name="Google Shape;365;p18"/>
            <p:cNvSpPr/>
            <p:nvPr/>
          </p:nvSpPr>
          <p:spPr>
            <a:xfrm>
              <a:off x="6236225" y="2359100"/>
              <a:ext cx="17750" cy="15150"/>
            </a:xfrm>
            <a:custGeom>
              <a:avLst/>
              <a:gdLst/>
              <a:ahLst/>
              <a:cxnLst/>
              <a:rect l="l" t="t" r="r" b="b"/>
              <a:pathLst>
                <a:path w="710" h="606"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6" name="Google Shape;366;p18"/>
            <p:cNvSpPr/>
            <p:nvPr/>
          </p:nvSpPr>
          <p:spPr>
            <a:xfrm>
              <a:off x="6374725" y="2359100"/>
              <a:ext cx="17775" cy="15150"/>
            </a:xfrm>
            <a:custGeom>
              <a:avLst/>
              <a:gdLst/>
              <a:ahLst/>
              <a:cxnLst/>
              <a:rect l="l" t="t" r="r" b="b"/>
              <a:pathLst>
                <a:path w="711" h="606" extrusionOk="0">
                  <a:moveTo>
                    <a:pt x="397" y="0"/>
                  </a:moveTo>
                  <a:cubicBezTo>
                    <a:pt x="133" y="0"/>
                    <a:pt x="1" y="330"/>
                    <a:pt x="182" y="511"/>
                  </a:cubicBezTo>
                  <a:cubicBezTo>
                    <a:pt x="248" y="577"/>
                    <a:pt x="325" y="606"/>
                    <a:pt x="401" y="606"/>
                  </a:cubicBezTo>
                  <a:cubicBezTo>
                    <a:pt x="555" y="606"/>
                    <a:pt x="699"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 name="Google Shape;367;p18"/>
            <p:cNvSpPr/>
            <p:nvPr/>
          </p:nvSpPr>
          <p:spPr>
            <a:xfrm>
              <a:off x="6512825" y="2359100"/>
              <a:ext cx="17775" cy="15150"/>
            </a:xfrm>
            <a:custGeom>
              <a:avLst/>
              <a:gdLst/>
              <a:ahLst/>
              <a:cxnLst/>
              <a:rect l="l" t="t" r="r" b="b"/>
              <a:pathLst>
                <a:path w="711" h="606"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 name="Google Shape;368;p18"/>
            <p:cNvSpPr/>
            <p:nvPr/>
          </p:nvSpPr>
          <p:spPr>
            <a:xfrm>
              <a:off x="665135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 name="Google Shape;369;p18"/>
            <p:cNvSpPr/>
            <p:nvPr/>
          </p:nvSpPr>
          <p:spPr>
            <a:xfrm>
              <a:off x="5682575" y="2486050"/>
              <a:ext cx="17750" cy="15200"/>
            </a:xfrm>
            <a:custGeom>
              <a:avLst/>
              <a:gdLst/>
              <a:ahLst/>
              <a:cxnLst/>
              <a:rect l="l" t="t" r="r" b="b"/>
              <a:pathLst>
                <a:path w="710" h="608" extrusionOk="0">
                  <a:moveTo>
                    <a:pt x="413" y="1"/>
                  </a:moveTo>
                  <a:cubicBezTo>
                    <a:pt x="149" y="1"/>
                    <a:pt x="1" y="331"/>
                    <a:pt x="199" y="512"/>
                  </a:cubicBezTo>
                  <a:cubicBezTo>
                    <a:pt x="265" y="578"/>
                    <a:pt x="344" y="607"/>
                    <a:pt x="419" y="607"/>
                  </a:cubicBezTo>
                  <a:cubicBezTo>
                    <a:pt x="571"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 name="Google Shape;370;p18"/>
            <p:cNvSpPr/>
            <p:nvPr/>
          </p:nvSpPr>
          <p:spPr>
            <a:xfrm>
              <a:off x="5821100" y="2486050"/>
              <a:ext cx="17750" cy="15200"/>
            </a:xfrm>
            <a:custGeom>
              <a:avLst/>
              <a:gdLst/>
              <a:ahLst/>
              <a:cxnLst/>
              <a:rect l="l" t="t" r="r" b="b"/>
              <a:pathLst>
                <a:path w="710" h="608" extrusionOk="0">
                  <a:moveTo>
                    <a:pt x="413" y="1"/>
                  </a:moveTo>
                  <a:cubicBezTo>
                    <a:pt x="132" y="1"/>
                    <a:pt x="0" y="331"/>
                    <a:pt x="198" y="512"/>
                  </a:cubicBezTo>
                  <a:cubicBezTo>
                    <a:pt x="259" y="578"/>
                    <a:pt x="336" y="607"/>
                    <a:pt x="411"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 name="Google Shape;371;p18"/>
            <p:cNvSpPr/>
            <p:nvPr/>
          </p:nvSpPr>
          <p:spPr>
            <a:xfrm>
              <a:off x="5959600" y="2486050"/>
              <a:ext cx="17750" cy="15200"/>
            </a:xfrm>
            <a:custGeom>
              <a:avLst/>
              <a:gdLst/>
              <a:ahLst/>
              <a:cxnLst/>
              <a:rect l="l" t="t" r="r" b="b"/>
              <a:pathLst>
                <a:path w="710" h="608" extrusionOk="0">
                  <a:moveTo>
                    <a:pt x="397" y="1"/>
                  </a:moveTo>
                  <a:cubicBezTo>
                    <a:pt x="133" y="1"/>
                    <a:pt x="1" y="331"/>
                    <a:pt x="182" y="512"/>
                  </a:cubicBezTo>
                  <a:cubicBezTo>
                    <a:pt x="248" y="578"/>
                    <a:pt x="329" y="607"/>
                    <a:pt x="407" y="607"/>
                  </a:cubicBezTo>
                  <a:cubicBezTo>
                    <a:pt x="563" y="607"/>
                    <a:pt x="710" y="490"/>
                    <a:pt x="710" y="314"/>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 name="Google Shape;372;p18"/>
            <p:cNvSpPr/>
            <p:nvPr/>
          </p:nvSpPr>
          <p:spPr>
            <a:xfrm>
              <a:off x="6097700" y="2486050"/>
              <a:ext cx="17775" cy="15200"/>
            </a:xfrm>
            <a:custGeom>
              <a:avLst/>
              <a:gdLst/>
              <a:ahLst/>
              <a:cxnLst/>
              <a:rect l="l" t="t" r="r" b="b"/>
              <a:pathLst>
                <a:path w="711" h="608" extrusionOk="0">
                  <a:moveTo>
                    <a:pt x="413" y="1"/>
                  </a:moveTo>
                  <a:cubicBezTo>
                    <a:pt x="149"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 name="Google Shape;373;p18"/>
            <p:cNvSpPr/>
            <p:nvPr/>
          </p:nvSpPr>
          <p:spPr>
            <a:xfrm>
              <a:off x="6236225" y="2486050"/>
              <a:ext cx="17750" cy="15200"/>
            </a:xfrm>
            <a:custGeom>
              <a:avLst/>
              <a:gdLst/>
              <a:ahLst/>
              <a:cxnLst/>
              <a:rect l="l" t="t" r="r" b="b"/>
              <a:pathLst>
                <a:path w="710" h="608" extrusionOk="0">
                  <a:moveTo>
                    <a:pt x="396" y="1"/>
                  </a:moveTo>
                  <a:cubicBezTo>
                    <a:pt x="132" y="1"/>
                    <a:pt x="0" y="331"/>
                    <a:pt x="198" y="512"/>
                  </a:cubicBezTo>
                  <a:cubicBezTo>
                    <a:pt x="259" y="578"/>
                    <a:pt x="336" y="607"/>
                    <a:pt x="411" y="607"/>
                  </a:cubicBezTo>
                  <a:cubicBezTo>
                    <a:pt x="563" y="607"/>
                    <a:pt x="710" y="490"/>
                    <a:pt x="710" y="314"/>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 name="Google Shape;374;p18"/>
            <p:cNvSpPr/>
            <p:nvPr/>
          </p:nvSpPr>
          <p:spPr>
            <a:xfrm>
              <a:off x="6374725" y="2486050"/>
              <a:ext cx="17775" cy="15200"/>
            </a:xfrm>
            <a:custGeom>
              <a:avLst/>
              <a:gdLst/>
              <a:ahLst/>
              <a:cxnLst/>
              <a:rect l="l" t="t" r="r" b="b"/>
              <a:pathLst>
                <a:path w="711" h="608" extrusionOk="0">
                  <a:moveTo>
                    <a:pt x="397" y="1"/>
                  </a:moveTo>
                  <a:cubicBezTo>
                    <a:pt x="133" y="1"/>
                    <a:pt x="1" y="331"/>
                    <a:pt x="182" y="512"/>
                  </a:cubicBezTo>
                  <a:cubicBezTo>
                    <a:pt x="248" y="578"/>
                    <a:pt x="327" y="607"/>
                    <a:pt x="403" y="607"/>
                  </a:cubicBezTo>
                  <a:cubicBezTo>
                    <a:pt x="556" y="607"/>
                    <a:pt x="699" y="490"/>
                    <a:pt x="710" y="314"/>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 name="Google Shape;375;p18"/>
            <p:cNvSpPr/>
            <p:nvPr/>
          </p:nvSpPr>
          <p:spPr>
            <a:xfrm>
              <a:off x="6512825" y="2486050"/>
              <a:ext cx="17775" cy="15200"/>
            </a:xfrm>
            <a:custGeom>
              <a:avLst/>
              <a:gdLst/>
              <a:ahLst/>
              <a:cxnLst/>
              <a:rect l="l" t="t" r="r" b="b"/>
              <a:pathLst>
                <a:path w="711" h="608" extrusionOk="0">
                  <a:moveTo>
                    <a:pt x="413" y="1"/>
                  </a:moveTo>
                  <a:cubicBezTo>
                    <a:pt x="133"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 name="Google Shape;376;p18"/>
            <p:cNvSpPr/>
            <p:nvPr/>
          </p:nvSpPr>
          <p:spPr>
            <a:xfrm>
              <a:off x="6651350" y="2486050"/>
              <a:ext cx="17750" cy="15200"/>
            </a:xfrm>
            <a:custGeom>
              <a:avLst/>
              <a:gdLst/>
              <a:ahLst/>
              <a:cxnLst/>
              <a:rect l="l" t="t" r="r" b="b"/>
              <a:pathLst>
                <a:path w="710" h="608" extrusionOk="0">
                  <a:moveTo>
                    <a:pt x="413" y="1"/>
                  </a:moveTo>
                  <a:cubicBezTo>
                    <a:pt x="132" y="1"/>
                    <a:pt x="0" y="331"/>
                    <a:pt x="198"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 name="Google Shape;377;p18"/>
            <p:cNvSpPr/>
            <p:nvPr/>
          </p:nvSpPr>
          <p:spPr>
            <a:xfrm>
              <a:off x="5682575" y="2613025"/>
              <a:ext cx="17750" cy="15200"/>
            </a:xfrm>
            <a:custGeom>
              <a:avLst/>
              <a:gdLst/>
              <a:ahLst/>
              <a:cxnLst/>
              <a:rect l="l" t="t" r="r" b="b"/>
              <a:pathLst>
                <a:path w="710" h="608" extrusionOk="0">
                  <a:moveTo>
                    <a:pt x="413" y="1"/>
                  </a:moveTo>
                  <a:cubicBezTo>
                    <a:pt x="149" y="1"/>
                    <a:pt x="1" y="330"/>
                    <a:pt x="199" y="512"/>
                  </a:cubicBezTo>
                  <a:cubicBezTo>
                    <a:pt x="265" y="578"/>
                    <a:pt x="344" y="607"/>
                    <a:pt x="419" y="607"/>
                  </a:cubicBezTo>
                  <a:cubicBezTo>
                    <a:pt x="571"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 name="Google Shape;378;p18"/>
            <p:cNvSpPr/>
            <p:nvPr/>
          </p:nvSpPr>
          <p:spPr>
            <a:xfrm>
              <a:off x="5821100" y="2613025"/>
              <a:ext cx="17750" cy="15200"/>
            </a:xfrm>
            <a:custGeom>
              <a:avLst/>
              <a:gdLst/>
              <a:ahLst/>
              <a:cxnLst/>
              <a:rect l="l" t="t" r="r" b="b"/>
              <a:pathLst>
                <a:path w="710" h="608" extrusionOk="0">
                  <a:moveTo>
                    <a:pt x="413" y="1"/>
                  </a:moveTo>
                  <a:cubicBezTo>
                    <a:pt x="132" y="1"/>
                    <a:pt x="0" y="330"/>
                    <a:pt x="198" y="512"/>
                  </a:cubicBezTo>
                  <a:cubicBezTo>
                    <a:pt x="259" y="578"/>
                    <a:pt x="336" y="607"/>
                    <a:pt x="411"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 name="Google Shape;379;p18"/>
            <p:cNvSpPr/>
            <p:nvPr/>
          </p:nvSpPr>
          <p:spPr>
            <a:xfrm>
              <a:off x="5959600" y="2613025"/>
              <a:ext cx="17750" cy="15200"/>
            </a:xfrm>
            <a:custGeom>
              <a:avLst/>
              <a:gdLst/>
              <a:ahLst/>
              <a:cxnLst/>
              <a:rect l="l" t="t" r="r" b="b"/>
              <a:pathLst>
                <a:path w="710" h="608" extrusionOk="0">
                  <a:moveTo>
                    <a:pt x="397" y="1"/>
                  </a:moveTo>
                  <a:cubicBezTo>
                    <a:pt x="133" y="1"/>
                    <a:pt x="1" y="330"/>
                    <a:pt x="182" y="512"/>
                  </a:cubicBezTo>
                  <a:cubicBezTo>
                    <a:pt x="248" y="578"/>
                    <a:pt x="329" y="607"/>
                    <a:pt x="407" y="607"/>
                  </a:cubicBezTo>
                  <a:cubicBezTo>
                    <a:pt x="563" y="607"/>
                    <a:pt x="710" y="490"/>
                    <a:pt x="710" y="314"/>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 name="Google Shape;380;p18"/>
            <p:cNvSpPr/>
            <p:nvPr/>
          </p:nvSpPr>
          <p:spPr>
            <a:xfrm>
              <a:off x="6097700" y="2613025"/>
              <a:ext cx="17775" cy="15200"/>
            </a:xfrm>
            <a:custGeom>
              <a:avLst/>
              <a:gdLst/>
              <a:ahLst/>
              <a:cxnLst/>
              <a:rect l="l" t="t" r="r" b="b"/>
              <a:pathLst>
                <a:path w="711" h="608" extrusionOk="0">
                  <a:moveTo>
                    <a:pt x="413" y="1"/>
                  </a:moveTo>
                  <a:cubicBezTo>
                    <a:pt x="149"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 name="Google Shape;381;p18"/>
            <p:cNvSpPr/>
            <p:nvPr/>
          </p:nvSpPr>
          <p:spPr>
            <a:xfrm>
              <a:off x="6236225" y="2613025"/>
              <a:ext cx="17750" cy="15200"/>
            </a:xfrm>
            <a:custGeom>
              <a:avLst/>
              <a:gdLst/>
              <a:ahLst/>
              <a:cxnLst/>
              <a:rect l="l" t="t" r="r" b="b"/>
              <a:pathLst>
                <a:path w="710" h="608" extrusionOk="0">
                  <a:moveTo>
                    <a:pt x="396" y="1"/>
                  </a:moveTo>
                  <a:cubicBezTo>
                    <a:pt x="132" y="1"/>
                    <a:pt x="0" y="330"/>
                    <a:pt x="198" y="512"/>
                  </a:cubicBezTo>
                  <a:cubicBezTo>
                    <a:pt x="259" y="578"/>
                    <a:pt x="336" y="607"/>
                    <a:pt x="411" y="607"/>
                  </a:cubicBezTo>
                  <a:cubicBezTo>
                    <a:pt x="563" y="607"/>
                    <a:pt x="710" y="490"/>
                    <a:pt x="710" y="314"/>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 name="Google Shape;382;p18"/>
            <p:cNvSpPr/>
            <p:nvPr/>
          </p:nvSpPr>
          <p:spPr>
            <a:xfrm>
              <a:off x="6374725" y="2613025"/>
              <a:ext cx="17775" cy="15200"/>
            </a:xfrm>
            <a:custGeom>
              <a:avLst/>
              <a:gdLst/>
              <a:ahLst/>
              <a:cxnLst/>
              <a:rect l="l" t="t" r="r" b="b"/>
              <a:pathLst>
                <a:path w="711" h="608" extrusionOk="0">
                  <a:moveTo>
                    <a:pt x="397" y="1"/>
                  </a:moveTo>
                  <a:cubicBezTo>
                    <a:pt x="133" y="1"/>
                    <a:pt x="1" y="330"/>
                    <a:pt x="182" y="512"/>
                  </a:cubicBezTo>
                  <a:cubicBezTo>
                    <a:pt x="248" y="578"/>
                    <a:pt x="327" y="607"/>
                    <a:pt x="403" y="607"/>
                  </a:cubicBezTo>
                  <a:cubicBezTo>
                    <a:pt x="556" y="607"/>
                    <a:pt x="699" y="490"/>
                    <a:pt x="710" y="314"/>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 name="Google Shape;383;p18"/>
            <p:cNvSpPr/>
            <p:nvPr/>
          </p:nvSpPr>
          <p:spPr>
            <a:xfrm>
              <a:off x="6512825" y="2613025"/>
              <a:ext cx="17775" cy="15200"/>
            </a:xfrm>
            <a:custGeom>
              <a:avLst/>
              <a:gdLst/>
              <a:ahLst/>
              <a:cxnLst/>
              <a:rect l="l" t="t" r="r" b="b"/>
              <a:pathLst>
                <a:path w="711" h="608" extrusionOk="0">
                  <a:moveTo>
                    <a:pt x="413" y="1"/>
                  </a:moveTo>
                  <a:cubicBezTo>
                    <a:pt x="133"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 name="Google Shape;384;p18"/>
            <p:cNvSpPr/>
            <p:nvPr/>
          </p:nvSpPr>
          <p:spPr>
            <a:xfrm>
              <a:off x="6651350" y="2613025"/>
              <a:ext cx="17750" cy="15200"/>
            </a:xfrm>
            <a:custGeom>
              <a:avLst/>
              <a:gdLst/>
              <a:ahLst/>
              <a:cxnLst/>
              <a:rect l="l" t="t" r="r" b="b"/>
              <a:pathLst>
                <a:path w="710" h="608" extrusionOk="0">
                  <a:moveTo>
                    <a:pt x="413" y="1"/>
                  </a:moveTo>
                  <a:cubicBezTo>
                    <a:pt x="132" y="1"/>
                    <a:pt x="0" y="330"/>
                    <a:pt x="198"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 name="Google Shape;385;p18"/>
            <p:cNvSpPr/>
            <p:nvPr/>
          </p:nvSpPr>
          <p:spPr>
            <a:xfrm>
              <a:off x="5682575" y="2740000"/>
              <a:ext cx="17750" cy="15175"/>
            </a:xfrm>
            <a:custGeom>
              <a:avLst/>
              <a:gdLst/>
              <a:ahLst/>
              <a:cxnLst/>
              <a:rect l="l" t="t" r="r" b="b"/>
              <a:pathLst>
                <a:path w="710" h="607" extrusionOk="0">
                  <a:moveTo>
                    <a:pt x="413" y="0"/>
                  </a:moveTo>
                  <a:cubicBezTo>
                    <a:pt x="149" y="0"/>
                    <a:pt x="1" y="330"/>
                    <a:pt x="199" y="512"/>
                  </a:cubicBezTo>
                  <a:cubicBezTo>
                    <a:pt x="265" y="578"/>
                    <a:pt x="344" y="607"/>
                    <a:pt x="419" y="607"/>
                  </a:cubicBezTo>
                  <a:cubicBezTo>
                    <a:pt x="571"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 name="Google Shape;386;p18"/>
            <p:cNvSpPr/>
            <p:nvPr/>
          </p:nvSpPr>
          <p:spPr>
            <a:xfrm>
              <a:off x="5821100" y="2740000"/>
              <a:ext cx="17750" cy="15175"/>
            </a:xfrm>
            <a:custGeom>
              <a:avLst/>
              <a:gdLst/>
              <a:ahLst/>
              <a:cxnLst/>
              <a:rect l="l" t="t" r="r" b="b"/>
              <a:pathLst>
                <a:path w="710" h="607" extrusionOk="0">
                  <a:moveTo>
                    <a:pt x="413" y="0"/>
                  </a:moveTo>
                  <a:cubicBezTo>
                    <a:pt x="132" y="0"/>
                    <a:pt x="0" y="330"/>
                    <a:pt x="198" y="512"/>
                  </a:cubicBezTo>
                  <a:cubicBezTo>
                    <a:pt x="259" y="578"/>
                    <a:pt x="336" y="607"/>
                    <a:pt x="411" y="607"/>
                  </a:cubicBezTo>
                  <a:cubicBezTo>
                    <a:pt x="563"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 name="Google Shape;387;p18"/>
            <p:cNvSpPr/>
            <p:nvPr/>
          </p:nvSpPr>
          <p:spPr>
            <a:xfrm>
              <a:off x="5959600" y="2740000"/>
              <a:ext cx="17750" cy="15175"/>
            </a:xfrm>
            <a:custGeom>
              <a:avLst/>
              <a:gdLst/>
              <a:ahLst/>
              <a:cxnLst/>
              <a:rect l="l" t="t" r="r" b="b"/>
              <a:pathLst>
                <a:path w="710" h="607" extrusionOk="0">
                  <a:moveTo>
                    <a:pt x="397" y="0"/>
                  </a:moveTo>
                  <a:cubicBezTo>
                    <a:pt x="133" y="0"/>
                    <a:pt x="1" y="330"/>
                    <a:pt x="182" y="512"/>
                  </a:cubicBezTo>
                  <a:cubicBezTo>
                    <a:pt x="248" y="578"/>
                    <a:pt x="329" y="607"/>
                    <a:pt x="407" y="607"/>
                  </a:cubicBezTo>
                  <a:cubicBezTo>
                    <a:pt x="563" y="607"/>
                    <a:pt x="710" y="490"/>
                    <a:pt x="710" y="314"/>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 name="Google Shape;388;p18"/>
            <p:cNvSpPr/>
            <p:nvPr/>
          </p:nvSpPr>
          <p:spPr>
            <a:xfrm>
              <a:off x="6097700" y="2740000"/>
              <a:ext cx="17775" cy="15175"/>
            </a:xfrm>
            <a:custGeom>
              <a:avLst/>
              <a:gdLst/>
              <a:ahLst/>
              <a:cxnLst/>
              <a:rect l="l" t="t" r="r" b="b"/>
              <a:pathLst>
                <a:path w="711" h="607" extrusionOk="0">
                  <a:moveTo>
                    <a:pt x="413" y="0"/>
                  </a:moveTo>
                  <a:cubicBezTo>
                    <a:pt x="149"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 name="Google Shape;389;p18"/>
            <p:cNvSpPr/>
            <p:nvPr/>
          </p:nvSpPr>
          <p:spPr>
            <a:xfrm>
              <a:off x="6236225" y="2740000"/>
              <a:ext cx="17750" cy="15175"/>
            </a:xfrm>
            <a:custGeom>
              <a:avLst/>
              <a:gdLst/>
              <a:ahLst/>
              <a:cxnLst/>
              <a:rect l="l" t="t" r="r" b="b"/>
              <a:pathLst>
                <a:path w="710" h="607" extrusionOk="0">
                  <a:moveTo>
                    <a:pt x="396" y="0"/>
                  </a:moveTo>
                  <a:cubicBezTo>
                    <a:pt x="132" y="0"/>
                    <a:pt x="0" y="330"/>
                    <a:pt x="198" y="512"/>
                  </a:cubicBezTo>
                  <a:cubicBezTo>
                    <a:pt x="259" y="578"/>
                    <a:pt x="336" y="607"/>
                    <a:pt x="411" y="607"/>
                  </a:cubicBezTo>
                  <a:cubicBezTo>
                    <a:pt x="563" y="607"/>
                    <a:pt x="710" y="490"/>
                    <a:pt x="710" y="314"/>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 name="Google Shape;390;p18"/>
            <p:cNvSpPr/>
            <p:nvPr/>
          </p:nvSpPr>
          <p:spPr>
            <a:xfrm>
              <a:off x="6374725" y="2740000"/>
              <a:ext cx="17775" cy="15175"/>
            </a:xfrm>
            <a:custGeom>
              <a:avLst/>
              <a:gdLst/>
              <a:ahLst/>
              <a:cxnLst/>
              <a:rect l="l" t="t" r="r" b="b"/>
              <a:pathLst>
                <a:path w="711" h="607" extrusionOk="0">
                  <a:moveTo>
                    <a:pt x="397" y="0"/>
                  </a:moveTo>
                  <a:cubicBezTo>
                    <a:pt x="133" y="0"/>
                    <a:pt x="1" y="330"/>
                    <a:pt x="182" y="512"/>
                  </a:cubicBezTo>
                  <a:cubicBezTo>
                    <a:pt x="248" y="578"/>
                    <a:pt x="327" y="607"/>
                    <a:pt x="403" y="607"/>
                  </a:cubicBezTo>
                  <a:cubicBezTo>
                    <a:pt x="556" y="607"/>
                    <a:pt x="699" y="490"/>
                    <a:pt x="710" y="314"/>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 name="Google Shape;391;p18"/>
            <p:cNvSpPr/>
            <p:nvPr/>
          </p:nvSpPr>
          <p:spPr>
            <a:xfrm>
              <a:off x="6512825" y="2740000"/>
              <a:ext cx="17775" cy="15175"/>
            </a:xfrm>
            <a:custGeom>
              <a:avLst/>
              <a:gdLst/>
              <a:ahLst/>
              <a:cxnLst/>
              <a:rect l="l" t="t" r="r" b="b"/>
              <a:pathLst>
                <a:path w="711" h="607" extrusionOk="0">
                  <a:moveTo>
                    <a:pt x="413" y="0"/>
                  </a:moveTo>
                  <a:cubicBezTo>
                    <a:pt x="133"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 name="Google Shape;392;p18"/>
            <p:cNvSpPr/>
            <p:nvPr/>
          </p:nvSpPr>
          <p:spPr>
            <a:xfrm>
              <a:off x="6651350" y="2740000"/>
              <a:ext cx="17750" cy="15175"/>
            </a:xfrm>
            <a:custGeom>
              <a:avLst/>
              <a:gdLst/>
              <a:ahLst/>
              <a:cxnLst/>
              <a:rect l="l" t="t" r="r" b="b"/>
              <a:pathLst>
                <a:path w="710" h="607" extrusionOk="0">
                  <a:moveTo>
                    <a:pt x="413" y="0"/>
                  </a:moveTo>
                  <a:cubicBezTo>
                    <a:pt x="132" y="0"/>
                    <a:pt x="0" y="330"/>
                    <a:pt x="198" y="512"/>
                  </a:cubicBezTo>
                  <a:cubicBezTo>
                    <a:pt x="259" y="578"/>
                    <a:pt x="336" y="607"/>
                    <a:pt x="412" y="607"/>
                  </a:cubicBezTo>
                  <a:cubicBezTo>
                    <a:pt x="563"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 name="Google Shape;393;p18"/>
            <p:cNvSpPr/>
            <p:nvPr/>
          </p:nvSpPr>
          <p:spPr>
            <a:xfrm>
              <a:off x="5682575" y="2866975"/>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 name="Google Shape;394;p18"/>
            <p:cNvSpPr/>
            <p:nvPr/>
          </p:nvSpPr>
          <p:spPr>
            <a:xfrm>
              <a:off x="582110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 name="Google Shape;395;p18"/>
            <p:cNvSpPr/>
            <p:nvPr/>
          </p:nvSpPr>
          <p:spPr>
            <a:xfrm>
              <a:off x="5959600" y="2866975"/>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4"/>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 name="Google Shape;396;p18"/>
            <p:cNvSpPr/>
            <p:nvPr/>
          </p:nvSpPr>
          <p:spPr>
            <a:xfrm>
              <a:off x="6097700" y="2866975"/>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 name="Google Shape;397;p18"/>
            <p:cNvSpPr/>
            <p:nvPr/>
          </p:nvSpPr>
          <p:spPr>
            <a:xfrm>
              <a:off x="6236225" y="2866975"/>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4"/>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 name="Google Shape;398;p18"/>
            <p:cNvSpPr/>
            <p:nvPr/>
          </p:nvSpPr>
          <p:spPr>
            <a:xfrm>
              <a:off x="6374725" y="2866975"/>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4"/>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 name="Google Shape;399;p18"/>
            <p:cNvSpPr/>
            <p:nvPr/>
          </p:nvSpPr>
          <p:spPr>
            <a:xfrm>
              <a:off x="6512825" y="2866975"/>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 name="Google Shape;400;p18"/>
            <p:cNvSpPr/>
            <p:nvPr/>
          </p:nvSpPr>
          <p:spPr>
            <a:xfrm>
              <a:off x="665135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 name="Google Shape;401;p18"/>
            <p:cNvSpPr/>
            <p:nvPr/>
          </p:nvSpPr>
          <p:spPr>
            <a:xfrm>
              <a:off x="5682575" y="2993950"/>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 name="Google Shape;402;p18"/>
            <p:cNvSpPr/>
            <p:nvPr/>
          </p:nvSpPr>
          <p:spPr>
            <a:xfrm>
              <a:off x="582110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 name="Google Shape;403;p18"/>
            <p:cNvSpPr/>
            <p:nvPr/>
          </p:nvSpPr>
          <p:spPr>
            <a:xfrm>
              <a:off x="5959600" y="2993950"/>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3"/>
                  </a:cubicBezTo>
                  <a:cubicBezTo>
                    <a:pt x="710" y="148"/>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 name="Google Shape;404;p18"/>
            <p:cNvSpPr/>
            <p:nvPr/>
          </p:nvSpPr>
          <p:spPr>
            <a:xfrm>
              <a:off x="6097700" y="2993950"/>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 name="Google Shape;405;p18"/>
            <p:cNvSpPr/>
            <p:nvPr/>
          </p:nvSpPr>
          <p:spPr>
            <a:xfrm>
              <a:off x="6236225" y="2993950"/>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3"/>
                  </a:cubicBezTo>
                  <a:cubicBezTo>
                    <a:pt x="710" y="148"/>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 name="Google Shape;406;p18"/>
            <p:cNvSpPr/>
            <p:nvPr/>
          </p:nvSpPr>
          <p:spPr>
            <a:xfrm>
              <a:off x="6374725" y="2993950"/>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3"/>
                  </a:cubicBezTo>
                  <a:cubicBezTo>
                    <a:pt x="710" y="148"/>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 name="Google Shape;407;p18"/>
            <p:cNvSpPr/>
            <p:nvPr/>
          </p:nvSpPr>
          <p:spPr>
            <a:xfrm>
              <a:off x="6512825" y="2993950"/>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 name="Google Shape;408;p18"/>
            <p:cNvSpPr/>
            <p:nvPr/>
          </p:nvSpPr>
          <p:spPr>
            <a:xfrm>
              <a:off x="665135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 name="Google Shape;409;p18"/>
            <p:cNvSpPr/>
            <p:nvPr/>
          </p:nvSpPr>
          <p:spPr>
            <a:xfrm>
              <a:off x="5682575" y="3121300"/>
              <a:ext cx="17750" cy="14925"/>
            </a:xfrm>
            <a:custGeom>
              <a:avLst/>
              <a:gdLst/>
              <a:ahLst/>
              <a:cxnLst/>
              <a:rect l="l" t="t" r="r" b="b"/>
              <a:pathLst>
                <a:path w="710" h="597" extrusionOk="0">
                  <a:moveTo>
                    <a:pt x="438" y="0"/>
                  </a:moveTo>
                  <a:cubicBezTo>
                    <a:pt x="430" y="0"/>
                    <a:pt x="422" y="1"/>
                    <a:pt x="413" y="1"/>
                  </a:cubicBezTo>
                  <a:cubicBezTo>
                    <a:pt x="149"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 name="Google Shape;410;p18"/>
            <p:cNvSpPr/>
            <p:nvPr/>
          </p:nvSpPr>
          <p:spPr>
            <a:xfrm>
              <a:off x="5821100" y="3121300"/>
              <a:ext cx="17750" cy="14925"/>
            </a:xfrm>
            <a:custGeom>
              <a:avLst/>
              <a:gdLst/>
              <a:ahLst/>
              <a:cxnLst/>
              <a:rect l="l" t="t" r="r" b="b"/>
              <a:pathLst>
                <a:path w="710" h="597" extrusionOk="0">
                  <a:moveTo>
                    <a:pt x="438" y="0"/>
                  </a:moveTo>
                  <a:cubicBezTo>
                    <a:pt x="429"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 name="Google Shape;411;p18"/>
            <p:cNvSpPr/>
            <p:nvPr/>
          </p:nvSpPr>
          <p:spPr>
            <a:xfrm>
              <a:off x="5959600" y="3121300"/>
              <a:ext cx="17750" cy="14925"/>
            </a:xfrm>
            <a:custGeom>
              <a:avLst/>
              <a:gdLst/>
              <a:ahLst/>
              <a:cxnLst/>
              <a:rect l="l" t="t" r="r" b="b"/>
              <a:pathLst>
                <a:path w="710" h="597" extrusionOk="0">
                  <a:moveTo>
                    <a:pt x="422" y="0"/>
                  </a:moveTo>
                  <a:cubicBezTo>
                    <a:pt x="414" y="0"/>
                    <a:pt x="405" y="1"/>
                    <a:pt x="397" y="1"/>
                  </a:cubicBezTo>
                  <a:cubicBezTo>
                    <a:pt x="133" y="1"/>
                    <a:pt x="1" y="315"/>
                    <a:pt x="182" y="513"/>
                  </a:cubicBezTo>
                  <a:cubicBezTo>
                    <a:pt x="245" y="570"/>
                    <a:pt x="322" y="596"/>
                    <a:pt x="397" y="596"/>
                  </a:cubicBezTo>
                  <a:cubicBezTo>
                    <a:pt x="557" y="596"/>
                    <a:pt x="710" y="478"/>
                    <a:pt x="710" y="298"/>
                  </a:cubicBezTo>
                  <a:cubicBezTo>
                    <a:pt x="710" y="142"/>
                    <a:pt x="576" y="0"/>
                    <a:pt x="4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 name="Google Shape;412;p18"/>
            <p:cNvSpPr/>
            <p:nvPr/>
          </p:nvSpPr>
          <p:spPr>
            <a:xfrm>
              <a:off x="6097700" y="3121300"/>
              <a:ext cx="17775" cy="14925"/>
            </a:xfrm>
            <a:custGeom>
              <a:avLst/>
              <a:gdLst/>
              <a:ahLst/>
              <a:cxnLst/>
              <a:rect l="l" t="t" r="r" b="b"/>
              <a:pathLst>
                <a:path w="711" h="597" extrusionOk="0">
                  <a:moveTo>
                    <a:pt x="438" y="0"/>
                  </a:moveTo>
                  <a:cubicBezTo>
                    <a:pt x="430" y="0"/>
                    <a:pt x="422" y="1"/>
                    <a:pt x="413" y="1"/>
                  </a:cubicBezTo>
                  <a:cubicBezTo>
                    <a:pt x="133"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 name="Google Shape;413;p18"/>
            <p:cNvSpPr/>
            <p:nvPr/>
          </p:nvSpPr>
          <p:spPr>
            <a:xfrm>
              <a:off x="6236225" y="3121300"/>
              <a:ext cx="17750" cy="14925"/>
            </a:xfrm>
            <a:custGeom>
              <a:avLst/>
              <a:gdLst/>
              <a:ahLst/>
              <a:cxnLst/>
              <a:rect l="l" t="t" r="r" b="b"/>
              <a:pathLst>
                <a:path w="710" h="597" extrusionOk="0">
                  <a:moveTo>
                    <a:pt x="424" y="0"/>
                  </a:moveTo>
                  <a:cubicBezTo>
                    <a:pt x="415" y="0"/>
                    <a:pt x="406" y="1"/>
                    <a:pt x="396" y="1"/>
                  </a:cubicBezTo>
                  <a:cubicBezTo>
                    <a:pt x="132" y="1"/>
                    <a:pt x="0" y="315"/>
                    <a:pt x="198" y="513"/>
                  </a:cubicBezTo>
                  <a:cubicBezTo>
                    <a:pt x="256" y="570"/>
                    <a:pt x="329" y="596"/>
                    <a:pt x="402" y="596"/>
                  </a:cubicBezTo>
                  <a:cubicBezTo>
                    <a:pt x="557" y="596"/>
                    <a:pt x="710" y="478"/>
                    <a:pt x="710" y="298"/>
                  </a:cubicBezTo>
                  <a:cubicBezTo>
                    <a:pt x="710" y="142"/>
                    <a:pt x="591" y="0"/>
                    <a:pt x="4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 name="Google Shape;414;p18"/>
            <p:cNvSpPr/>
            <p:nvPr/>
          </p:nvSpPr>
          <p:spPr>
            <a:xfrm>
              <a:off x="6374850" y="3121300"/>
              <a:ext cx="17650" cy="14925"/>
            </a:xfrm>
            <a:custGeom>
              <a:avLst/>
              <a:gdLst/>
              <a:ahLst/>
              <a:cxnLst/>
              <a:rect l="l" t="t" r="r" b="b"/>
              <a:pathLst>
                <a:path w="706" h="597" extrusionOk="0">
                  <a:moveTo>
                    <a:pt x="373" y="1"/>
                  </a:moveTo>
                  <a:cubicBezTo>
                    <a:pt x="122" y="1"/>
                    <a:pt x="0" y="319"/>
                    <a:pt x="177" y="513"/>
                  </a:cubicBezTo>
                  <a:cubicBezTo>
                    <a:pt x="240" y="570"/>
                    <a:pt x="317" y="596"/>
                    <a:pt x="392" y="596"/>
                  </a:cubicBezTo>
                  <a:cubicBezTo>
                    <a:pt x="552" y="596"/>
                    <a:pt x="705" y="478"/>
                    <a:pt x="705" y="298"/>
                  </a:cubicBezTo>
                  <a:cubicBezTo>
                    <a:pt x="705" y="133"/>
                    <a:pt x="557" y="1"/>
                    <a:pt x="392" y="1"/>
                  </a:cubicBezTo>
                  <a:cubicBezTo>
                    <a:pt x="385" y="1"/>
                    <a:pt x="379" y="1"/>
                    <a:pt x="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 name="Google Shape;415;p18"/>
            <p:cNvSpPr/>
            <p:nvPr/>
          </p:nvSpPr>
          <p:spPr>
            <a:xfrm>
              <a:off x="6512950" y="3121300"/>
              <a:ext cx="17650" cy="14925"/>
            </a:xfrm>
            <a:custGeom>
              <a:avLst/>
              <a:gdLst/>
              <a:ahLst/>
              <a:cxnLst/>
              <a:rect l="l" t="t" r="r" b="b"/>
              <a:pathLst>
                <a:path w="706" h="597" extrusionOk="0">
                  <a:moveTo>
                    <a:pt x="388" y="1"/>
                  </a:moveTo>
                  <a:cubicBezTo>
                    <a:pt x="122" y="1"/>
                    <a:pt x="1" y="319"/>
                    <a:pt x="194" y="513"/>
                  </a:cubicBezTo>
                  <a:cubicBezTo>
                    <a:pt x="252" y="570"/>
                    <a:pt x="325" y="596"/>
                    <a:pt x="397" y="596"/>
                  </a:cubicBezTo>
                  <a:cubicBezTo>
                    <a:pt x="552" y="596"/>
                    <a:pt x="705" y="478"/>
                    <a:pt x="705" y="298"/>
                  </a:cubicBezTo>
                  <a:cubicBezTo>
                    <a:pt x="705" y="133"/>
                    <a:pt x="573" y="1"/>
                    <a:pt x="408" y="1"/>
                  </a:cubicBezTo>
                  <a:cubicBezTo>
                    <a:pt x="401" y="1"/>
                    <a:pt x="395" y="1"/>
                    <a:pt x="3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 name="Google Shape;416;p18"/>
            <p:cNvSpPr/>
            <p:nvPr/>
          </p:nvSpPr>
          <p:spPr>
            <a:xfrm>
              <a:off x="6651350" y="3121300"/>
              <a:ext cx="17750" cy="14925"/>
            </a:xfrm>
            <a:custGeom>
              <a:avLst/>
              <a:gdLst/>
              <a:ahLst/>
              <a:cxnLst/>
              <a:rect l="l" t="t" r="r" b="b"/>
              <a:pathLst>
                <a:path w="710" h="597" extrusionOk="0">
                  <a:moveTo>
                    <a:pt x="438" y="0"/>
                  </a:moveTo>
                  <a:cubicBezTo>
                    <a:pt x="430"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 name="Google Shape;417;p18"/>
            <p:cNvSpPr/>
            <p:nvPr/>
          </p:nvSpPr>
          <p:spPr>
            <a:xfrm>
              <a:off x="5682575" y="3248300"/>
              <a:ext cx="17750" cy="14900"/>
            </a:xfrm>
            <a:custGeom>
              <a:avLst/>
              <a:gdLst/>
              <a:ahLst/>
              <a:cxnLst/>
              <a:rect l="l" t="t" r="r" b="b"/>
              <a:pathLst>
                <a:path w="710" h="596" extrusionOk="0">
                  <a:moveTo>
                    <a:pt x="413" y="0"/>
                  </a:moveTo>
                  <a:cubicBezTo>
                    <a:pt x="149" y="0"/>
                    <a:pt x="1" y="313"/>
                    <a:pt x="199" y="511"/>
                  </a:cubicBezTo>
                  <a:cubicBezTo>
                    <a:pt x="262" y="569"/>
                    <a:pt x="337" y="595"/>
                    <a:pt x="409" y="595"/>
                  </a:cubicBezTo>
                  <a:cubicBezTo>
                    <a:pt x="565" y="595"/>
                    <a:pt x="710" y="477"/>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 name="Google Shape;418;p18"/>
            <p:cNvSpPr/>
            <p:nvPr/>
          </p:nvSpPr>
          <p:spPr>
            <a:xfrm>
              <a:off x="582110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 name="Google Shape;419;p18"/>
            <p:cNvSpPr/>
            <p:nvPr/>
          </p:nvSpPr>
          <p:spPr>
            <a:xfrm>
              <a:off x="5959600" y="3248300"/>
              <a:ext cx="17750" cy="14900"/>
            </a:xfrm>
            <a:custGeom>
              <a:avLst/>
              <a:gdLst/>
              <a:ahLst/>
              <a:cxnLst/>
              <a:rect l="l" t="t" r="r" b="b"/>
              <a:pathLst>
                <a:path w="710" h="596" extrusionOk="0">
                  <a:moveTo>
                    <a:pt x="397" y="0"/>
                  </a:moveTo>
                  <a:cubicBezTo>
                    <a:pt x="133" y="0"/>
                    <a:pt x="1" y="313"/>
                    <a:pt x="182" y="511"/>
                  </a:cubicBezTo>
                  <a:cubicBezTo>
                    <a:pt x="245" y="569"/>
                    <a:pt x="322" y="595"/>
                    <a:pt x="397" y="595"/>
                  </a:cubicBezTo>
                  <a:cubicBezTo>
                    <a:pt x="557" y="595"/>
                    <a:pt x="710" y="477"/>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 name="Google Shape;420;p18"/>
            <p:cNvSpPr/>
            <p:nvPr/>
          </p:nvSpPr>
          <p:spPr>
            <a:xfrm>
              <a:off x="6097700" y="3248250"/>
              <a:ext cx="17775" cy="14950"/>
            </a:xfrm>
            <a:custGeom>
              <a:avLst/>
              <a:gdLst/>
              <a:ahLst/>
              <a:cxnLst/>
              <a:rect l="l" t="t" r="r" b="b"/>
              <a:pathLst>
                <a:path w="711" h="598" extrusionOk="0">
                  <a:moveTo>
                    <a:pt x="438" y="1"/>
                  </a:moveTo>
                  <a:cubicBezTo>
                    <a:pt x="430" y="1"/>
                    <a:pt x="422" y="1"/>
                    <a:pt x="413" y="2"/>
                  </a:cubicBezTo>
                  <a:cubicBezTo>
                    <a:pt x="149" y="2"/>
                    <a:pt x="1" y="315"/>
                    <a:pt x="199" y="513"/>
                  </a:cubicBezTo>
                  <a:cubicBezTo>
                    <a:pt x="257" y="571"/>
                    <a:pt x="330" y="597"/>
                    <a:pt x="402" y="597"/>
                  </a:cubicBezTo>
                  <a:cubicBezTo>
                    <a:pt x="557" y="597"/>
                    <a:pt x="710" y="479"/>
                    <a:pt x="710" y="299"/>
                  </a:cubicBezTo>
                  <a:cubicBezTo>
                    <a:pt x="710" y="143"/>
                    <a:pt x="591" y="1"/>
                    <a:pt x="4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 name="Google Shape;421;p18"/>
            <p:cNvSpPr/>
            <p:nvPr/>
          </p:nvSpPr>
          <p:spPr>
            <a:xfrm>
              <a:off x="6236225" y="3248250"/>
              <a:ext cx="17750" cy="14950"/>
            </a:xfrm>
            <a:custGeom>
              <a:avLst/>
              <a:gdLst/>
              <a:ahLst/>
              <a:cxnLst/>
              <a:rect l="l" t="t" r="r" b="b"/>
              <a:pathLst>
                <a:path w="710" h="598" extrusionOk="0">
                  <a:moveTo>
                    <a:pt x="424" y="1"/>
                  </a:moveTo>
                  <a:cubicBezTo>
                    <a:pt x="415" y="1"/>
                    <a:pt x="406" y="1"/>
                    <a:pt x="396" y="2"/>
                  </a:cubicBezTo>
                  <a:cubicBezTo>
                    <a:pt x="132" y="2"/>
                    <a:pt x="0" y="315"/>
                    <a:pt x="198" y="513"/>
                  </a:cubicBezTo>
                  <a:cubicBezTo>
                    <a:pt x="256" y="571"/>
                    <a:pt x="329" y="597"/>
                    <a:pt x="402" y="597"/>
                  </a:cubicBezTo>
                  <a:cubicBezTo>
                    <a:pt x="557" y="597"/>
                    <a:pt x="710" y="479"/>
                    <a:pt x="710" y="299"/>
                  </a:cubicBezTo>
                  <a:cubicBezTo>
                    <a:pt x="710" y="143"/>
                    <a:pt x="591" y="1"/>
                    <a:pt x="4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 name="Google Shape;422;p18"/>
            <p:cNvSpPr/>
            <p:nvPr/>
          </p:nvSpPr>
          <p:spPr>
            <a:xfrm>
              <a:off x="6374850" y="3248250"/>
              <a:ext cx="17650" cy="14950"/>
            </a:xfrm>
            <a:custGeom>
              <a:avLst/>
              <a:gdLst/>
              <a:ahLst/>
              <a:cxnLst/>
              <a:rect l="l" t="t" r="r" b="b"/>
              <a:pathLst>
                <a:path w="706" h="598" extrusionOk="0">
                  <a:moveTo>
                    <a:pt x="417" y="1"/>
                  </a:moveTo>
                  <a:cubicBezTo>
                    <a:pt x="409" y="1"/>
                    <a:pt x="400" y="1"/>
                    <a:pt x="392" y="2"/>
                  </a:cubicBezTo>
                  <a:cubicBezTo>
                    <a:pt x="385" y="2"/>
                    <a:pt x="379" y="2"/>
                    <a:pt x="373" y="2"/>
                  </a:cubicBezTo>
                  <a:cubicBezTo>
                    <a:pt x="122" y="2"/>
                    <a:pt x="0" y="320"/>
                    <a:pt x="177" y="513"/>
                  </a:cubicBezTo>
                  <a:cubicBezTo>
                    <a:pt x="240" y="571"/>
                    <a:pt x="315" y="597"/>
                    <a:pt x="389" y="597"/>
                  </a:cubicBezTo>
                  <a:cubicBezTo>
                    <a:pt x="545" y="597"/>
                    <a:pt x="694" y="479"/>
                    <a:pt x="705" y="299"/>
                  </a:cubicBezTo>
                  <a:cubicBezTo>
                    <a:pt x="705" y="143"/>
                    <a:pt x="571" y="1"/>
                    <a:pt x="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 name="Google Shape;423;p18"/>
            <p:cNvSpPr/>
            <p:nvPr/>
          </p:nvSpPr>
          <p:spPr>
            <a:xfrm>
              <a:off x="6512950" y="3248250"/>
              <a:ext cx="17650" cy="14950"/>
            </a:xfrm>
            <a:custGeom>
              <a:avLst/>
              <a:gdLst/>
              <a:ahLst/>
              <a:cxnLst/>
              <a:rect l="l" t="t" r="r" b="b"/>
              <a:pathLst>
                <a:path w="706" h="598" extrusionOk="0">
                  <a:moveTo>
                    <a:pt x="433" y="1"/>
                  </a:moveTo>
                  <a:cubicBezTo>
                    <a:pt x="425" y="1"/>
                    <a:pt x="417" y="1"/>
                    <a:pt x="408" y="2"/>
                  </a:cubicBezTo>
                  <a:cubicBezTo>
                    <a:pt x="401" y="2"/>
                    <a:pt x="395" y="2"/>
                    <a:pt x="388" y="2"/>
                  </a:cubicBezTo>
                  <a:cubicBezTo>
                    <a:pt x="122" y="2"/>
                    <a:pt x="1" y="320"/>
                    <a:pt x="194" y="513"/>
                  </a:cubicBezTo>
                  <a:cubicBezTo>
                    <a:pt x="252" y="571"/>
                    <a:pt x="325" y="597"/>
                    <a:pt x="397" y="597"/>
                  </a:cubicBezTo>
                  <a:cubicBezTo>
                    <a:pt x="552" y="597"/>
                    <a:pt x="705" y="479"/>
                    <a:pt x="705" y="299"/>
                  </a:cubicBezTo>
                  <a:cubicBezTo>
                    <a:pt x="705" y="143"/>
                    <a:pt x="586" y="1"/>
                    <a:pt x="4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 name="Google Shape;424;p18"/>
            <p:cNvSpPr/>
            <p:nvPr/>
          </p:nvSpPr>
          <p:spPr>
            <a:xfrm>
              <a:off x="665135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 name="Google Shape;425;p18"/>
            <p:cNvSpPr/>
            <p:nvPr/>
          </p:nvSpPr>
          <p:spPr>
            <a:xfrm>
              <a:off x="5682575" y="3375250"/>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 name="Google Shape;426;p18"/>
            <p:cNvSpPr/>
            <p:nvPr/>
          </p:nvSpPr>
          <p:spPr>
            <a:xfrm>
              <a:off x="582110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 name="Google Shape;427;p18"/>
            <p:cNvSpPr/>
            <p:nvPr/>
          </p:nvSpPr>
          <p:spPr>
            <a:xfrm>
              <a:off x="5959600" y="3375250"/>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 name="Google Shape;428;p18"/>
            <p:cNvSpPr/>
            <p:nvPr/>
          </p:nvSpPr>
          <p:spPr>
            <a:xfrm>
              <a:off x="6097700" y="3375250"/>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 name="Google Shape;429;p18"/>
            <p:cNvSpPr/>
            <p:nvPr/>
          </p:nvSpPr>
          <p:spPr>
            <a:xfrm>
              <a:off x="6236225" y="3375250"/>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 name="Google Shape;430;p18"/>
            <p:cNvSpPr/>
            <p:nvPr/>
          </p:nvSpPr>
          <p:spPr>
            <a:xfrm>
              <a:off x="6374725" y="3375250"/>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 name="Google Shape;431;p18"/>
            <p:cNvSpPr/>
            <p:nvPr/>
          </p:nvSpPr>
          <p:spPr>
            <a:xfrm>
              <a:off x="6512825" y="3375250"/>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 name="Google Shape;432;p18"/>
            <p:cNvSpPr/>
            <p:nvPr/>
          </p:nvSpPr>
          <p:spPr>
            <a:xfrm>
              <a:off x="665135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 name="Google Shape;433;p18"/>
            <p:cNvSpPr/>
            <p:nvPr/>
          </p:nvSpPr>
          <p:spPr>
            <a:xfrm>
              <a:off x="5682575" y="3502225"/>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 name="Google Shape;434;p18"/>
            <p:cNvSpPr/>
            <p:nvPr/>
          </p:nvSpPr>
          <p:spPr>
            <a:xfrm>
              <a:off x="582110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 name="Google Shape;435;p18"/>
            <p:cNvSpPr/>
            <p:nvPr/>
          </p:nvSpPr>
          <p:spPr>
            <a:xfrm>
              <a:off x="5959600" y="3502225"/>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6" name="Google Shape;436;p18"/>
            <p:cNvSpPr/>
            <p:nvPr/>
          </p:nvSpPr>
          <p:spPr>
            <a:xfrm>
              <a:off x="6097700" y="3502225"/>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7" name="Google Shape;437;p18"/>
            <p:cNvSpPr/>
            <p:nvPr/>
          </p:nvSpPr>
          <p:spPr>
            <a:xfrm>
              <a:off x="6236225" y="3502225"/>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 name="Google Shape;438;p18"/>
            <p:cNvSpPr/>
            <p:nvPr/>
          </p:nvSpPr>
          <p:spPr>
            <a:xfrm>
              <a:off x="6374725" y="3502225"/>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9" name="Google Shape;439;p18"/>
            <p:cNvSpPr/>
            <p:nvPr/>
          </p:nvSpPr>
          <p:spPr>
            <a:xfrm>
              <a:off x="6512825" y="3502225"/>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0" name="Google Shape;440;p18"/>
            <p:cNvSpPr/>
            <p:nvPr/>
          </p:nvSpPr>
          <p:spPr>
            <a:xfrm>
              <a:off x="665135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41" name="Google Shape;441;p18"/>
          <p:cNvSpPr/>
          <p:nvPr/>
        </p:nvSpPr>
        <p:spPr>
          <a:xfrm rot="10092399">
            <a:off x="-189110" y="4549569"/>
            <a:ext cx="2913736" cy="2525871"/>
          </a:xfrm>
          <a:custGeom>
            <a:avLst/>
            <a:gdLst/>
            <a:ahLst/>
            <a:cxnLst/>
            <a:rect l="l" t="t" r="r" b="b"/>
            <a:pathLst>
              <a:path w="77617" h="69621" extrusionOk="0">
                <a:moveTo>
                  <a:pt x="43978" y="1"/>
                </a:moveTo>
                <a:lnTo>
                  <a:pt x="29583" y="15072"/>
                </a:lnTo>
                <a:lnTo>
                  <a:pt x="13324" y="19261"/>
                </a:lnTo>
                <a:lnTo>
                  <a:pt x="0" y="27704"/>
                </a:lnTo>
                <a:lnTo>
                  <a:pt x="2886" y="56973"/>
                </a:lnTo>
                <a:lnTo>
                  <a:pt x="26911" y="59298"/>
                </a:lnTo>
                <a:lnTo>
                  <a:pt x="39592" y="62497"/>
                </a:lnTo>
                <a:lnTo>
                  <a:pt x="56939" y="69620"/>
                </a:lnTo>
                <a:lnTo>
                  <a:pt x="77617" y="55587"/>
                </a:lnTo>
                <a:lnTo>
                  <a:pt x="74088" y="38752"/>
                </a:lnTo>
                <a:lnTo>
                  <a:pt x="63073" y="27390"/>
                </a:lnTo>
                <a:lnTo>
                  <a:pt x="60187" y="8229"/>
                </a:lnTo>
                <a:lnTo>
                  <a:pt x="43978" y="1"/>
                </a:ln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3">
  <p:cSld name="CUSTOM_2_1_1">
    <p:bg>
      <p:bgPr>
        <a:solidFill>
          <a:srgbClr val="F9F5F2"/>
        </a:solidFill>
        <a:effectLst/>
      </p:bgPr>
    </p:bg>
    <p:spTree>
      <p:nvGrpSpPr>
        <p:cNvPr id="1" name="Shape 1080"/>
        <p:cNvGrpSpPr/>
        <p:nvPr/>
      </p:nvGrpSpPr>
      <p:grpSpPr>
        <a:xfrm>
          <a:off x="0" y="0"/>
          <a:ext cx="0" cy="0"/>
          <a:chOff x="0" y="0"/>
          <a:chExt cx="0" cy="0"/>
        </a:xfrm>
      </p:grpSpPr>
      <p:sp>
        <p:nvSpPr>
          <p:cNvPr id="1081" name="Google Shape;1081;p26"/>
          <p:cNvSpPr txBox="1">
            <a:spLocks noGrp="1"/>
          </p:cNvSpPr>
          <p:nvPr>
            <p:ph type="title"/>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
        <p:nvSpPr>
          <p:cNvPr id="1082" name="Google Shape;1082;p26"/>
          <p:cNvSpPr txBox="1">
            <a:spLocks noGrp="1"/>
          </p:cNvSpPr>
          <p:nvPr>
            <p:ph type="title" idx="2"/>
          </p:nvPr>
        </p:nvSpPr>
        <p:spPr>
          <a:xfrm>
            <a:off x="1804525" y="1512288"/>
            <a:ext cx="22788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500">
                <a:solidFill>
                  <a:schemeClr val="lt1"/>
                </a:solidFill>
              </a:defRPr>
            </a:lvl1pPr>
            <a:lvl2pPr lvl="1" rtl="0">
              <a:spcBef>
                <a:spcPts val="0"/>
              </a:spcBef>
              <a:spcAft>
                <a:spcPts val="0"/>
              </a:spcAft>
              <a:buNone/>
              <a:defRPr sz="1500">
                <a:solidFill>
                  <a:schemeClr val="lt1"/>
                </a:solidFill>
              </a:defRPr>
            </a:lvl2pPr>
            <a:lvl3pPr lvl="2" rtl="0">
              <a:spcBef>
                <a:spcPts val="0"/>
              </a:spcBef>
              <a:spcAft>
                <a:spcPts val="0"/>
              </a:spcAft>
              <a:buNone/>
              <a:defRPr sz="1500">
                <a:solidFill>
                  <a:schemeClr val="lt1"/>
                </a:solidFill>
              </a:defRPr>
            </a:lvl3pPr>
            <a:lvl4pPr lvl="3" rtl="0">
              <a:spcBef>
                <a:spcPts val="0"/>
              </a:spcBef>
              <a:spcAft>
                <a:spcPts val="0"/>
              </a:spcAft>
              <a:buNone/>
              <a:defRPr sz="1500">
                <a:solidFill>
                  <a:schemeClr val="lt1"/>
                </a:solidFill>
              </a:defRPr>
            </a:lvl4pPr>
            <a:lvl5pPr lvl="4" rtl="0">
              <a:spcBef>
                <a:spcPts val="0"/>
              </a:spcBef>
              <a:spcAft>
                <a:spcPts val="0"/>
              </a:spcAft>
              <a:buNone/>
              <a:defRPr sz="1500">
                <a:solidFill>
                  <a:schemeClr val="lt1"/>
                </a:solidFill>
              </a:defRPr>
            </a:lvl5pPr>
            <a:lvl6pPr lvl="5" rtl="0">
              <a:spcBef>
                <a:spcPts val="0"/>
              </a:spcBef>
              <a:spcAft>
                <a:spcPts val="0"/>
              </a:spcAft>
              <a:buNone/>
              <a:defRPr sz="1500">
                <a:solidFill>
                  <a:schemeClr val="lt1"/>
                </a:solidFill>
              </a:defRPr>
            </a:lvl6pPr>
            <a:lvl7pPr lvl="6" rtl="0">
              <a:spcBef>
                <a:spcPts val="0"/>
              </a:spcBef>
              <a:spcAft>
                <a:spcPts val="0"/>
              </a:spcAft>
              <a:buNone/>
              <a:defRPr sz="1500">
                <a:solidFill>
                  <a:schemeClr val="lt1"/>
                </a:solidFill>
              </a:defRPr>
            </a:lvl7pPr>
            <a:lvl8pPr lvl="7" rtl="0">
              <a:spcBef>
                <a:spcPts val="0"/>
              </a:spcBef>
              <a:spcAft>
                <a:spcPts val="0"/>
              </a:spcAft>
              <a:buNone/>
              <a:defRPr sz="1500">
                <a:solidFill>
                  <a:schemeClr val="lt1"/>
                </a:solidFill>
              </a:defRPr>
            </a:lvl8pPr>
            <a:lvl9pPr lvl="8" rtl="0">
              <a:spcBef>
                <a:spcPts val="0"/>
              </a:spcBef>
              <a:spcAft>
                <a:spcPts val="0"/>
              </a:spcAft>
              <a:buNone/>
              <a:defRPr sz="1500">
                <a:solidFill>
                  <a:schemeClr val="lt1"/>
                </a:solidFill>
              </a:defRPr>
            </a:lvl9pPr>
          </a:lstStyle>
          <a:p>
            <a:endParaRPr/>
          </a:p>
        </p:txBody>
      </p:sp>
      <p:sp>
        <p:nvSpPr>
          <p:cNvPr id="1083" name="Google Shape;1083;p26"/>
          <p:cNvSpPr txBox="1">
            <a:spLocks noGrp="1"/>
          </p:cNvSpPr>
          <p:nvPr>
            <p:ph type="subTitle" idx="1"/>
          </p:nvPr>
        </p:nvSpPr>
        <p:spPr>
          <a:xfrm>
            <a:off x="1804525" y="1927675"/>
            <a:ext cx="2366400" cy="492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84" name="Google Shape;1084;p26"/>
          <p:cNvSpPr txBox="1">
            <a:spLocks noGrp="1"/>
          </p:cNvSpPr>
          <p:nvPr>
            <p:ph type="title" idx="3"/>
          </p:nvPr>
        </p:nvSpPr>
        <p:spPr>
          <a:xfrm>
            <a:off x="1804525" y="2723213"/>
            <a:ext cx="22788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500">
                <a:solidFill>
                  <a:schemeClr val="lt1"/>
                </a:solidFill>
              </a:defRPr>
            </a:lvl1pPr>
            <a:lvl2pPr lvl="1" rtl="0">
              <a:spcBef>
                <a:spcPts val="0"/>
              </a:spcBef>
              <a:spcAft>
                <a:spcPts val="0"/>
              </a:spcAft>
              <a:buNone/>
              <a:defRPr sz="1500">
                <a:solidFill>
                  <a:schemeClr val="lt1"/>
                </a:solidFill>
              </a:defRPr>
            </a:lvl2pPr>
            <a:lvl3pPr lvl="2" rtl="0">
              <a:spcBef>
                <a:spcPts val="0"/>
              </a:spcBef>
              <a:spcAft>
                <a:spcPts val="0"/>
              </a:spcAft>
              <a:buNone/>
              <a:defRPr sz="1500">
                <a:solidFill>
                  <a:schemeClr val="lt1"/>
                </a:solidFill>
              </a:defRPr>
            </a:lvl3pPr>
            <a:lvl4pPr lvl="3" rtl="0">
              <a:spcBef>
                <a:spcPts val="0"/>
              </a:spcBef>
              <a:spcAft>
                <a:spcPts val="0"/>
              </a:spcAft>
              <a:buNone/>
              <a:defRPr sz="1500">
                <a:solidFill>
                  <a:schemeClr val="lt1"/>
                </a:solidFill>
              </a:defRPr>
            </a:lvl4pPr>
            <a:lvl5pPr lvl="4" rtl="0">
              <a:spcBef>
                <a:spcPts val="0"/>
              </a:spcBef>
              <a:spcAft>
                <a:spcPts val="0"/>
              </a:spcAft>
              <a:buNone/>
              <a:defRPr sz="1500">
                <a:solidFill>
                  <a:schemeClr val="lt1"/>
                </a:solidFill>
              </a:defRPr>
            </a:lvl5pPr>
            <a:lvl6pPr lvl="5" rtl="0">
              <a:spcBef>
                <a:spcPts val="0"/>
              </a:spcBef>
              <a:spcAft>
                <a:spcPts val="0"/>
              </a:spcAft>
              <a:buNone/>
              <a:defRPr sz="1500">
                <a:solidFill>
                  <a:schemeClr val="lt1"/>
                </a:solidFill>
              </a:defRPr>
            </a:lvl6pPr>
            <a:lvl7pPr lvl="6" rtl="0">
              <a:spcBef>
                <a:spcPts val="0"/>
              </a:spcBef>
              <a:spcAft>
                <a:spcPts val="0"/>
              </a:spcAft>
              <a:buNone/>
              <a:defRPr sz="1500">
                <a:solidFill>
                  <a:schemeClr val="lt1"/>
                </a:solidFill>
              </a:defRPr>
            </a:lvl7pPr>
            <a:lvl8pPr lvl="7" rtl="0">
              <a:spcBef>
                <a:spcPts val="0"/>
              </a:spcBef>
              <a:spcAft>
                <a:spcPts val="0"/>
              </a:spcAft>
              <a:buNone/>
              <a:defRPr sz="1500">
                <a:solidFill>
                  <a:schemeClr val="lt1"/>
                </a:solidFill>
              </a:defRPr>
            </a:lvl8pPr>
            <a:lvl9pPr lvl="8" rtl="0">
              <a:spcBef>
                <a:spcPts val="0"/>
              </a:spcBef>
              <a:spcAft>
                <a:spcPts val="0"/>
              </a:spcAft>
              <a:buNone/>
              <a:defRPr sz="1500">
                <a:solidFill>
                  <a:schemeClr val="lt1"/>
                </a:solidFill>
              </a:defRPr>
            </a:lvl9pPr>
          </a:lstStyle>
          <a:p>
            <a:endParaRPr/>
          </a:p>
        </p:txBody>
      </p:sp>
      <p:sp>
        <p:nvSpPr>
          <p:cNvPr id="1085" name="Google Shape;1085;p26"/>
          <p:cNvSpPr txBox="1">
            <a:spLocks noGrp="1"/>
          </p:cNvSpPr>
          <p:nvPr>
            <p:ph type="subTitle" idx="4"/>
          </p:nvPr>
        </p:nvSpPr>
        <p:spPr>
          <a:xfrm>
            <a:off x="1804525" y="3138600"/>
            <a:ext cx="2366400" cy="492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86" name="Google Shape;1086;p26"/>
          <p:cNvSpPr txBox="1">
            <a:spLocks noGrp="1"/>
          </p:cNvSpPr>
          <p:nvPr>
            <p:ph type="title" idx="5"/>
          </p:nvPr>
        </p:nvSpPr>
        <p:spPr>
          <a:xfrm>
            <a:off x="4973075" y="1512288"/>
            <a:ext cx="22788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500">
                <a:solidFill>
                  <a:schemeClr val="lt1"/>
                </a:solidFill>
              </a:defRPr>
            </a:lvl1pPr>
            <a:lvl2pPr lvl="1" rtl="0">
              <a:spcBef>
                <a:spcPts val="0"/>
              </a:spcBef>
              <a:spcAft>
                <a:spcPts val="0"/>
              </a:spcAft>
              <a:buNone/>
              <a:defRPr sz="1500">
                <a:solidFill>
                  <a:schemeClr val="lt1"/>
                </a:solidFill>
              </a:defRPr>
            </a:lvl2pPr>
            <a:lvl3pPr lvl="2" rtl="0">
              <a:spcBef>
                <a:spcPts val="0"/>
              </a:spcBef>
              <a:spcAft>
                <a:spcPts val="0"/>
              </a:spcAft>
              <a:buNone/>
              <a:defRPr sz="1500">
                <a:solidFill>
                  <a:schemeClr val="lt1"/>
                </a:solidFill>
              </a:defRPr>
            </a:lvl3pPr>
            <a:lvl4pPr lvl="3" rtl="0">
              <a:spcBef>
                <a:spcPts val="0"/>
              </a:spcBef>
              <a:spcAft>
                <a:spcPts val="0"/>
              </a:spcAft>
              <a:buNone/>
              <a:defRPr sz="1500">
                <a:solidFill>
                  <a:schemeClr val="lt1"/>
                </a:solidFill>
              </a:defRPr>
            </a:lvl4pPr>
            <a:lvl5pPr lvl="4" rtl="0">
              <a:spcBef>
                <a:spcPts val="0"/>
              </a:spcBef>
              <a:spcAft>
                <a:spcPts val="0"/>
              </a:spcAft>
              <a:buNone/>
              <a:defRPr sz="1500">
                <a:solidFill>
                  <a:schemeClr val="lt1"/>
                </a:solidFill>
              </a:defRPr>
            </a:lvl5pPr>
            <a:lvl6pPr lvl="5" rtl="0">
              <a:spcBef>
                <a:spcPts val="0"/>
              </a:spcBef>
              <a:spcAft>
                <a:spcPts val="0"/>
              </a:spcAft>
              <a:buNone/>
              <a:defRPr sz="1500">
                <a:solidFill>
                  <a:schemeClr val="lt1"/>
                </a:solidFill>
              </a:defRPr>
            </a:lvl6pPr>
            <a:lvl7pPr lvl="6" rtl="0">
              <a:spcBef>
                <a:spcPts val="0"/>
              </a:spcBef>
              <a:spcAft>
                <a:spcPts val="0"/>
              </a:spcAft>
              <a:buNone/>
              <a:defRPr sz="1500">
                <a:solidFill>
                  <a:schemeClr val="lt1"/>
                </a:solidFill>
              </a:defRPr>
            </a:lvl7pPr>
            <a:lvl8pPr lvl="7" rtl="0">
              <a:spcBef>
                <a:spcPts val="0"/>
              </a:spcBef>
              <a:spcAft>
                <a:spcPts val="0"/>
              </a:spcAft>
              <a:buNone/>
              <a:defRPr sz="1500">
                <a:solidFill>
                  <a:schemeClr val="lt1"/>
                </a:solidFill>
              </a:defRPr>
            </a:lvl8pPr>
            <a:lvl9pPr lvl="8" rtl="0">
              <a:spcBef>
                <a:spcPts val="0"/>
              </a:spcBef>
              <a:spcAft>
                <a:spcPts val="0"/>
              </a:spcAft>
              <a:buNone/>
              <a:defRPr sz="1500">
                <a:solidFill>
                  <a:schemeClr val="lt1"/>
                </a:solidFill>
              </a:defRPr>
            </a:lvl9pPr>
          </a:lstStyle>
          <a:p>
            <a:endParaRPr/>
          </a:p>
        </p:txBody>
      </p:sp>
      <p:sp>
        <p:nvSpPr>
          <p:cNvPr id="1087" name="Google Shape;1087;p26"/>
          <p:cNvSpPr txBox="1">
            <a:spLocks noGrp="1"/>
          </p:cNvSpPr>
          <p:nvPr>
            <p:ph type="subTitle" idx="6"/>
          </p:nvPr>
        </p:nvSpPr>
        <p:spPr>
          <a:xfrm>
            <a:off x="4973075" y="1927675"/>
            <a:ext cx="2366400" cy="492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1088" name="Google Shape;1088;p26"/>
          <p:cNvSpPr txBox="1">
            <a:spLocks noGrp="1"/>
          </p:cNvSpPr>
          <p:nvPr>
            <p:ph type="title" idx="7"/>
          </p:nvPr>
        </p:nvSpPr>
        <p:spPr>
          <a:xfrm>
            <a:off x="4973075" y="2723213"/>
            <a:ext cx="22788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500">
                <a:solidFill>
                  <a:schemeClr val="lt1"/>
                </a:solidFill>
              </a:defRPr>
            </a:lvl1pPr>
            <a:lvl2pPr lvl="1" rtl="0">
              <a:spcBef>
                <a:spcPts val="0"/>
              </a:spcBef>
              <a:spcAft>
                <a:spcPts val="0"/>
              </a:spcAft>
              <a:buNone/>
              <a:defRPr sz="1500">
                <a:solidFill>
                  <a:schemeClr val="lt1"/>
                </a:solidFill>
              </a:defRPr>
            </a:lvl2pPr>
            <a:lvl3pPr lvl="2" rtl="0">
              <a:spcBef>
                <a:spcPts val="0"/>
              </a:spcBef>
              <a:spcAft>
                <a:spcPts val="0"/>
              </a:spcAft>
              <a:buNone/>
              <a:defRPr sz="1500">
                <a:solidFill>
                  <a:schemeClr val="lt1"/>
                </a:solidFill>
              </a:defRPr>
            </a:lvl3pPr>
            <a:lvl4pPr lvl="3" rtl="0">
              <a:spcBef>
                <a:spcPts val="0"/>
              </a:spcBef>
              <a:spcAft>
                <a:spcPts val="0"/>
              </a:spcAft>
              <a:buNone/>
              <a:defRPr sz="1500">
                <a:solidFill>
                  <a:schemeClr val="lt1"/>
                </a:solidFill>
              </a:defRPr>
            </a:lvl4pPr>
            <a:lvl5pPr lvl="4" rtl="0">
              <a:spcBef>
                <a:spcPts val="0"/>
              </a:spcBef>
              <a:spcAft>
                <a:spcPts val="0"/>
              </a:spcAft>
              <a:buNone/>
              <a:defRPr sz="1500">
                <a:solidFill>
                  <a:schemeClr val="lt1"/>
                </a:solidFill>
              </a:defRPr>
            </a:lvl5pPr>
            <a:lvl6pPr lvl="5" rtl="0">
              <a:spcBef>
                <a:spcPts val="0"/>
              </a:spcBef>
              <a:spcAft>
                <a:spcPts val="0"/>
              </a:spcAft>
              <a:buNone/>
              <a:defRPr sz="1500">
                <a:solidFill>
                  <a:schemeClr val="lt1"/>
                </a:solidFill>
              </a:defRPr>
            </a:lvl6pPr>
            <a:lvl7pPr lvl="6" rtl="0">
              <a:spcBef>
                <a:spcPts val="0"/>
              </a:spcBef>
              <a:spcAft>
                <a:spcPts val="0"/>
              </a:spcAft>
              <a:buNone/>
              <a:defRPr sz="1500">
                <a:solidFill>
                  <a:schemeClr val="lt1"/>
                </a:solidFill>
              </a:defRPr>
            </a:lvl7pPr>
            <a:lvl8pPr lvl="7" rtl="0">
              <a:spcBef>
                <a:spcPts val="0"/>
              </a:spcBef>
              <a:spcAft>
                <a:spcPts val="0"/>
              </a:spcAft>
              <a:buNone/>
              <a:defRPr sz="1500">
                <a:solidFill>
                  <a:schemeClr val="lt1"/>
                </a:solidFill>
              </a:defRPr>
            </a:lvl8pPr>
            <a:lvl9pPr lvl="8" rtl="0">
              <a:spcBef>
                <a:spcPts val="0"/>
              </a:spcBef>
              <a:spcAft>
                <a:spcPts val="0"/>
              </a:spcAft>
              <a:buNone/>
              <a:defRPr sz="1500">
                <a:solidFill>
                  <a:schemeClr val="lt1"/>
                </a:solidFill>
              </a:defRPr>
            </a:lvl9pPr>
          </a:lstStyle>
          <a:p>
            <a:endParaRPr/>
          </a:p>
        </p:txBody>
      </p:sp>
      <p:sp>
        <p:nvSpPr>
          <p:cNvPr id="1089" name="Google Shape;1089;p26"/>
          <p:cNvSpPr txBox="1">
            <a:spLocks noGrp="1"/>
          </p:cNvSpPr>
          <p:nvPr>
            <p:ph type="subTitle" idx="8"/>
          </p:nvPr>
        </p:nvSpPr>
        <p:spPr>
          <a:xfrm>
            <a:off x="4973075" y="3138600"/>
            <a:ext cx="2366400" cy="4926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seño personalizado 1">
  <p:cSld name="CUSTOM_17">
    <p:spTree>
      <p:nvGrpSpPr>
        <p:cNvPr id="1" name="Shape 1090"/>
        <p:cNvGrpSpPr/>
        <p:nvPr/>
      </p:nvGrpSpPr>
      <p:grpSpPr>
        <a:xfrm>
          <a:off x="0" y="0"/>
          <a:ext cx="0" cy="0"/>
          <a:chOff x="0" y="0"/>
          <a:chExt cx="0" cy="0"/>
        </a:xfrm>
      </p:grpSpPr>
      <p:sp>
        <p:nvSpPr>
          <p:cNvPr id="1091" name="Google Shape;1091;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atin typeface="Abel"/>
                <a:ea typeface="Abel"/>
                <a:cs typeface="Abel"/>
                <a:sym typeface="Abel"/>
              </a:defRPr>
            </a:lvl1pPr>
            <a:lvl2pPr lvl="1">
              <a:spcBef>
                <a:spcPts val="0"/>
              </a:spcBef>
              <a:spcAft>
                <a:spcPts val="0"/>
              </a:spcAft>
              <a:buSzPts val="2800"/>
              <a:buNone/>
              <a:defRPr>
                <a:latin typeface="Abel"/>
                <a:ea typeface="Abel"/>
                <a:cs typeface="Abel"/>
                <a:sym typeface="Abel"/>
              </a:defRPr>
            </a:lvl2pPr>
            <a:lvl3pPr lvl="2">
              <a:spcBef>
                <a:spcPts val="0"/>
              </a:spcBef>
              <a:spcAft>
                <a:spcPts val="0"/>
              </a:spcAft>
              <a:buSzPts val="2800"/>
              <a:buNone/>
              <a:defRPr>
                <a:latin typeface="Abel"/>
                <a:ea typeface="Abel"/>
                <a:cs typeface="Abel"/>
                <a:sym typeface="Abel"/>
              </a:defRPr>
            </a:lvl3pPr>
            <a:lvl4pPr lvl="3">
              <a:spcBef>
                <a:spcPts val="0"/>
              </a:spcBef>
              <a:spcAft>
                <a:spcPts val="0"/>
              </a:spcAft>
              <a:buSzPts val="2800"/>
              <a:buNone/>
              <a:defRPr>
                <a:latin typeface="Abel"/>
                <a:ea typeface="Abel"/>
                <a:cs typeface="Abel"/>
                <a:sym typeface="Abel"/>
              </a:defRPr>
            </a:lvl4pPr>
            <a:lvl5pPr lvl="4">
              <a:spcBef>
                <a:spcPts val="0"/>
              </a:spcBef>
              <a:spcAft>
                <a:spcPts val="0"/>
              </a:spcAft>
              <a:buSzPts val="2800"/>
              <a:buNone/>
              <a:defRPr>
                <a:latin typeface="Abel"/>
                <a:ea typeface="Abel"/>
                <a:cs typeface="Abel"/>
                <a:sym typeface="Abel"/>
              </a:defRPr>
            </a:lvl5pPr>
            <a:lvl6pPr lvl="5">
              <a:spcBef>
                <a:spcPts val="0"/>
              </a:spcBef>
              <a:spcAft>
                <a:spcPts val="0"/>
              </a:spcAft>
              <a:buSzPts val="2800"/>
              <a:buNone/>
              <a:defRPr>
                <a:latin typeface="Abel"/>
                <a:ea typeface="Abel"/>
                <a:cs typeface="Abel"/>
                <a:sym typeface="Abel"/>
              </a:defRPr>
            </a:lvl6pPr>
            <a:lvl7pPr lvl="6">
              <a:spcBef>
                <a:spcPts val="0"/>
              </a:spcBef>
              <a:spcAft>
                <a:spcPts val="0"/>
              </a:spcAft>
              <a:buSzPts val="2800"/>
              <a:buNone/>
              <a:defRPr>
                <a:latin typeface="Abel"/>
                <a:ea typeface="Abel"/>
                <a:cs typeface="Abel"/>
                <a:sym typeface="Abel"/>
              </a:defRPr>
            </a:lvl7pPr>
            <a:lvl8pPr lvl="7">
              <a:spcBef>
                <a:spcPts val="0"/>
              </a:spcBef>
              <a:spcAft>
                <a:spcPts val="0"/>
              </a:spcAft>
              <a:buSzPts val="2800"/>
              <a:buNone/>
              <a:defRPr>
                <a:latin typeface="Abel"/>
                <a:ea typeface="Abel"/>
                <a:cs typeface="Abel"/>
                <a:sym typeface="Abel"/>
              </a:defRPr>
            </a:lvl8pPr>
            <a:lvl9pPr lvl="8">
              <a:spcBef>
                <a:spcPts val="0"/>
              </a:spcBef>
              <a:spcAft>
                <a:spcPts val="0"/>
              </a:spcAft>
              <a:buSzPts val="2800"/>
              <a:buNone/>
              <a:defRPr>
                <a:latin typeface="Abel"/>
                <a:ea typeface="Abel"/>
                <a:cs typeface="Abel"/>
                <a:sym typeface="Abe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ix columns">
  <p:cSld name="CUSTOM_7">
    <p:bg>
      <p:bgPr>
        <a:blipFill>
          <a:blip r:embed="rId2">
            <a:alphaModFix/>
          </a:blip>
          <a:stretch>
            <a:fillRect/>
          </a:stretch>
        </a:blipFill>
        <a:effectLst/>
      </p:bgPr>
    </p:bg>
    <p:spTree>
      <p:nvGrpSpPr>
        <p:cNvPr id="1" name="Shape 2226"/>
        <p:cNvGrpSpPr/>
        <p:nvPr/>
      </p:nvGrpSpPr>
      <p:grpSpPr>
        <a:xfrm>
          <a:off x="0" y="0"/>
          <a:ext cx="0" cy="0"/>
          <a:chOff x="0" y="0"/>
          <a:chExt cx="0" cy="0"/>
        </a:xfrm>
      </p:grpSpPr>
      <p:sp>
        <p:nvSpPr>
          <p:cNvPr id="2227" name="Google Shape;2227;p42"/>
          <p:cNvSpPr txBox="1">
            <a:spLocks noGrp="1"/>
          </p:cNvSpPr>
          <p:nvPr>
            <p:ph type="title"/>
          </p:nvPr>
        </p:nvSpPr>
        <p:spPr>
          <a:xfrm>
            <a:off x="1089100" y="1562975"/>
            <a:ext cx="2001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solidFill>
                  <a:schemeClr val="lt1"/>
                </a:solidFill>
              </a:defRPr>
            </a:lvl1pPr>
            <a:lvl2pPr lvl="1" algn="ctr" rtl="0">
              <a:spcBef>
                <a:spcPts val="0"/>
              </a:spcBef>
              <a:spcAft>
                <a:spcPts val="0"/>
              </a:spcAft>
              <a:buNone/>
              <a:defRPr sz="1500">
                <a:solidFill>
                  <a:schemeClr val="lt1"/>
                </a:solidFill>
              </a:defRPr>
            </a:lvl2pPr>
            <a:lvl3pPr lvl="2" algn="ctr" rtl="0">
              <a:spcBef>
                <a:spcPts val="0"/>
              </a:spcBef>
              <a:spcAft>
                <a:spcPts val="0"/>
              </a:spcAft>
              <a:buNone/>
              <a:defRPr sz="1500">
                <a:solidFill>
                  <a:schemeClr val="lt1"/>
                </a:solidFill>
              </a:defRPr>
            </a:lvl3pPr>
            <a:lvl4pPr lvl="3" algn="ctr" rtl="0">
              <a:spcBef>
                <a:spcPts val="0"/>
              </a:spcBef>
              <a:spcAft>
                <a:spcPts val="0"/>
              </a:spcAft>
              <a:buNone/>
              <a:defRPr sz="1500">
                <a:solidFill>
                  <a:schemeClr val="lt1"/>
                </a:solidFill>
              </a:defRPr>
            </a:lvl4pPr>
            <a:lvl5pPr lvl="4" algn="ctr" rtl="0">
              <a:spcBef>
                <a:spcPts val="0"/>
              </a:spcBef>
              <a:spcAft>
                <a:spcPts val="0"/>
              </a:spcAft>
              <a:buNone/>
              <a:defRPr sz="1500">
                <a:solidFill>
                  <a:schemeClr val="lt1"/>
                </a:solidFill>
              </a:defRPr>
            </a:lvl5pPr>
            <a:lvl6pPr lvl="5" algn="ctr" rtl="0">
              <a:spcBef>
                <a:spcPts val="0"/>
              </a:spcBef>
              <a:spcAft>
                <a:spcPts val="0"/>
              </a:spcAft>
              <a:buNone/>
              <a:defRPr sz="1500">
                <a:solidFill>
                  <a:schemeClr val="lt1"/>
                </a:solidFill>
              </a:defRPr>
            </a:lvl6pPr>
            <a:lvl7pPr lvl="6" algn="ctr" rtl="0">
              <a:spcBef>
                <a:spcPts val="0"/>
              </a:spcBef>
              <a:spcAft>
                <a:spcPts val="0"/>
              </a:spcAft>
              <a:buNone/>
              <a:defRPr sz="1500">
                <a:solidFill>
                  <a:schemeClr val="lt1"/>
                </a:solidFill>
              </a:defRPr>
            </a:lvl7pPr>
            <a:lvl8pPr lvl="7" algn="ctr" rtl="0">
              <a:spcBef>
                <a:spcPts val="0"/>
              </a:spcBef>
              <a:spcAft>
                <a:spcPts val="0"/>
              </a:spcAft>
              <a:buNone/>
              <a:defRPr sz="1500">
                <a:solidFill>
                  <a:schemeClr val="lt1"/>
                </a:solidFill>
              </a:defRPr>
            </a:lvl8pPr>
            <a:lvl9pPr lvl="8" algn="ctr" rtl="0">
              <a:spcBef>
                <a:spcPts val="0"/>
              </a:spcBef>
              <a:spcAft>
                <a:spcPts val="0"/>
              </a:spcAft>
              <a:buNone/>
              <a:defRPr sz="1500">
                <a:solidFill>
                  <a:schemeClr val="lt1"/>
                </a:solidFill>
              </a:defRPr>
            </a:lvl9pPr>
          </a:lstStyle>
          <a:p>
            <a:endParaRPr/>
          </a:p>
        </p:txBody>
      </p:sp>
      <p:sp>
        <p:nvSpPr>
          <p:cNvPr id="2228" name="Google Shape;2228;p42"/>
          <p:cNvSpPr txBox="1">
            <a:spLocks noGrp="1"/>
          </p:cNvSpPr>
          <p:nvPr>
            <p:ph type="subTitle" idx="1"/>
          </p:nvPr>
        </p:nvSpPr>
        <p:spPr>
          <a:xfrm>
            <a:off x="1089100" y="1978350"/>
            <a:ext cx="20019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
        <p:nvSpPr>
          <p:cNvPr id="2229" name="Google Shape;2229;p42"/>
          <p:cNvSpPr txBox="1">
            <a:spLocks noGrp="1"/>
          </p:cNvSpPr>
          <p:nvPr>
            <p:ph type="title" idx="2"/>
          </p:nvPr>
        </p:nvSpPr>
        <p:spPr>
          <a:xfrm>
            <a:off x="3571050" y="1562975"/>
            <a:ext cx="2001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solidFill>
                  <a:schemeClr val="lt1"/>
                </a:solidFill>
              </a:defRPr>
            </a:lvl1pPr>
            <a:lvl2pPr lvl="1" algn="ctr" rtl="0">
              <a:spcBef>
                <a:spcPts val="0"/>
              </a:spcBef>
              <a:spcAft>
                <a:spcPts val="0"/>
              </a:spcAft>
              <a:buNone/>
              <a:defRPr sz="1500">
                <a:solidFill>
                  <a:schemeClr val="lt1"/>
                </a:solidFill>
              </a:defRPr>
            </a:lvl2pPr>
            <a:lvl3pPr lvl="2" algn="ctr" rtl="0">
              <a:spcBef>
                <a:spcPts val="0"/>
              </a:spcBef>
              <a:spcAft>
                <a:spcPts val="0"/>
              </a:spcAft>
              <a:buNone/>
              <a:defRPr sz="1500">
                <a:solidFill>
                  <a:schemeClr val="lt1"/>
                </a:solidFill>
              </a:defRPr>
            </a:lvl3pPr>
            <a:lvl4pPr lvl="3" algn="ctr" rtl="0">
              <a:spcBef>
                <a:spcPts val="0"/>
              </a:spcBef>
              <a:spcAft>
                <a:spcPts val="0"/>
              </a:spcAft>
              <a:buNone/>
              <a:defRPr sz="1500">
                <a:solidFill>
                  <a:schemeClr val="lt1"/>
                </a:solidFill>
              </a:defRPr>
            </a:lvl4pPr>
            <a:lvl5pPr lvl="4" algn="ctr" rtl="0">
              <a:spcBef>
                <a:spcPts val="0"/>
              </a:spcBef>
              <a:spcAft>
                <a:spcPts val="0"/>
              </a:spcAft>
              <a:buNone/>
              <a:defRPr sz="1500">
                <a:solidFill>
                  <a:schemeClr val="lt1"/>
                </a:solidFill>
              </a:defRPr>
            </a:lvl5pPr>
            <a:lvl6pPr lvl="5" algn="ctr" rtl="0">
              <a:spcBef>
                <a:spcPts val="0"/>
              </a:spcBef>
              <a:spcAft>
                <a:spcPts val="0"/>
              </a:spcAft>
              <a:buNone/>
              <a:defRPr sz="1500">
                <a:solidFill>
                  <a:schemeClr val="lt1"/>
                </a:solidFill>
              </a:defRPr>
            </a:lvl6pPr>
            <a:lvl7pPr lvl="6" algn="ctr" rtl="0">
              <a:spcBef>
                <a:spcPts val="0"/>
              </a:spcBef>
              <a:spcAft>
                <a:spcPts val="0"/>
              </a:spcAft>
              <a:buNone/>
              <a:defRPr sz="1500">
                <a:solidFill>
                  <a:schemeClr val="lt1"/>
                </a:solidFill>
              </a:defRPr>
            </a:lvl7pPr>
            <a:lvl8pPr lvl="7" algn="ctr" rtl="0">
              <a:spcBef>
                <a:spcPts val="0"/>
              </a:spcBef>
              <a:spcAft>
                <a:spcPts val="0"/>
              </a:spcAft>
              <a:buNone/>
              <a:defRPr sz="1500">
                <a:solidFill>
                  <a:schemeClr val="lt1"/>
                </a:solidFill>
              </a:defRPr>
            </a:lvl8pPr>
            <a:lvl9pPr lvl="8" algn="ctr" rtl="0">
              <a:spcBef>
                <a:spcPts val="0"/>
              </a:spcBef>
              <a:spcAft>
                <a:spcPts val="0"/>
              </a:spcAft>
              <a:buNone/>
              <a:defRPr sz="1500">
                <a:solidFill>
                  <a:schemeClr val="lt1"/>
                </a:solidFill>
              </a:defRPr>
            </a:lvl9pPr>
          </a:lstStyle>
          <a:p>
            <a:endParaRPr/>
          </a:p>
        </p:txBody>
      </p:sp>
      <p:sp>
        <p:nvSpPr>
          <p:cNvPr id="2230" name="Google Shape;2230;p42"/>
          <p:cNvSpPr txBox="1">
            <a:spLocks noGrp="1"/>
          </p:cNvSpPr>
          <p:nvPr>
            <p:ph type="subTitle" idx="3"/>
          </p:nvPr>
        </p:nvSpPr>
        <p:spPr>
          <a:xfrm>
            <a:off x="3571050" y="1978350"/>
            <a:ext cx="20019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
        <p:nvSpPr>
          <p:cNvPr id="2231" name="Google Shape;2231;p42"/>
          <p:cNvSpPr txBox="1">
            <a:spLocks noGrp="1"/>
          </p:cNvSpPr>
          <p:nvPr>
            <p:ph type="title" idx="4"/>
          </p:nvPr>
        </p:nvSpPr>
        <p:spPr>
          <a:xfrm>
            <a:off x="6053000" y="1562975"/>
            <a:ext cx="2001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solidFill>
                  <a:schemeClr val="lt1"/>
                </a:solidFill>
              </a:defRPr>
            </a:lvl1pPr>
            <a:lvl2pPr lvl="1" algn="ctr" rtl="0">
              <a:spcBef>
                <a:spcPts val="0"/>
              </a:spcBef>
              <a:spcAft>
                <a:spcPts val="0"/>
              </a:spcAft>
              <a:buNone/>
              <a:defRPr sz="1500">
                <a:solidFill>
                  <a:schemeClr val="lt1"/>
                </a:solidFill>
              </a:defRPr>
            </a:lvl2pPr>
            <a:lvl3pPr lvl="2" algn="ctr" rtl="0">
              <a:spcBef>
                <a:spcPts val="0"/>
              </a:spcBef>
              <a:spcAft>
                <a:spcPts val="0"/>
              </a:spcAft>
              <a:buNone/>
              <a:defRPr sz="1500">
                <a:solidFill>
                  <a:schemeClr val="lt1"/>
                </a:solidFill>
              </a:defRPr>
            </a:lvl3pPr>
            <a:lvl4pPr lvl="3" algn="ctr" rtl="0">
              <a:spcBef>
                <a:spcPts val="0"/>
              </a:spcBef>
              <a:spcAft>
                <a:spcPts val="0"/>
              </a:spcAft>
              <a:buNone/>
              <a:defRPr sz="1500">
                <a:solidFill>
                  <a:schemeClr val="lt1"/>
                </a:solidFill>
              </a:defRPr>
            </a:lvl4pPr>
            <a:lvl5pPr lvl="4" algn="ctr" rtl="0">
              <a:spcBef>
                <a:spcPts val="0"/>
              </a:spcBef>
              <a:spcAft>
                <a:spcPts val="0"/>
              </a:spcAft>
              <a:buNone/>
              <a:defRPr sz="1500">
                <a:solidFill>
                  <a:schemeClr val="lt1"/>
                </a:solidFill>
              </a:defRPr>
            </a:lvl5pPr>
            <a:lvl6pPr lvl="5" algn="ctr" rtl="0">
              <a:spcBef>
                <a:spcPts val="0"/>
              </a:spcBef>
              <a:spcAft>
                <a:spcPts val="0"/>
              </a:spcAft>
              <a:buNone/>
              <a:defRPr sz="1500">
                <a:solidFill>
                  <a:schemeClr val="lt1"/>
                </a:solidFill>
              </a:defRPr>
            </a:lvl6pPr>
            <a:lvl7pPr lvl="6" algn="ctr" rtl="0">
              <a:spcBef>
                <a:spcPts val="0"/>
              </a:spcBef>
              <a:spcAft>
                <a:spcPts val="0"/>
              </a:spcAft>
              <a:buNone/>
              <a:defRPr sz="1500">
                <a:solidFill>
                  <a:schemeClr val="lt1"/>
                </a:solidFill>
              </a:defRPr>
            </a:lvl7pPr>
            <a:lvl8pPr lvl="7" algn="ctr" rtl="0">
              <a:spcBef>
                <a:spcPts val="0"/>
              </a:spcBef>
              <a:spcAft>
                <a:spcPts val="0"/>
              </a:spcAft>
              <a:buNone/>
              <a:defRPr sz="1500">
                <a:solidFill>
                  <a:schemeClr val="lt1"/>
                </a:solidFill>
              </a:defRPr>
            </a:lvl8pPr>
            <a:lvl9pPr lvl="8" algn="ctr" rtl="0">
              <a:spcBef>
                <a:spcPts val="0"/>
              </a:spcBef>
              <a:spcAft>
                <a:spcPts val="0"/>
              </a:spcAft>
              <a:buNone/>
              <a:defRPr sz="1500">
                <a:solidFill>
                  <a:schemeClr val="lt1"/>
                </a:solidFill>
              </a:defRPr>
            </a:lvl9pPr>
          </a:lstStyle>
          <a:p>
            <a:endParaRPr/>
          </a:p>
        </p:txBody>
      </p:sp>
      <p:sp>
        <p:nvSpPr>
          <p:cNvPr id="2232" name="Google Shape;2232;p42"/>
          <p:cNvSpPr txBox="1">
            <a:spLocks noGrp="1"/>
          </p:cNvSpPr>
          <p:nvPr>
            <p:ph type="subTitle" idx="5"/>
          </p:nvPr>
        </p:nvSpPr>
        <p:spPr>
          <a:xfrm>
            <a:off x="6053000" y="1978350"/>
            <a:ext cx="20019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
        <p:nvSpPr>
          <p:cNvPr id="2233" name="Google Shape;2233;p42"/>
          <p:cNvSpPr txBox="1">
            <a:spLocks noGrp="1"/>
          </p:cNvSpPr>
          <p:nvPr>
            <p:ph type="title" idx="6"/>
          </p:nvPr>
        </p:nvSpPr>
        <p:spPr>
          <a:xfrm>
            <a:off x="1089100" y="3032800"/>
            <a:ext cx="2001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solidFill>
                  <a:schemeClr val="lt1"/>
                </a:solidFill>
              </a:defRPr>
            </a:lvl1pPr>
            <a:lvl2pPr lvl="1" algn="ctr" rtl="0">
              <a:spcBef>
                <a:spcPts val="0"/>
              </a:spcBef>
              <a:spcAft>
                <a:spcPts val="0"/>
              </a:spcAft>
              <a:buNone/>
              <a:defRPr sz="1500">
                <a:solidFill>
                  <a:schemeClr val="lt1"/>
                </a:solidFill>
              </a:defRPr>
            </a:lvl2pPr>
            <a:lvl3pPr lvl="2" algn="ctr" rtl="0">
              <a:spcBef>
                <a:spcPts val="0"/>
              </a:spcBef>
              <a:spcAft>
                <a:spcPts val="0"/>
              </a:spcAft>
              <a:buNone/>
              <a:defRPr sz="1500">
                <a:solidFill>
                  <a:schemeClr val="lt1"/>
                </a:solidFill>
              </a:defRPr>
            </a:lvl3pPr>
            <a:lvl4pPr lvl="3" algn="ctr" rtl="0">
              <a:spcBef>
                <a:spcPts val="0"/>
              </a:spcBef>
              <a:spcAft>
                <a:spcPts val="0"/>
              </a:spcAft>
              <a:buNone/>
              <a:defRPr sz="1500">
                <a:solidFill>
                  <a:schemeClr val="lt1"/>
                </a:solidFill>
              </a:defRPr>
            </a:lvl4pPr>
            <a:lvl5pPr lvl="4" algn="ctr" rtl="0">
              <a:spcBef>
                <a:spcPts val="0"/>
              </a:spcBef>
              <a:spcAft>
                <a:spcPts val="0"/>
              </a:spcAft>
              <a:buNone/>
              <a:defRPr sz="1500">
                <a:solidFill>
                  <a:schemeClr val="lt1"/>
                </a:solidFill>
              </a:defRPr>
            </a:lvl5pPr>
            <a:lvl6pPr lvl="5" algn="ctr" rtl="0">
              <a:spcBef>
                <a:spcPts val="0"/>
              </a:spcBef>
              <a:spcAft>
                <a:spcPts val="0"/>
              </a:spcAft>
              <a:buNone/>
              <a:defRPr sz="1500">
                <a:solidFill>
                  <a:schemeClr val="lt1"/>
                </a:solidFill>
              </a:defRPr>
            </a:lvl6pPr>
            <a:lvl7pPr lvl="6" algn="ctr" rtl="0">
              <a:spcBef>
                <a:spcPts val="0"/>
              </a:spcBef>
              <a:spcAft>
                <a:spcPts val="0"/>
              </a:spcAft>
              <a:buNone/>
              <a:defRPr sz="1500">
                <a:solidFill>
                  <a:schemeClr val="lt1"/>
                </a:solidFill>
              </a:defRPr>
            </a:lvl7pPr>
            <a:lvl8pPr lvl="7" algn="ctr" rtl="0">
              <a:spcBef>
                <a:spcPts val="0"/>
              </a:spcBef>
              <a:spcAft>
                <a:spcPts val="0"/>
              </a:spcAft>
              <a:buNone/>
              <a:defRPr sz="1500">
                <a:solidFill>
                  <a:schemeClr val="lt1"/>
                </a:solidFill>
              </a:defRPr>
            </a:lvl8pPr>
            <a:lvl9pPr lvl="8" algn="ctr" rtl="0">
              <a:spcBef>
                <a:spcPts val="0"/>
              </a:spcBef>
              <a:spcAft>
                <a:spcPts val="0"/>
              </a:spcAft>
              <a:buNone/>
              <a:defRPr sz="1500">
                <a:solidFill>
                  <a:schemeClr val="lt1"/>
                </a:solidFill>
              </a:defRPr>
            </a:lvl9pPr>
          </a:lstStyle>
          <a:p>
            <a:endParaRPr/>
          </a:p>
        </p:txBody>
      </p:sp>
      <p:sp>
        <p:nvSpPr>
          <p:cNvPr id="2234" name="Google Shape;2234;p42"/>
          <p:cNvSpPr txBox="1">
            <a:spLocks noGrp="1"/>
          </p:cNvSpPr>
          <p:nvPr>
            <p:ph type="subTitle" idx="7"/>
          </p:nvPr>
        </p:nvSpPr>
        <p:spPr>
          <a:xfrm>
            <a:off x="1089100" y="3448175"/>
            <a:ext cx="20019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
        <p:nvSpPr>
          <p:cNvPr id="2235" name="Google Shape;2235;p42"/>
          <p:cNvSpPr txBox="1">
            <a:spLocks noGrp="1"/>
          </p:cNvSpPr>
          <p:nvPr>
            <p:ph type="title" idx="8"/>
          </p:nvPr>
        </p:nvSpPr>
        <p:spPr>
          <a:xfrm>
            <a:off x="3571050" y="3032800"/>
            <a:ext cx="2001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solidFill>
                  <a:schemeClr val="lt1"/>
                </a:solidFill>
              </a:defRPr>
            </a:lvl1pPr>
            <a:lvl2pPr lvl="1" algn="ctr" rtl="0">
              <a:spcBef>
                <a:spcPts val="0"/>
              </a:spcBef>
              <a:spcAft>
                <a:spcPts val="0"/>
              </a:spcAft>
              <a:buNone/>
              <a:defRPr sz="1500">
                <a:solidFill>
                  <a:schemeClr val="lt1"/>
                </a:solidFill>
              </a:defRPr>
            </a:lvl2pPr>
            <a:lvl3pPr lvl="2" algn="ctr" rtl="0">
              <a:spcBef>
                <a:spcPts val="0"/>
              </a:spcBef>
              <a:spcAft>
                <a:spcPts val="0"/>
              </a:spcAft>
              <a:buNone/>
              <a:defRPr sz="1500">
                <a:solidFill>
                  <a:schemeClr val="lt1"/>
                </a:solidFill>
              </a:defRPr>
            </a:lvl3pPr>
            <a:lvl4pPr lvl="3" algn="ctr" rtl="0">
              <a:spcBef>
                <a:spcPts val="0"/>
              </a:spcBef>
              <a:spcAft>
                <a:spcPts val="0"/>
              </a:spcAft>
              <a:buNone/>
              <a:defRPr sz="1500">
                <a:solidFill>
                  <a:schemeClr val="lt1"/>
                </a:solidFill>
              </a:defRPr>
            </a:lvl4pPr>
            <a:lvl5pPr lvl="4" algn="ctr" rtl="0">
              <a:spcBef>
                <a:spcPts val="0"/>
              </a:spcBef>
              <a:spcAft>
                <a:spcPts val="0"/>
              </a:spcAft>
              <a:buNone/>
              <a:defRPr sz="1500">
                <a:solidFill>
                  <a:schemeClr val="lt1"/>
                </a:solidFill>
              </a:defRPr>
            </a:lvl5pPr>
            <a:lvl6pPr lvl="5" algn="ctr" rtl="0">
              <a:spcBef>
                <a:spcPts val="0"/>
              </a:spcBef>
              <a:spcAft>
                <a:spcPts val="0"/>
              </a:spcAft>
              <a:buNone/>
              <a:defRPr sz="1500">
                <a:solidFill>
                  <a:schemeClr val="lt1"/>
                </a:solidFill>
              </a:defRPr>
            </a:lvl6pPr>
            <a:lvl7pPr lvl="6" algn="ctr" rtl="0">
              <a:spcBef>
                <a:spcPts val="0"/>
              </a:spcBef>
              <a:spcAft>
                <a:spcPts val="0"/>
              </a:spcAft>
              <a:buNone/>
              <a:defRPr sz="1500">
                <a:solidFill>
                  <a:schemeClr val="lt1"/>
                </a:solidFill>
              </a:defRPr>
            </a:lvl7pPr>
            <a:lvl8pPr lvl="7" algn="ctr" rtl="0">
              <a:spcBef>
                <a:spcPts val="0"/>
              </a:spcBef>
              <a:spcAft>
                <a:spcPts val="0"/>
              </a:spcAft>
              <a:buNone/>
              <a:defRPr sz="1500">
                <a:solidFill>
                  <a:schemeClr val="lt1"/>
                </a:solidFill>
              </a:defRPr>
            </a:lvl8pPr>
            <a:lvl9pPr lvl="8" algn="ctr" rtl="0">
              <a:spcBef>
                <a:spcPts val="0"/>
              </a:spcBef>
              <a:spcAft>
                <a:spcPts val="0"/>
              </a:spcAft>
              <a:buNone/>
              <a:defRPr sz="1500">
                <a:solidFill>
                  <a:schemeClr val="lt1"/>
                </a:solidFill>
              </a:defRPr>
            </a:lvl9pPr>
          </a:lstStyle>
          <a:p>
            <a:endParaRPr/>
          </a:p>
        </p:txBody>
      </p:sp>
      <p:sp>
        <p:nvSpPr>
          <p:cNvPr id="2236" name="Google Shape;2236;p42"/>
          <p:cNvSpPr txBox="1">
            <a:spLocks noGrp="1"/>
          </p:cNvSpPr>
          <p:nvPr>
            <p:ph type="subTitle" idx="9"/>
          </p:nvPr>
        </p:nvSpPr>
        <p:spPr>
          <a:xfrm>
            <a:off x="3571050" y="3448175"/>
            <a:ext cx="20019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
        <p:nvSpPr>
          <p:cNvPr id="2237" name="Google Shape;2237;p42"/>
          <p:cNvSpPr txBox="1">
            <a:spLocks noGrp="1"/>
          </p:cNvSpPr>
          <p:nvPr>
            <p:ph type="title" idx="13"/>
          </p:nvPr>
        </p:nvSpPr>
        <p:spPr>
          <a:xfrm>
            <a:off x="6053000" y="3032800"/>
            <a:ext cx="2001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solidFill>
                  <a:schemeClr val="lt1"/>
                </a:solidFill>
              </a:defRPr>
            </a:lvl1pPr>
            <a:lvl2pPr lvl="1" algn="ctr" rtl="0">
              <a:spcBef>
                <a:spcPts val="0"/>
              </a:spcBef>
              <a:spcAft>
                <a:spcPts val="0"/>
              </a:spcAft>
              <a:buNone/>
              <a:defRPr sz="1500">
                <a:solidFill>
                  <a:schemeClr val="lt1"/>
                </a:solidFill>
              </a:defRPr>
            </a:lvl2pPr>
            <a:lvl3pPr lvl="2" algn="ctr" rtl="0">
              <a:spcBef>
                <a:spcPts val="0"/>
              </a:spcBef>
              <a:spcAft>
                <a:spcPts val="0"/>
              </a:spcAft>
              <a:buNone/>
              <a:defRPr sz="1500">
                <a:solidFill>
                  <a:schemeClr val="lt1"/>
                </a:solidFill>
              </a:defRPr>
            </a:lvl3pPr>
            <a:lvl4pPr lvl="3" algn="ctr" rtl="0">
              <a:spcBef>
                <a:spcPts val="0"/>
              </a:spcBef>
              <a:spcAft>
                <a:spcPts val="0"/>
              </a:spcAft>
              <a:buNone/>
              <a:defRPr sz="1500">
                <a:solidFill>
                  <a:schemeClr val="lt1"/>
                </a:solidFill>
              </a:defRPr>
            </a:lvl4pPr>
            <a:lvl5pPr lvl="4" algn="ctr" rtl="0">
              <a:spcBef>
                <a:spcPts val="0"/>
              </a:spcBef>
              <a:spcAft>
                <a:spcPts val="0"/>
              </a:spcAft>
              <a:buNone/>
              <a:defRPr sz="1500">
                <a:solidFill>
                  <a:schemeClr val="lt1"/>
                </a:solidFill>
              </a:defRPr>
            </a:lvl5pPr>
            <a:lvl6pPr lvl="5" algn="ctr" rtl="0">
              <a:spcBef>
                <a:spcPts val="0"/>
              </a:spcBef>
              <a:spcAft>
                <a:spcPts val="0"/>
              </a:spcAft>
              <a:buNone/>
              <a:defRPr sz="1500">
                <a:solidFill>
                  <a:schemeClr val="lt1"/>
                </a:solidFill>
              </a:defRPr>
            </a:lvl6pPr>
            <a:lvl7pPr lvl="6" algn="ctr" rtl="0">
              <a:spcBef>
                <a:spcPts val="0"/>
              </a:spcBef>
              <a:spcAft>
                <a:spcPts val="0"/>
              </a:spcAft>
              <a:buNone/>
              <a:defRPr sz="1500">
                <a:solidFill>
                  <a:schemeClr val="lt1"/>
                </a:solidFill>
              </a:defRPr>
            </a:lvl7pPr>
            <a:lvl8pPr lvl="7" algn="ctr" rtl="0">
              <a:spcBef>
                <a:spcPts val="0"/>
              </a:spcBef>
              <a:spcAft>
                <a:spcPts val="0"/>
              </a:spcAft>
              <a:buNone/>
              <a:defRPr sz="1500">
                <a:solidFill>
                  <a:schemeClr val="lt1"/>
                </a:solidFill>
              </a:defRPr>
            </a:lvl8pPr>
            <a:lvl9pPr lvl="8" algn="ctr" rtl="0">
              <a:spcBef>
                <a:spcPts val="0"/>
              </a:spcBef>
              <a:spcAft>
                <a:spcPts val="0"/>
              </a:spcAft>
              <a:buNone/>
              <a:defRPr sz="1500">
                <a:solidFill>
                  <a:schemeClr val="lt1"/>
                </a:solidFill>
              </a:defRPr>
            </a:lvl9pPr>
          </a:lstStyle>
          <a:p>
            <a:endParaRPr/>
          </a:p>
        </p:txBody>
      </p:sp>
      <p:sp>
        <p:nvSpPr>
          <p:cNvPr id="2238" name="Google Shape;2238;p42"/>
          <p:cNvSpPr txBox="1">
            <a:spLocks noGrp="1"/>
          </p:cNvSpPr>
          <p:nvPr>
            <p:ph type="subTitle" idx="14"/>
          </p:nvPr>
        </p:nvSpPr>
        <p:spPr>
          <a:xfrm>
            <a:off x="6053000" y="3448175"/>
            <a:ext cx="2001900" cy="599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
        <p:nvSpPr>
          <p:cNvPr id="2239" name="Google Shape;2239;p42"/>
          <p:cNvSpPr txBox="1">
            <a:spLocks noGrp="1"/>
          </p:cNvSpPr>
          <p:nvPr>
            <p:ph type="title" idx="15"/>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2">
  <p:cSld name="CUSTOM_8_1">
    <p:bg>
      <p:bgPr>
        <a:blipFill>
          <a:blip r:embed="rId2">
            <a:alphaModFix/>
          </a:blip>
          <a:stretch>
            <a:fillRect/>
          </a:stretch>
        </a:blipFill>
        <a:effectLst/>
      </p:bgPr>
    </p:bg>
    <p:spTree>
      <p:nvGrpSpPr>
        <p:cNvPr id="1" name="Shape 2362"/>
        <p:cNvGrpSpPr/>
        <p:nvPr/>
      </p:nvGrpSpPr>
      <p:grpSpPr>
        <a:xfrm>
          <a:off x="0" y="0"/>
          <a:ext cx="0" cy="0"/>
          <a:chOff x="0" y="0"/>
          <a:chExt cx="0" cy="0"/>
        </a:xfrm>
      </p:grpSpPr>
      <p:sp>
        <p:nvSpPr>
          <p:cNvPr id="2363" name="Google Shape;2363;p44"/>
          <p:cNvSpPr txBox="1">
            <a:spLocks noGrp="1"/>
          </p:cNvSpPr>
          <p:nvPr>
            <p:ph type="title"/>
          </p:nvPr>
        </p:nvSpPr>
        <p:spPr>
          <a:xfrm>
            <a:off x="1800050" y="1860250"/>
            <a:ext cx="24801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000"/>
            </a:lvl1pPr>
            <a:lvl2pPr lvl="1" algn="ctr" rtl="0">
              <a:spcBef>
                <a:spcPts val="0"/>
              </a:spcBef>
              <a:spcAft>
                <a:spcPts val="0"/>
              </a:spcAft>
              <a:buNone/>
              <a:defRPr sz="2000"/>
            </a:lvl2pPr>
            <a:lvl3pPr lvl="2" algn="ctr" rtl="0">
              <a:spcBef>
                <a:spcPts val="0"/>
              </a:spcBef>
              <a:spcAft>
                <a:spcPts val="0"/>
              </a:spcAft>
              <a:buNone/>
              <a:defRPr sz="2000"/>
            </a:lvl3pPr>
            <a:lvl4pPr lvl="3" algn="ctr" rtl="0">
              <a:spcBef>
                <a:spcPts val="0"/>
              </a:spcBef>
              <a:spcAft>
                <a:spcPts val="0"/>
              </a:spcAft>
              <a:buNone/>
              <a:defRPr sz="2000"/>
            </a:lvl4pPr>
            <a:lvl5pPr lvl="4" algn="ctr" rtl="0">
              <a:spcBef>
                <a:spcPts val="0"/>
              </a:spcBef>
              <a:spcAft>
                <a:spcPts val="0"/>
              </a:spcAft>
              <a:buNone/>
              <a:defRPr sz="2000"/>
            </a:lvl5pPr>
            <a:lvl6pPr lvl="5" algn="ctr" rtl="0">
              <a:spcBef>
                <a:spcPts val="0"/>
              </a:spcBef>
              <a:spcAft>
                <a:spcPts val="0"/>
              </a:spcAft>
              <a:buNone/>
              <a:defRPr sz="2000"/>
            </a:lvl6pPr>
            <a:lvl7pPr lvl="6" algn="ctr" rtl="0">
              <a:spcBef>
                <a:spcPts val="0"/>
              </a:spcBef>
              <a:spcAft>
                <a:spcPts val="0"/>
              </a:spcAft>
              <a:buNone/>
              <a:defRPr sz="2000"/>
            </a:lvl7pPr>
            <a:lvl8pPr lvl="7" algn="ctr" rtl="0">
              <a:spcBef>
                <a:spcPts val="0"/>
              </a:spcBef>
              <a:spcAft>
                <a:spcPts val="0"/>
              </a:spcAft>
              <a:buNone/>
              <a:defRPr sz="2000"/>
            </a:lvl8pPr>
            <a:lvl9pPr lvl="8" algn="ctr" rtl="0">
              <a:spcBef>
                <a:spcPts val="0"/>
              </a:spcBef>
              <a:spcAft>
                <a:spcPts val="0"/>
              </a:spcAft>
              <a:buNone/>
              <a:defRPr sz="2000"/>
            </a:lvl9pPr>
          </a:lstStyle>
          <a:p>
            <a:endParaRPr/>
          </a:p>
        </p:txBody>
      </p:sp>
      <p:sp>
        <p:nvSpPr>
          <p:cNvPr id="2364" name="Google Shape;2364;p44"/>
          <p:cNvSpPr txBox="1">
            <a:spLocks noGrp="1"/>
          </p:cNvSpPr>
          <p:nvPr>
            <p:ph type="subTitle" idx="1"/>
          </p:nvPr>
        </p:nvSpPr>
        <p:spPr>
          <a:xfrm>
            <a:off x="1961000" y="2110200"/>
            <a:ext cx="2158200" cy="1725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None/>
              <a:defRPr sz="1300"/>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
        <p:nvSpPr>
          <p:cNvPr id="2365" name="Google Shape;2365;p44"/>
          <p:cNvSpPr txBox="1">
            <a:spLocks noGrp="1"/>
          </p:cNvSpPr>
          <p:nvPr>
            <p:ph type="title" idx="2"/>
          </p:nvPr>
        </p:nvSpPr>
        <p:spPr>
          <a:xfrm>
            <a:off x="4626375" y="1860250"/>
            <a:ext cx="24801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000"/>
            </a:lvl1pPr>
            <a:lvl2pPr lvl="1" algn="ctr" rtl="0">
              <a:spcBef>
                <a:spcPts val="0"/>
              </a:spcBef>
              <a:spcAft>
                <a:spcPts val="0"/>
              </a:spcAft>
              <a:buNone/>
              <a:defRPr sz="2000"/>
            </a:lvl2pPr>
            <a:lvl3pPr lvl="2" algn="ctr" rtl="0">
              <a:spcBef>
                <a:spcPts val="0"/>
              </a:spcBef>
              <a:spcAft>
                <a:spcPts val="0"/>
              </a:spcAft>
              <a:buNone/>
              <a:defRPr sz="2000"/>
            </a:lvl3pPr>
            <a:lvl4pPr lvl="3" algn="ctr" rtl="0">
              <a:spcBef>
                <a:spcPts val="0"/>
              </a:spcBef>
              <a:spcAft>
                <a:spcPts val="0"/>
              </a:spcAft>
              <a:buNone/>
              <a:defRPr sz="2000"/>
            </a:lvl4pPr>
            <a:lvl5pPr lvl="4" algn="ctr" rtl="0">
              <a:spcBef>
                <a:spcPts val="0"/>
              </a:spcBef>
              <a:spcAft>
                <a:spcPts val="0"/>
              </a:spcAft>
              <a:buNone/>
              <a:defRPr sz="2000"/>
            </a:lvl5pPr>
            <a:lvl6pPr lvl="5" algn="ctr" rtl="0">
              <a:spcBef>
                <a:spcPts val="0"/>
              </a:spcBef>
              <a:spcAft>
                <a:spcPts val="0"/>
              </a:spcAft>
              <a:buNone/>
              <a:defRPr sz="2000"/>
            </a:lvl6pPr>
            <a:lvl7pPr lvl="6" algn="ctr" rtl="0">
              <a:spcBef>
                <a:spcPts val="0"/>
              </a:spcBef>
              <a:spcAft>
                <a:spcPts val="0"/>
              </a:spcAft>
              <a:buNone/>
              <a:defRPr sz="2000"/>
            </a:lvl7pPr>
            <a:lvl8pPr lvl="7" algn="ctr" rtl="0">
              <a:spcBef>
                <a:spcPts val="0"/>
              </a:spcBef>
              <a:spcAft>
                <a:spcPts val="0"/>
              </a:spcAft>
              <a:buNone/>
              <a:defRPr sz="2000"/>
            </a:lvl8pPr>
            <a:lvl9pPr lvl="8" algn="ctr" rtl="0">
              <a:spcBef>
                <a:spcPts val="0"/>
              </a:spcBef>
              <a:spcAft>
                <a:spcPts val="0"/>
              </a:spcAft>
              <a:buNone/>
              <a:defRPr sz="2000"/>
            </a:lvl9pPr>
          </a:lstStyle>
          <a:p>
            <a:endParaRPr/>
          </a:p>
        </p:txBody>
      </p:sp>
      <p:sp>
        <p:nvSpPr>
          <p:cNvPr id="2366" name="Google Shape;2366;p44"/>
          <p:cNvSpPr txBox="1">
            <a:spLocks noGrp="1"/>
          </p:cNvSpPr>
          <p:nvPr>
            <p:ph type="subTitle" idx="3"/>
          </p:nvPr>
        </p:nvSpPr>
        <p:spPr>
          <a:xfrm>
            <a:off x="4787325" y="2110200"/>
            <a:ext cx="2158200" cy="1725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None/>
              <a:defRPr sz="1300"/>
            </a:lvl1pPr>
            <a:lvl2pPr lvl="1" algn="ctr" rtl="0">
              <a:spcBef>
                <a:spcPts val="1600"/>
              </a:spcBef>
              <a:spcAft>
                <a:spcPts val="0"/>
              </a:spcAft>
              <a:buNone/>
              <a:defRPr/>
            </a:lvl2pPr>
            <a:lvl3pPr lvl="2" algn="ctr" rtl="0">
              <a:spcBef>
                <a:spcPts val="1600"/>
              </a:spcBef>
              <a:spcAft>
                <a:spcPts val="0"/>
              </a:spcAft>
              <a:buNone/>
              <a:defRPr/>
            </a:lvl3pPr>
            <a:lvl4pPr lvl="3" algn="ctr" rtl="0">
              <a:spcBef>
                <a:spcPts val="1600"/>
              </a:spcBef>
              <a:spcAft>
                <a:spcPts val="0"/>
              </a:spcAft>
              <a:buNone/>
              <a:defRPr/>
            </a:lvl4pPr>
            <a:lvl5pPr lvl="4" algn="ctr" rtl="0">
              <a:spcBef>
                <a:spcPts val="1600"/>
              </a:spcBef>
              <a:spcAft>
                <a:spcPts val="0"/>
              </a:spcAft>
              <a:buNone/>
              <a:defRPr/>
            </a:lvl5pPr>
            <a:lvl6pPr lvl="5" algn="ctr" rtl="0">
              <a:spcBef>
                <a:spcPts val="1600"/>
              </a:spcBef>
              <a:spcAft>
                <a:spcPts val="0"/>
              </a:spcAft>
              <a:buNone/>
              <a:defRPr/>
            </a:lvl6pPr>
            <a:lvl7pPr lvl="6" algn="ctr" rtl="0">
              <a:spcBef>
                <a:spcPts val="1600"/>
              </a:spcBef>
              <a:spcAft>
                <a:spcPts val="0"/>
              </a:spcAft>
              <a:buNone/>
              <a:defRPr/>
            </a:lvl7pPr>
            <a:lvl8pPr lvl="7" algn="ctr" rtl="0">
              <a:spcBef>
                <a:spcPts val="1600"/>
              </a:spcBef>
              <a:spcAft>
                <a:spcPts val="0"/>
              </a:spcAft>
              <a:buNone/>
              <a:defRPr/>
            </a:lvl8pPr>
            <a:lvl9pPr lvl="8" algn="ctr" rtl="0">
              <a:spcBef>
                <a:spcPts val="1600"/>
              </a:spcBef>
              <a:spcAft>
                <a:spcPts val="1600"/>
              </a:spcAft>
              <a:buNone/>
              <a:defRPr/>
            </a:lvl9pPr>
          </a:lstStyle>
          <a:p>
            <a:endParaRPr/>
          </a:p>
        </p:txBody>
      </p:sp>
      <p:sp>
        <p:nvSpPr>
          <p:cNvPr id="2367" name="Google Shape;2367;p44"/>
          <p:cNvSpPr txBox="1">
            <a:spLocks noGrp="1"/>
          </p:cNvSpPr>
          <p:nvPr>
            <p:ph type="title" idx="4"/>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5">
  <p:cSld name="CUSTOM_16">
    <p:spTree>
      <p:nvGrpSpPr>
        <p:cNvPr id="1" name="Shape 2498"/>
        <p:cNvGrpSpPr/>
        <p:nvPr/>
      </p:nvGrpSpPr>
      <p:grpSpPr>
        <a:xfrm>
          <a:off x="0" y="0"/>
          <a:ext cx="0" cy="0"/>
          <a:chOff x="0" y="0"/>
          <a:chExt cx="0" cy="0"/>
        </a:xfrm>
      </p:grpSpPr>
      <p:sp>
        <p:nvSpPr>
          <p:cNvPr id="2499" name="Google Shape;2499;p46"/>
          <p:cNvSpPr txBox="1">
            <a:spLocks noGrp="1"/>
          </p:cNvSpPr>
          <p:nvPr>
            <p:ph type="title"/>
          </p:nvPr>
        </p:nvSpPr>
        <p:spPr>
          <a:xfrm>
            <a:off x="1486325" y="1458500"/>
            <a:ext cx="13923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sz="2000">
                <a:solidFill>
                  <a:schemeClr val="lt1"/>
                </a:solidFill>
              </a:defRPr>
            </a:lvl2pPr>
            <a:lvl3pPr lvl="2" rtl="0">
              <a:spcBef>
                <a:spcPts val="0"/>
              </a:spcBef>
              <a:spcAft>
                <a:spcPts val="0"/>
              </a:spcAft>
              <a:buNone/>
              <a:defRPr sz="2000">
                <a:solidFill>
                  <a:schemeClr val="lt1"/>
                </a:solidFill>
              </a:defRPr>
            </a:lvl3pPr>
            <a:lvl4pPr lvl="3" rtl="0">
              <a:spcBef>
                <a:spcPts val="0"/>
              </a:spcBef>
              <a:spcAft>
                <a:spcPts val="0"/>
              </a:spcAft>
              <a:buNone/>
              <a:defRPr sz="2000">
                <a:solidFill>
                  <a:schemeClr val="lt1"/>
                </a:solidFill>
              </a:defRPr>
            </a:lvl4pPr>
            <a:lvl5pPr lvl="4" rtl="0">
              <a:spcBef>
                <a:spcPts val="0"/>
              </a:spcBef>
              <a:spcAft>
                <a:spcPts val="0"/>
              </a:spcAft>
              <a:buNone/>
              <a:defRPr sz="2000">
                <a:solidFill>
                  <a:schemeClr val="lt1"/>
                </a:solidFill>
              </a:defRPr>
            </a:lvl5pPr>
            <a:lvl6pPr lvl="5" rtl="0">
              <a:spcBef>
                <a:spcPts val="0"/>
              </a:spcBef>
              <a:spcAft>
                <a:spcPts val="0"/>
              </a:spcAft>
              <a:buNone/>
              <a:defRPr sz="2000">
                <a:solidFill>
                  <a:schemeClr val="lt1"/>
                </a:solidFill>
              </a:defRPr>
            </a:lvl6pPr>
            <a:lvl7pPr lvl="6" rtl="0">
              <a:spcBef>
                <a:spcPts val="0"/>
              </a:spcBef>
              <a:spcAft>
                <a:spcPts val="0"/>
              </a:spcAft>
              <a:buNone/>
              <a:defRPr sz="2000">
                <a:solidFill>
                  <a:schemeClr val="lt1"/>
                </a:solidFill>
              </a:defRPr>
            </a:lvl7pPr>
            <a:lvl8pPr lvl="7" rtl="0">
              <a:spcBef>
                <a:spcPts val="0"/>
              </a:spcBef>
              <a:spcAft>
                <a:spcPts val="0"/>
              </a:spcAft>
              <a:buNone/>
              <a:defRPr sz="2000">
                <a:solidFill>
                  <a:schemeClr val="lt1"/>
                </a:solidFill>
              </a:defRPr>
            </a:lvl8pPr>
            <a:lvl9pPr lvl="8" rtl="0">
              <a:spcBef>
                <a:spcPts val="0"/>
              </a:spcBef>
              <a:spcAft>
                <a:spcPts val="0"/>
              </a:spcAft>
              <a:buNone/>
              <a:defRPr sz="2000">
                <a:solidFill>
                  <a:schemeClr val="lt1"/>
                </a:solidFill>
              </a:defRPr>
            </a:lvl9pPr>
          </a:lstStyle>
          <a:p>
            <a:endParaRPr/>
          </a:p>
        </p:txBody>
      </p:sp>
      <p:sp>
        <p:nvSpPr>
          <p:cNvPr id="2500" name="Google Shape;2500;p46"/>
          <p:cNvSpPr txBox="1">
            <a:spLocks noGrp="1"/>
          </p:cNvSpPr>
          <p:nvPr>
            <p:ph type="subTitle" idx="1"/>
          </p:nvPr>
        </p:nvSpPr>
        <p:spPr>
          <a:xfrm>
            <a:off x="1486325" y="1987500"/>
            <a:ext cx="4103400" cy="676200"/>
          </a:xfrm>
          <a:prstGeom prst="rect">
            <a:avLst/>
          </a:prstGeom>
          <a:noFill/>
        </p:spPr>
        <p:txBody>
          <a:bodyPr spcFirstLastPara="1" wrap="square" lIns="91425" tIns="91425" rIns="91425" bIns="91425" anchor="ctr" anchorCtr="0">
            <a:noAutofit/>
          </a:bodyPr>
          <a:lstStyle>
            <a:lvl1pPr lvl="0" rtl="0">
              <a:spcBef>
                <a:spcPts val="0"/>
              </a:spcBef>
              <a:spcAft>
                <a:spcPts val="0"/>
              </a:spcAft>
              <a:buNone/>
              <a:defRPr sz="13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2501" name="Google Shape;2501;p46"/>
          <p:cNvSpPr txBox="1">
            <a:spLocks noGrp="1"/>
          </p:cNvSpPr>
          <p:nvPr>
            <p:ph type="title" idx="2"/>
          </p:nvPr>
        </p:nvSpPr>
        <p:spPr>
          <a:xfrm>
            <a:off x="1486325" y="2811675"/>
            <a:ext cx="21582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000">
                <a:solidFill>
                  <a:schemeClr val="lt2"/>
                </a:solidFill>
              </a:defRPr>
            </a:lvl1pPr>
            <a:lvl2pPr lvl="1" rtl="0">
              <a:spcBef>
                <a:spcPts val="0"/>
              </a:spcBef>
              <a:spcAft>
                <a:spcPts val="0"/>
              </a:spcAft>
              <a:buNone/>
              <a:defRPr sz="2000">
                <a:solidFill>
                  <a:schemeClr val="lt2"/>
                </a:solidFill>
              </a:defRPr>
            </a:lvl2pPr>
            <a:lvl3pPr lvl="2" rtl="0">
              <a:spcBef>
                <a:spcPts val="0"/>
              </a:spcBef>
              <a:spcAft>
                <a:spcPts val="0"/>
              </a:spcAft>
              <a:buNone/>
              <a:defRPr sz="2000">
                <a:solidFill>
                  <a:schemeClr val="lt2"/>
                </a:solidFill>
              </a:defRPr>
            </a:lvl3pPr>
            <a:lvl4pPr lvl="3" rtl="0">
              <a:spcBef>
                <a:spcPts val="0"/>
              </a:spcBef>
              <a:spcAft>
                <a:spcPts val="0"/>
              </a:spcAft>
              <a:buNone/>
              <a:defRPr sz="2000">
                <a:solidFill>
                  <a:schemeClr val="lt2"/>
                </a:solidFill>
              </a:defRPr>
            </a:lvl4pPr>
            <a:lvl5pPr lvl="4" rtl="0">
              <a:spcBef>
                <a:spcPts val="0"/>
              </a:spcBef>
              <a:spcAft>
                <a:spcPts val="0"/>
              </a:spcAft>
              <a:buNone/>
              <a:defRPr sz="2000">
                <a:solidFill>
                  <a:schemeClr val="lt2"/>
                </a:solidFill>
              </a:defRPr>
            </a:lvl5pPr>
            <a:lvl6pPr lvl="5" rtl="0">
              <a:spcBef>
                <a:spcPts val="0"/>
              </a:spcBef>
              <a:spcAft>
                <a:spcPts val="0"/>
              </a:spcAft>
              <a:buNone/>
              <a:defRPr sz="2000">
                <a:solidFill>
                  <a:schemeClr val="lt2"/>
                </a:solidFill>
              </a:defRPr>
            </a:lvl6pPr>
            <a:lvl7pPr lvl="6" rtl="0">
              <a:spcBef>
                <a:spcPts val="0"/>
              </a:spcBef>
              <a:spcAft>
                <a:spcPts val="0"/>
              </a:spcAft>
              <a:buNone/>
              <a:defRPr sz="2000">
                <a:solidFill>
                  <a:schemeClr val="lt2"/>
                </a:solidFill>
              </a:defRPr>
            </a:lvl7pPr>
            <a:lvl8pPr lvl="7" rtl="0">
              <a:spcBef>
                <a:spcPts val="0"/>
              </a:spcBef>
              <a:spcAft>
                <a:spcPts val="0"/>
              </a:spcAft>
              <a:buNone/>
              <a:defRPr sz="2000">
                <a:solidFill>
                  <a:schemeClr val="lt2"/>
                </a:solidFill>
              </a:defRPr>
            </a:lvl8pPr>
            <a:lvl9pPr lvl="8" rtl="0">
              <a:spcBef>
                <a:spcPts val="0"/>
              </a:spcBef>
              <a:spcAft>
                <a:spcPts val="0"/>
              </a:spcAft>
              <a:buNone/>
              <a:defRPr sz="2000">
                <a:solidFill>
                  <a:schemeClr val="lt2"/>
                </a:solidFill>
              </a:defRPr>
            </a:lvl9pPr>
          </a:lstStyle>
          <a:p>
            <a:endParaRPr/>
          </a:p>
        </p:txBody>
      </p:sp>
      <p:sp>
        <p:nvSpPr>
          <p:cNvPr id="2502" name="Google Shape;2502;p46"/>
          <p:cNvSpPr txBox="1">
            <a:spLocks noGrp="1"/>
          </p:cNvSpPr>
          <p:nvPr>
            <p:ph type="subTitle" idx="3"/>
          </p:nvPr>
        </p:nvSpPr>
        <p:spPr>
          <a:xfrm>
            <a:off x="1486325" y="3340675"/>
            <a:ext cx="4334400" cy="676200"/>
          </a:xfrm>
          <a:prstGeom prst="rect">
            <a:avLst/>
          </a:prstGeom>
          <a:noFill/>
        </p:spPr>
        <p:txBody>
          <a:bodyPr spcFirstLastPara="1" wrap="square" lIns="91425" tIns="91425" rIns="91425" bIns="91425" anchor="ctr" anchorCtr="0">
            <a:noAutofit/>
          </a:bodyPr>
          <a:lstStyle>
            <a:lvl1pPr lvl="0" rtl="0">
              <a:spcBef>
                <a:spcPts val="0"/>
              </a:spcBef>
              <a:spcAft>
                <a:spcPts val="0"/>
              </a:spcAft>
              <a:buNone/>
              <a:defRPr sz="1300"/>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a:endParaRPr/>
          </a:p>
        </p:txBody>
      </p:sp>
      <p:sp>
        <p:nvSpPr>
          <p:cNvPr id="2503" name="Google Shape;2503;p46"/>
          <p:cNvSpPr txBox="1">
            <a:spLocks noGrp="1"/>
          </p:cNvSpPr>
          <p:nvPr>
            <p:ph type="title" idx="4"/>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grpSp>
        <p:nvGrpSpPr>
          <p:cNvPr id="2504" name="Google Shape;2504;p46"/>
          <p:cNvGrpSpPr/>
          <p:nvPr/>
        </p:nvGrpSpPr>
        <p:grpSpPr>
          <a:xfrm flipH="1">
            <a:off x="7002786" y="1101023"/>
            <a:ext cx="2667465" cy="4161708"/>
            <a:chOff x="5682575" y="1978175"/>
            <a:chExt cx="986525" cy="1539150"/>
          </a:xfrm>
        </p:grpSpPr>
        <p:sp>
          <p:nvSpPr>
            <p:cNvPr id="2505" name="Google Shape;2505;p46"/>
            <p:cNvSpPr/>
            <p:nvPr/>
          </p:nvSpPr>
          <p:spPr>
            <a:xfrm>
              <a:off x="5682575" y="1978175"/>
              <a:ext cx="17750" cy="15075"/>
            </a:xfrm>
            <a:custGeom>
              <a:avLst/>
              <a:gdLst/>
              <a:ahLst/>
              <a:cxnLst/>
              <a:rect l="l" t="t" r="r" b="b"/>
              <a:pathLst>
                <a:path w="710" h="603" extrusionOk="0">
                  <a:moveTo>
                    <a:pt x="413" y="1"/>
                  </a:moveTo>
                  <a:cubicBezTo>
                    <a:pt x="149" y="1"/>
                    <a:pt x="1" y="330"/>
                    <a:pt x="199" y="512"/>
                  </a:cubicBezTo>
                  <a:cubicBezTo>
                    <a:pt x="262" y="575"/>
                    <a:pt x="337" y="603"/>
                    <a:pt x="410" y="603"/>
                  </a:cubicBezTo>
                  <a:cubicBezTo>
                    <a:pt x="565" y="603"/>
                    <a:pt x="710" y="477"/>
                    <a:pt x="710" y="297"/>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6" name="Google Shape;2506;p46"/>
            <p:cNvSpPr/>
            <p:nvPr/>
          </p:nvSpPr>
          <p:spPr>
            <a:xfrm>
              <a:off x="582110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7" name="Google Shape;2507;p46"/>
            <p:cNvSpPr/>
            <p:nvPr/>
          </p:nvSpPr>
          <p:spPr>
            <a:xfrm>
              <a:off x="5959600" y="1978175"/>
              <a:ext cx="17750" cy="15075"/>
            </a:xfrm>
            <a:custGeom>
              <a:avLst/>
              <a:gdLst/>
              <a:ahLst/>
              <a:cxnLst/>
              <a:rect l="l" t="t" r="r" b="b"/>
              <a:pathLst>
                <a:path w="710" h="603" extrusionOk="0">
                  <a:moveTo>
                    <a:pt x="397" y="1"/>
                  </a:moveTo>
                  <a:cubicBezTo>
                    <a:pt x="133" y="1"/>
                    <a:pt x="1" y="330"/>
                    <a:pt x="182" y="512"/>
                  </a:cubicBezTo>
                  <a:cubicBezTo>
                    <a:pt x="246" y="575"/>
                    <a:pt x="322" y="603"/>
                    <a:pt x="398" y="603"/>
                  </a:cubicBezTo>
                  <a:cubicBezTo>
                    <a:pt x="557" y="603"/>
                    <a:pt x="710" y="477"/>
                    <a:pt x="710" y="297"/>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8" name="Google Shape;2508;p46"/>
            <p:cNvSpPr/>
            <p:nvPr/>
          </p:nvSpPr>
          <p:spPr>
            <a:xfrm>
              <a:off x="6097700" y="1978175"/>
              <a:ext cx="17775" cy="15075"/>
            </a:xfrm>
            <a:custGeom>
              <a:avLst/>
              <a:gdLst/>
              <a:ahLst/>
              <a:cxnLst/>
              <a:rect l="l" t="t" r="r" b="b"/>
              <a:pathLst>
                <a:path w="711" h="603" extrusionOk="0">
                  <a:moveTo>
                    <a:pt x="413" y="1"/>
                  </a:moveTo>
                  <a:cubicBezTo>
                    <a:pt x="149" y="1"/>
                    <a:pt x="1" y="330"/>
                    <a:pt x="199" y="512"/>
                  </a:cubicBezTo>
                  <a:cubicBezTo>
                    <a:pt x="257" y="575"/>
                    <a:pt x="330" y="603"/>
                    <a:pt x="403" y="603"/>
                  </a:cubicBezTo>
                  <a:cubicBezTo>
                    <a:pt x="557" y="603"/>
                    <a:pt x="710" y="477"/>
                    <a:pt x="710" y="297"/>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9" name="Google Shape;2509;p46"/>
            <p:cNvSpPr/>
            <p:nvPr/>
          </p:nvSpPr>
          <p:spPr>
            <a:xfrm>
              <a:off x="6236225" y="1978175"/>
              <a:ext cx="17750" cy="15075"/>
            </a:xfrm>
            <a:custGeom>
              <a:avLst/>
              <a:gdLst/>
              <a:ahLst/>
              <a:cxnLst/>
              <a:rect l="l" t="t" r="r" b="b"/>
              <a:pathLst>
                <a:path w="710" h="603" extrusionOk="0">
                  <a:moveTo>
                    <a:pt x="396" y="1"/>
                  </a:moveTo>
                  <a:cubicBezTo>
                    <a:pt x="132" y="1"/>
                    <a:pt x="0" y="330"/>
                    <a:pt x="198" y="512"/>
                  </a:cubicBezTo>
                  <a:cubicBezTo>
                    <a:pt x="256" y="575"/>
                    <a:pt x="330" y="603"/>
                    <a:pt x="402" y="603"/>
                  </a:cubicBezTo>
                  <a:cubicBezTo>
                    <a:pt x="557" y="603"/>
                    <a:pt x="710" y="477"/>
                    <a:pt x="710" y="297"/>
                  </a:cubicBezTo>
                  <a:cubicBezTo>
                    <a:pt x="710" y="133"/>
                    <a:pt x="578" y="1"/>
                    <a:pt x="3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0" name="Google Shape;2510;p46"/>
            <p:cNvSpPr/>
            <p:nvPr/>
          </p:nvSpPr>
          <p:spPr>
            <a:xfrm>
              <a:off x="6374725" y="1978175"/>
              <a:ext cx="17775" cy="15175"/>
            </a:xfrm>
            <a:custGeom>
              <a:avLst/>
              <a:gdLst/>
              <a:ahLst/>
              <a:cxnLst/>
              <a:rect l="l" t="t" r="r" b="b"/>
              <a:pathLst>
                <a:path w="711" h="607" extrusionOk="0">
                  <a:moveTo>
                    <a:pt x="397" y="1"/>
                  </a:moveTo>
                  <a:cubicBezTo>
                    <a:pt x="133" y="1"/>
                    <a:pt x="1" y="314"/>
                    <a:pt x="182" y="512"/>
                  </a:cubicBezTo>
                  <a:cubicBezTo>
                    <a:pt x="248" y="577"/>
                    <a:pt x="325" y="607"/>
                    <a:pt x="401" y="607"/>
                  </a:cubicBezTo>
                  <a:cubicBezTo>
                    <a:pt x="555" y="607"/>
                    <a:pt x="699" y="485"/>
                    <a:pt x="710" y="297"/>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1" name="Google Shape;2511;p46"/>
            <p:cNvSpPr/>
            <p:nvPr/>
          </p:nvSpPr>
          <p:spPr>
            <a:xfrm>
              <a:off x="6512825" y="1978175"/>
              <a:ext cx="17775" cy="15175"/>
            </a:xfrm>
            <a:custGeom>
              <a:avLst/>
              <a:gdLst/>
              <a:ahLst/>
              <a:cxnLst/>
              <a:rect l="l" t="t" r="r" b="b"/>
              <a:pathLst>
                <a:path w="711" h="607" extrusionOk="0">
                  <a:moveTo>
                    <a:pt x="413" y="1"/>
                  </a:moveTo>
                  <a:cubicBezTo>
                    <a:pt x="133" y="1"/>
                    <a:pt x="1" y="314"/>
                    <a:pt x="199" y="512"/>
                  </a:cubicBezTo>
                  <a:cubicBezTo>
                    <a:pt x="259" y="577"/>
                    <a:pt x="335" y="607"/>
                    <a:pt x="410" y="607"/>
                  </a:cubicBezTo>
                  <a:cubicBezTo>
                    <a:pt x="562" y="607"/>
                    <a:pt x="710" y="485"/>
                    <a:pt x="710" y="297"/>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2" name="Google Shape;2512;p46"/>
            <p:cNvSpPr/>
            <p:nvPr/>
          </p:nvSpPr>
          <p:spPr>
            <a:xfrm>
              <a:off x="665135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3" name="Google Shape;2513;p46"/>
            <p:cNvSpPr/>
            <p:nvPr/>
          </p:nvSpPr>
          <p:spPr>
            <a:xfrm>
              <a:off x="5682575" y="2105150"/>
              <a:ext cx="17750" cy="15175"/>
            </a:xfrm>
            <a:custGeom>
              <a:avLst/>
              <a:gdLst/>
              <a:ahLst/>
              <a:cxnLst/>
              <a:rect l="l" t="t" r="r" b="b"/>
              <a:pathLst>
                <a:path w="710" h="607" extrusionOk="0">
                  <a:moveTo>
                    <a:pt x="413" y="0"/>
                  </a:moveTo>
                  <a:cubicBezTo>
                    <a:pt x="149" y="0"/>
                    <a:pt x="1" y="330"/>
                    <a:pt x="199" y="512"/>
                  </a:cubicBezTo>
                  <a:cubicBezTo>
                    <a:pt x="264" y="577"/>
                    <a:pt x="342" y="606"/>
                    <a:pt x="417" y="606"/>
                  </a:cubicBezTo>
                  <a:cubicBezTo>
                    <a:pt x="569"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4" name="Google Shape;2514;p46"/>
            <p:cNvSpPr/>
            <p:nvPr/>
          </p:nvSpPr>
          <p:spPr>
            <a:xfrm>
              <a:off x="582110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5" name="Google Shape;2515;p46"/>
            <p:cNvSpPr/>
            <p:nvPr/>
          </p:nvSpPr>
          <p:spPr>
            <a:xfrm>
              <a:off x="5959600" y="2105150"/>
              <a:ext cx="17750" cy="15175"/>
            </a:xfrm>
            <a:custGeom>
              <a:avLst/>
              <a:gdLst/>
              <a:ahLst/>
              <a:cxnLst/>
              <a:rect l="l" t="t" r="r" b="b"/>
              <a:pathLst>
                <a:path w="710" h="607" extrusionOk="0">
                  <a:moveTo>
                    <a:pt x="397" y="0"/>
                  </a:moveTo>
                  <a:cubicBezTo>
                    <a:pt x="133" y="0"/>
                    <a:pt x="1" y="330"/>
                    <a:pt x="182" y="512"/>
                  </a:cubicBezTo>
                  <a:cubicBezTo>
                    <a:pt x="248" y="577"/>
                    <a:pt x="327" y="606"/>
                    <a:pt x="405" y="606"/>
                  </a:cubicBezTo>
                  <a:cubicBezTo>
                    <a:pt x="562" y="606"/>
                    <a:pt x="710" y="485"/>
                    <a:pt x="710" y="297"/>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6" name="Google Shape;2516;p46"/>
            <p:cNvSpPr/>
            <p:nvPr/>
          </p:nvSpPr>
          <p:spPr>
            <a:xfrm>
              <a:off x="6097700" y="2105150"/>
              <a:ext cx="17775" cy="15175"/>
            </a:xfrm>
            <a:custGeom>
              <a:avLst/>
              <a:gdLst/>
              <a:ahLst/>
              <a:cxnLst/>
              <a:rect l="l" t="t" r="r" b="b"/>
              <a:pathLst>
                <a:path w="711" h="607" extrusionOk="0">
                  <a:moveTo>
                    <a:pt x="413" y="0"/>
                  </a:moveTo>
                  <a:cubicBezTo>
                    <a:pt x="149"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7" name="Google Shape;2517;p46"/>
            <p:cNvSpPr/>
            <p:nvPr/>
          </p:nvSpPr>
          <p:spPr>
            <a:xfrm>
              <a:off x="6236225" y="2105150"/>
              <a:ext cx="17750" cy="15175"/>
            </a:xfrm>
            <a:custGeom>
              <a:avLst/>
              <a:gdLst/>
              <a:ahLst/>
              <a:cxnLst/>
              <a:rect l="l" t="t" r="r" b="b"/>
              <a:pathLst>
                <a:path w="710" h="607" extrusionOk="0">
                  <a:moveTo>
                    <a:pt x="396" y="0"/>
                  </a:moveTo>
                  <a:cubicBezTo>
                    <a:pt x="132" y="0"/>
                    <a:pt x="0" y="330"/>
                    <a:pt x="198" y="512"/>
                  </a:cubicBezTo>
                  <a:cubicBezTo>
                    <a:pt x="258" y="577"/>
                    <a:pt x="334" y="606"/>
                    <a:pt x="409" y="606"/>
                  </a:cubicBezTo>
                  <a:cubicBezTo>
                    <a:pt x="561" y="606"/>
                    <a:pt x="710" y="485"/>
                    <a:pt x="710" y="297"/>
                  </a:cubicBezTo>
                  <a:cubicBezTo>
                    <a:pt x="710" y="132"/>
                    <a:pt x="578"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8" name="Google Shape;2518;p46"/>
            <p:cNvSpPr/>
            <p:nvPr/>
          </p:nvSpPr>
          <p:spPr>
            <a:xfrm>
              <a:off x="6374725" y="2105150"/>
              <a:ext cx="17775" cy="15175"/>
            </a:xfrm>
            <a:custGeom>
              <a:avLst/>
              <a:gdLst/>
              <a:ahLst/>
              <a:cxnLst/>
              <a:rect l="l" t="t" r="r" b="b"/>
              <a:pathLst>
                <a:path w="711" h="607" extrusionOk="0">
                  <a:moveTo>
                    <a:pt x="397" y="0"/>
                  </a:moveTo>
                  <a:cubicBezTo>
                    <a:pt x="133" y="0"/>
                    <a:pt x="1" y="330"/>
                    <a:pt x="182" y="512"/>
                  </a:cubicBezTo>
                  <a:cubicBezTo>
                    <a:pt x="248" y="577"/>
                    <a:pt x="325" y="606"/>
                    <a:pt x="401" y="606"/>
                  </a:cubicBezTo>
                  <a:cubicBezTo>
                    <a:pt x="555" y="606"/>
                    <a:pt x="699" y="485"/>
                    <a:pt x="710" y="297"/>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9" name="Google Shape;2519;p46"/>
            <p:cNvSpPr/>
            <p:nvPr/>
          </p:nvSpPr>
          <p:spPr>
            <a:xfrm>
              <a:off x="6512825" y="2105150"/>
              <a:ext cx="17775" cy="15175"/>
            </a:xfrm>
            <a:custGeom>
              <a:avLst/>
              <a:gdLst/>
              <a:ahLst/>
              <a:cxnLst/>
              <a:rect l="l" t="t" r="r" b="b"/>
              <a:pathLst>
                <a:path w="711" h="607" extrusionOk="0">
                  <a:moveTo>
                    <a:pt x="413" y="0"/>
                  </a:moveTo>
                  <a:cubicBezTo>
                    <a:pt x="133"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0" name="Google Shape;2520;p46"/>
            <p:cNvSpPr/>
            <p:nvPr/>
          </p:nvSpPr>
          <p:spPr>
            <a:xfrm>
              <a:off x="665135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1" name="Google Shape;2521;p46"/>
            <p:cNvSpPr/>
            <p:nvPr/>
          </p:nvSpPr>
          <p:spPr>
            <a:xfrm>
              <a:off x="5682575" y="2232500"/>
              <a:ext cx="18050" cy="15100"/>
            </a:xfrm>
            <a:custGeom>
              <a:avLst/>
              <a:gdLst/>
              <a:ahLst/>
              <a:cxnLst/>
              <a:rect l="l" t="t" r="r" b="b"/>
              <a:pathLst>
                <a:path w="722" h="604" extrusionOk="0">
                  <a:moveTo>
                    <a:pt x="441" y="0"/>
                  </a:moveTo>
                  <a:cubicBezTo>
                    <a:pt x="432" y="0"/>
                    <a:pt x="423" y="1"/>
                    <a:pt x="413" y="2"/>
                  </a:cubicBezTo>
                  <a:cubicBezTo>
                    <a:pt x="133" y="2"/>
                    <a:pt x="1" y="332"/>
                    <a:pt x="199" y="513"/>
                  </a:cubicBezTo>
                  <a:cubicBezTo>
                    <a:pt x="262" y="576"/>
                    <a:pt x="337" y="604"/>
                    <a:pt x="411" y="604"/>
                  </a:cubicBezTo>
                  <a:cubicBezTo>
                    <a:pt x="571" y="604"/>
                    <a:pt x="721" y="474"/>
                    <a:pt x="710" y="282"/>
                  </a:cubicBezTo>
                  <a:cubicBezTo>
                    <a:pt x="710" y="127"/>
                    <a:pt x="593" y="0"/>
                    <a:pt x="4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2" name="Google Shape;2522;p46"/>
            <p:cNvSpPr/>
            <p:nvPr/>
          </p:nvSpPr>
          <p:spPr>
            <a:xfrm>
              <a:off x="582110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3" name="Google Shape;2523;p46"/>
            <p:cNvSpPr/>
            <p:nvPr/>
          </p:nvSpPr>
          <p:spPr>
            <a:xfrm>
              <a:off x="5959600" y="2232125"/>
              <a:ext cx="17750" cy="15175"/>
            </a:xfrm>
            <a:custGeom>
              <a:avLst/>
              <a:gdLst/>
              <a:ahLst/>
              <a:cxnLst/>
              <a:rect l="l" t="t" r="r" b="b"/>
              <a:pathLst>
                <a:path w="710"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4" name="Google Shape;2524;p46"/>
            <p:cNvSpPr/>
            <p:nvPr/>
          </p:nvSpPr>
          <p:spPr>
            <a:xfrm>
              <a:off x="6097700" y="2232125"/>
              <a:ext cx="17775" cy="15175"/>
            </a:xfrm>
            <a:custGeom>
              <a:avLst/>
              <a:gdLst/>
              <a:ahLst/>
              <a:cxnLst/>
              <a:rect l="l" t="t" r="r" b="b"/>
              <a:pathLst>
                <a:path w="711" h="607" extrusionOk="0">
                  <a:moveTo>
                    <a:pt x="413" y="0"/>
                  </a:moveTo>
                  <a:cubicBezTo>
                    <a:pt x="133"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5" name="Google Shape;2525;p46"/>
            <p:cNvSpPr/>
            <p:nvPr/>
          </p:nvSpPr>
          <p:spPr>
            <a:xfrm>
              <a:off x="6236225" y="2232125"/>
              <a:ext cx="17750" cy="15175"/>
            </a:xfrm>
            <a:custGeom>
              <a:avLst/>
              <a:gdLst/>
              <a:ahLst/>
              <a:cxnLst/>
              <a:rect l="l" t="t" r="r" b="b"/>
              <a:pathLst>
                <a:path w="710" h="607"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6" name="Google Shape;2526;p46"/>
            <p:cNvSpPr/>
            <p:nvPr/>
          </p:nvSpPr>
          <p:spPr>
            <a:xfrm>
              <a:off x="6374725" y="2232125"/>
              <a:ext cx="17775" cy="15175"/>
            </a:xfrm>
            <a:custGeom>
              <a:avLst/>
              <a:gdLst/>
              <a:ahLst/>
              <a:cxnLst/>
              <a:rect l="l" t="t" r="r" b="b"/>
              <a:pathLst>
                <a:path w="711"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7" name="Google Shape;2527;p46"/>
            <p:cNvSpPr/>
            <p:nvPr/>
          </p:nvSpPr>
          <p:spPr>
            <a:xfrm>
              <a:off x="6512825" y="2232125"/>
              <a:ext cx="17775" cy="15175"/>
            </a:xfrm>
            <a:custGeom>
              <a:avLst/>
              <a:gdLst/>
              <a:ahLst/>
              <a:cxnLst/>
              <a:rect l="l" t="t" r="r" b="b"/>
              <a:pathLst>
                <a:path w="711" h="607"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8" name="Google Shape;2528;p46"/>
            <p:cNvSpPr/>
            <p:nvPr/>
          </p:nvSpPr>
          <p:spPr>
            <a:xfrm>
              <a:off x="665135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9" name="Google Shape;2529;p46"/>
            <p:cNvSpPr/>
            <p:nvPr/>
          </p:nvSpPr>
          <p:spPr>
            <a:xfrm>
              <a:off x="5682575" y="2359100"/>
              <a:ext cx="17750" cy="15150"/>
            </a:xfrm>
            <a:custGeom>
              <a:avLst/>
              <a:gdLst/>
              <a:ahLst/>
              <a:cxnLst/>
              <a:rect l="l" t="t" r="r" b="b"/>
              <a:pathLst>
                <a:path w="710" h="606" extrusionOk="0">
                  <a:moveTo>
                    <a:pt x="413" y="0"/>
                  </a:moveTo>
                  <a:cubicBezTo>
                    <a:pt x="149"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0" name="Google Shape;2530;p46"/>
            <p:cNvSpPr/>
            <p:nvPr/>
          </p:nvSpPr>
          <p:spPr>
            <a:xfrm>
              <a:off x="582110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1" name="Google Shape;2531;p46"/>
            <p:cNvSpPr/>
            <p:nvPr/>
          </p:nvSpPr>
          <p:spPr>
            <a:xfrm>
              <a:off x="5959600" y="2359100"/>
              <a:ext cx="17750" cy="15150"/>
            </a:xfrm>
            <a:custGeom>
              <a:avLst/>
              <a:gdLst/>
              <a:ahLst/>
              <a:cxnLst/>
              <a:rect l="l" t="t" r="r" b="b"/>
              <a:pathLst>
                <a:path w="710" h="606"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2" name="Google Shape;2532;p46"/>
            <p:cNvSpPr/>
            <p:nvPr/>
          </p:nvSpPr>
          <p:spPr>
            <a:xfrm>
              <a:off x="6097700" y="2359100"/>
              <a:ext cx="17775" cy="15150"/>
            </a:xfrm>
            <a:custGeom>
              <a:avLst/>
              <a:gdLst/>
              <a:ahLst/>
              <a:cxnLst/>
              <a:rect l="l" t="t" r="r" b="b"/>
              <a:pathLst>
                <a:path w="711" h="606" extrusionOk="0">
                  <a:moveTo>
                    <a:pt x="413" y="0"/>
                  </a:moveTo>
                  <a:cubicBezTo>
                    <a:pt x="149"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3" name="Google Shape;2533;p46"/>
            <p:cNvSpPr/>
            <p:nvPr/>
          </p:nvSpPr>
          <p:spPr>
            <a:xfrm>
              <a:off x="6236225" y="2359100"/>
              <a:ext cx="17750" cy="15150"/>
            </a:xfrm>
            <a:custGeom>
              <a:avLst/>
              <a:gdLst/>
              <a:ahLst/>
              <a:cxnLst/>
              <a:rect l="l" t="t" r="r" b="b"/>
              <a:pathLst>
                <a:path w="710" h="606"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4" name="Google Shape;2534;p46"/>
            <p:cNvSpPr/>
            <p:nvPr/>
          </p:nvSpPr>
          <p:spPr>
            <a:xfrm>
              <a:off x="6374725" y="2359100"/>
              <a:ext cx="17775" cy="15150"/>
            </a:xfrm>
            <a:custGeom>
              <a:avLst/>
              <a:gdLst/>
              <a:ahLst/>
              <a:cxnLst/>
              <a:rect l="l" t="t" r="r" b="b"/>
              <a:pathLst>
                <a:path w="711" h="606" extrusionOk="0">
                  <a:moveTo>
                    <a:pt x="397" y="0"/>
                  </a:moveTo>
                  <a:cubicBezTo>
                    <a:pt x="133" y="0"/>
                    <a:pt x="1" y="330"/>
                    <a:pt x="182" y="511"/>
                  </a:cubicBezTo>
                  <a:cubicBezTo>
                    <a:pt x="248" y="577"/>
                    <a:pt x="325" y="606"/>
                    <a:pt x="401" y="606"/>
                  </a:cubicBezTo>
                  <a:cubicBezTo>
                    <a:pt x="555" y="606"/>
                    <a:pt x="699" y="485"/>
                    <a:pt x="710" y="297"/>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5" name="Google Shape;2535;p46"/>
            <p:cNvSpPr/>
            <p:nvPr/>
          </p:nvSpPr>
          <p:spPr>
            <a:xfrm>
              <a:off x="6512825" y="2359100"/>
              <a:ext cx="17775" cy="15150"/>
            </a:xfrm>
            <a:custGeom>
              <a:avLst/>
              <a:gdLst/>
              <a:ahLst/>
              <a:cxnLst/>
              <a:rect l="l" t="t" r="r" b="b"/>
              <a:pathLst>
                <a:path w="711" h="606"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6" name="Google Shape;2536;p46"/>
            <p:cNvSpPr/>
            <p:nvPr/>
          </p:nvSpPr>
          <p:spPr>
            <a:xfrm>
              <a:off x="665135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7" name="Google Shape;2537;p46"/>
            <p:cNvSpPr/>
            <p:nvPr/>
          </p:nvSpPr>
          <p:spPr>
            <a:xfrm>
              <a:off x="5682575" y="2486050"/>
              <a:ext cx="17750" cy="15200"/>
            </a:xfrm>
            <a:custGeom>
              <a:avLst/>
              <a:gdLst/>
              <a:ahLst/>
              <a:cxnLst/>
              <a:rect l="l" t="t" r="r" b="b"/>
              <a:pathLst>
                <a:path w="710" h="608" extrusionOk="0">
                  <a:moveTo>
                    <a:pt x="413" y="1"/>
                  </a:moveTo>
                  <a:cubicBezTo>
                    <a:pt x="149" y="1"/>
                    <a:pt x="1" y="331"/>
                    <a:pt x="199" y="512"/>
                  </a:cubicBezTo>
                  <a:cubicBezTo>
                    <a:pt x="265" y="578"/>
                    <a:pt x="344" y="607"/>
                    <a:pt x="419" y="607"/>
                  </a:cubicBezTo>
                  <a:cubicBezTo>
                    <a:pt x="571"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8" name="Google Shape;2538;p46"/>
            <p:cNvSpPr/>
            <p:nvPr/>
          </p:nvSpPr>
          <p:spPr>
            <a:xfrm>
              <a:off x="5821100" y="2486050"/>
              <a:ext cx="17750" cy="15200"/>
            </a:xfrm>
            <a:custGeom>
              <a:avLst/>
              <a:gdLst/>
              <a:ahLst/>
              <a:cxnLst/>
              <a:rect l="l" t="t" r="r" b="b"/>
              <a:pathLst>
                <a:path w="710" h="608" extrusionOk="0">
                  <a:moveTo>
                    <a:pt x="413" y="1"/>
                  </a:moveTo>
                  <a:cubicBezTo>
                    <a:pt x="132" y="1"/>
                    <a:pt x="0" y="331"/>
                    <a:pt x="198" y="512"/>
                  </a:cubicBezTo>
                  <a:cubicBezTo>
                    <a:pt x="259" y="578"/>
                    <a:pt x="336" y="607"/>
                    <a:pt x="411" y="607"/>
                  </a:cubicBezTo>
                  <a:cubicBezTo>
                    <a:pt x="563"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9" name="Google Shape;2539;p46"/>
            <p:cNvSpPr/>
            <p:nvPr/>
          </p:nvSpPr>
          <p:spPr>
            <a:xfrm>
              <a:off x="5959600" y="2486050"/>
              <a:ext cx="17750" cy="15200"/>
            </a:xfrm>
            <a:custGeom>
              <a:avLst/>
              <a:gdLst/>
              <a:ahLst/>
              <a:cxnLst/>
              <a:rect l="l" t="t" r="r" b="b"/>
              <a:pathLst>
                <a:path w="710" h="608" extrusionOk="0">
                  <a:moveTo>
                    <a:pt x="397" y="1"/>
                  </a:moveTo>
                  <a:cubicBezTo>
                    <a:pt x="133" y="1"/>
                    <a:pt x="1" y="331"/>
                    <a:pt x="182" y="512"/>
                  </a:cubicBezTo>
                  <a:cubicBezTo>
                    <a:pt x="248" y="578"/>
                    <a:pt x="329" y="607"/>
                    <a:pt x="407" y="607"/>
                  </a:cubicBezTo>
                  <a:cubicBezTo>
                    <a:pt x="563" y="607"/>
                    <a:pt x="710" y="490"/>
                    <a:pt x="710" y="314"/>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0" name="Google Shape;2540;p46"/>
            <p:cNvSpPr/>
            <p:nvPr/>
          </p:nvSpPr>
          <p:spPr>
            <a:xfrm>
              <a:off x="6097700" y="2486050"/>
              <a:ext cx="17775" cy="15200"/>
            </a:xfrm>
            <a:custGeom>
              <a:avLst/>
              <a:gdLst/>
              <a:ahLst/>
              <a:cxnLst/>
              <a:rect l="l" t="t" r="r" b="b"/>
              <a:pathLst>
                <a:path w="711" h="608" extrusionOk="0">
                  <a:moveTo>
                    <a:pt x="413" y="1"/>
                  </a:moveTo>
                  <a:cubicBezTo>
                    <a:pt x="149"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1" name="Google Shape;2541;p46"/>
            <p:cNvSpPr/>
            <p:nvPr/>
          </p:nvSpPr>
          <p:spPr>
            <a:xfrm>
              <a:off x="6236225" y="2486050"/>
              <a:ext cx="17750" cy="15200"/>
            </a:xfrm>
            <a:custGeom>
              <a:avLst/>
              <a:gdLst/>
              <a:ahLst/>
              <a:cxnLst/>
              <a:rect l="l" t="t" r="r" b="b"/>
              <a:pathLst>
                <a:path w="710" h="608" extrusionOk="0">
                  <a:moveTo>
                    <a:pt x="396" y="1"/>
                  </a:moveTo>
                  <a:cubicBezTo>
                    <a:pt x="132" y="1"/>
                    <a:pt x="0" y="331"/>
                    <a:pt x="198" y="512"/>
                  </a:cubicBezTo>
                  <a:cubicBezTo>
                    <a:pt x="259" y="578"/>
                    <a:pt x="336" y="607"/>
                    <a:pt x="411" y="607"/>
                  </a:cubicBezTo>
                  <a:cubicBezTo>
                    <a:pt x="563" y="607"/>
                    <a:pt x="710" y="490"/>
                    <a:pt x="710" y="314"/>
                  </a:cubicBezTo>
                  <a:cubicBezTo>
                    <a:pt x="710" y="133"/>
                    <a:pt x="578" y="1"/>
                    <a:pt x="3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2" name="Google Shape;2542;p46"/>
            <p:cNvSpPr/>
            <p:nvPr/>
          </p:nvSpPr>
          <p:spPr>
            <a:xfrm>
              <a:off x="6374725" y="2486050"/>
              <a:ext cx="17775" cy="15200"/>
            </a:xfrm>
            <a:custGeom>
              <a:avLst/>
              <a:gdLst/>
              <a:ahLst/>
              <a:cxnLst/>
              <a:rect l="l" t="t" r="r" b="b"/>
              <a:pathLst>
                <a:path w="711" h="608" extrusionOk="0">
                  <a:moveTo>
                    <a:pt x="397" y="1"/>
                  </a:moveTo>
                  <a:cubicBezTo>
                    <a:pt x="133" y="1"/>
                    <a:pt x="1" y="331"/>
                    <a:pt x="182" y="512"/>
                  </a:cubicBezTo>
                  <a:cubicBezTo>
                    <a:pt x="248" y="578"/>
                    <a:pt x="327" y="607"/>
                    <a:pt x="403" y="607"/>
                  </a:cubicBezTo>
                  <a:cubicBezTo>
                    <a:pt x="556" y="607"/>
                    <a:pt x="699" y="490"/>
                    <a:pt x="710" y="314"/>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3" name="Google Shape;2543;p46"/>
            <p:cNvSpPr/>
            <p:nvPr/>
          </p:nvSpPr>
          <p:spPr>
            <a:xfrm>
              <a:off x="6512825" y="2486050"/>
              <a:ext cx="17775" cy="15200"/>
            </a:xfrm>
            <a:custGeom>
              <a:avLst/>
              <a:gdLst/>
              <a:ahLst/>
              <a:cxnLst/>
              <a:rect l="l" t="t" r="r" b="b"/>
              <a:pathLst>
                <a:path w="711" h="608" extrusionOk="0">
                  <a:moveTo>
                    <a:pt x="413" y="1"/>
                  </a:moveTo>
                  <a:cubicBezTo>
                    <a:pt x="133"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4" name="Google Shape;2544;p46"/>
            <p:cNvSpPr/>
            <p:nvPr/>
          </p:nvSpPr>
          <p:spPr>
            <a:xfrm>
              <a:off x="6651350" y="2486050"/>
              <a:ext cx="17750" cy="15200"/>
            </a:xfrm>
            <a:custGeom>
              <a:avLst/>
              <a:gdLst/>
              <a:ahLst/>
              <a:cxnLst/>
              <a:rect l="l" t="t" r="r" b="b"/>
              <a:pathLst>
                <a:path w="710" h="608" extrusionOk="0">
                  <a:moveTo>
                    <a:pt x="413" y="1"/>
                  </a:moveTo>
                  <a:cubicBezTo>
                    <a:pt x="132" y="1"/>
                    <a:pt x="0" y="331"/>
                    <a:pt x="198" y="512"/>
                  </a:cubicBezTo>
                  <a:cubicBezTo>
                    <a:pt x="259" y="578"/>
                    <a:pt x="336" y="607"/>
                    <a:pt x="412" y="607"/>
                  </a:cubicBezTo>
                  <a:cubicBezTo>
                    <a:pt x="563"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5" name="Google Shape;2545;p46"/>
            <p:cNvSpPr/>
            <p:nvPr/>
          </p:nvSpPr>
          <p:spPr>
            <a:xfrm>
              <a:off x="5682575" y="2613025"/>
              <a:ext cx="17750" cy="15200"/>
            </a:xfrm>
            <a:custGeom>
              <a:avLst/>
              <a:gdLst/>
              <a:ahLst/>
              <a:cxnLst/>
              <a:rect l="l" t="t" r="r" b="b"/>
              <a:pathLst>
                <a:path w="710" h="608" extrusionOk="0">
                  <a:moveTo>
                    <a:pt x="413" y="1"/>
                  </a:moveTo>
                  <a:cubicBezTo>
                    <a:pt x="149" y="1"/>
                    <a:pt x="1" y="330"/>
                    <a:pt x="199" y="512"/>
                  </a:cubicBezTo>
                  <a:cubicBezTo>
                    <a:pt x="265" y="578"/>
                    <a:pt x="344" y="607"/>
                    <a:pt x="419" y="607"/>
                  </a:cubicBezTo>
                  <a:cubicBezTo>
                    <a:pt x="571"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6" name="Google Shape;2546;p46"/>
            <p:cNvSpPr/>
            <p:nvPr/>
          </p:nvSpPr>
          <p:spPr>
            <a:xfrm>
              <a:off x="5821100" y="2613025"/>
              <a:ext cx="17750" cy="15200"/>
            </a:xfrm>
            <a:custGeom>
              <a:avLst/>
              <a:gdLst/>
              <a:ahLst/>
              <a:cxnLst/>
              <a:rect l="l" t="t" r="r" b="b"/>
              <a:pathLst>
                <a:path w="710" h="608" extrusionOk="0">
                  <a:moveTo>
                    <a:pt x="413" y="1"/>
                  </a:moveTo>
                  <a:cubicBezTo>
                    <a:pt x="132" y="1"/>
                    <a:pt x="0" y="330"/>
                    <a:pt x="198" y="512"/>
                  </a:cubicBezTo>
                  <a:cubicBezTo>
                    <a:pt x="259" y="578"/>
                    <a:pt x="336" y="607"/>
                    <a:pt x="411" y="607"/>
                  </a:cubicBezTo>
                  <a:cubicBezTo>
                    <a:pt x="563"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7" name="Google Shape;2547;p46"/>
            <p:cNvSpPr/>
            <p:nvPr/>
          </p:nvSpPr>
          <p:spPr>
            <a:xfrm>
              <a:off x="5959600" y="2613025"/>
              <a:ext cx="17750" cy="15200"/>
            </a:xfrm>
            <a:custGeom>
              <a:avLst/>
              <a:gdLst/>
              <a:ahLst/>
              <a:cxnLst/>
              <a:rect l="l" t="t" r="r" b="b"/>
              <a:pathLst>
                <a:path w="710" h="608" extrusionOk="0">
                  <a:moveTo>
                    <a:pt x="397" y="1"/>
                  </a:moveTo>
                  <a:cubicBezTo>
                    <a:pt x="133" y="1"/>
                    <a:pt x="1" y="330"/>
                    <a:pt x="182" y="512"/>
                  </a:cubicBezTo>
                  <a:cubicBezTo>
                    <a:pt x="248" y="578"/>
                    <a:pt x="329" y="607"/>
                    <a:pt x="407" y="607"/>
                  </a:cubicBezTo>
                  <a:cubicBezTo>
                    <a:pt x="563" y="607"/>
                    <a:pt x="710" y="490"/>
                    <a:pt x="710" y="314"/>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8" name="Google Shape;2548;p46"/>
            <p:cNvSpPr/>
            <p:nvPr/>
          </p:nvSpPr>
          <p:spPr>
            <a:xfrm>
              <a:off x="6097700" y="2613025"/>
              <a:ext cx="17775" cy="15200"/>
            </a:xfrm>
            <a:custGeom>
              <a:avLst/>
              <a:gdLst/>
              <a:ahLst/>
              <a:cxnLst/>
              <a:rect l="l" t="t" r="r" b="b"/>
              <a:pathLst>
                <a:path w="711" h="608" extrusionOk="0">
                  <a:moveTo>
                    <a:pt x="413" y="1"/>
                  </a:moveTo>
                  <a:cubicBezTo>
                    <a:pt x="149"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9" name="Google Shape;2549;p46"/>
            <p:cNvSpPr/>
            <p:nvPr/>
          </p:nvSpPr>
          <p:spPr>
            <a:xfrm>
              <a:off x="6236225" y="2613025"/>
              <a:ext cx="17750" cy="15200"/>
            </a:xfrm>
            <a:custGeom>
              <a:avLst/>
              <a:gdLst/>
              <a:ahLst/>
              <a:cxnLst/>
              <a:rect l="l" t="t" r="r" b="b"/>
              <a:pathLst>
                <a:path w="710" h="608" extrusionOk="0">
                  <a:moveTo>
                    <a:pt x="396" y="1"/>
                  </a:moveTo>
                  <a:cubicBezTo>
                    <a:pt x="132" y="1"/>
                    <a:pt x="0" y="330"/>
                    <a:pt x="198" y="512"/>
                  </a:cubicBezTo>
                  <a:cubicBezTo>
                    <a:pt x="259" y="578"/>
                    <a:pt x="336" y="607"/>
                    <a:pt x="411" y="607"/>
                  </a:cubicBezTo>
                  <a:cubicBezTo>
                    <a:pt x="563" y="607"/>
                    <a:pt x="710" y="490"/>
                    <a:pt x="710" y="314"/>
                  </a:cubicBezTo>
                  <a:cubicBezTo>
                    <a:pt x="710" y="133"/>
                    <a:pt x="578" y="1"/>
                    <a:pt x="3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0" name="Google Shape;2550;p46"/>
            <p:cNvSpPr/>
            <p:nvPr/>
          </p:nvSpPr>
          <p:spPr>
            <a:xfrm>
              <a:off x="6374725" y="2613025"/>
              <a:ext cx="17775" cy="15200"/>
            </a:xfrm>
            <a:custGeom>
              <a:avLst/>
              <a:gdLst/>
              <a:ahLst/>
              <a:cxnLst/>
              <a:rect l="l" t="t" r="r" b="b"/>
              <a:pathLst>
                <a:path w="711" h="608" extrusionOk="0">
                  <a:moveTo>
                    <a:pt x="397" y="1"/>
                  </a:moveTo>
                  <a:cubicBezTo>
                    <a:pt x="133" y="1"/>
                    <a:pt x="1" y="330"/>
                    <a:pt x="182" y="512"/>
                  </a:cubicBezTo>
                  <a:cubicBezTo>
                    <a:pt x="248" y="578"/>
                    <a:pt x="327" y="607"/>
                    <a:pt x="403" y="607"/>
                  </a:cubicBezTo>
                  <a:cubicBezTo>
                    <a:pt x="556" y="607"/>
                    <a:pt x="699" y="490"/>
                    <a:pt x="710" y="314"/>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1" name="Google Shape;2551;p46"/>
            <p:cNvSpPr/>
            <p:nvPr/>
          </p:nvSpPr>
          <p:spPr>
            <a:xfrm>
              <a:off x="6512825" y="2613025"/>
              <a:ext cx="17775" cy="15200"/>
            </a:xfrm>
            <a:custGeom>
              <a:avLst/>
              <a:gdLst/>
              <a:ahLst/>
              <a:cxnLst/>
              <a:rect l="l" t="t" r="r" b="b"/>
              <a:pathLst>
                <a:path w="711" h="608" extrusionOk="0">
                  <a:moveTo>
                    <a:pt x="413" y="1"/>
                  </a:moveTo>
                  <a:cubicBezTo>
                    <a:pt x="133"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2" name="Google Shape;2552;p46"/>
            <p:cNvSpPr/>
            <p:nvPr/>
          </p:nvSpPr>
          <p:spPr>
            <a:xfrm>
              <a:off x="6651350" y="2613025"/>
              <a:ext cx="17750" cy="15200"/>
            </a:xfrm>
            <a:custGeom>
              <a:avLst/>
              <a:gdLst/>
              <a:ahLst/>
              <a:cxnLst/>
              <a:rect l="l" t="t" r="r" b="b"/>
              <a:pathLst>
                <a:path w="710" h="608" extrusionOk="0">
                  <a:moveTo>
                    <a:pt x="413" y="1"/>
                  </a:moveTo>
                  <a:cubicBezTo>
                    <a:pt x="132" y="1"/>
                    <a:pt x="0" y="330"/>
                    <a:pt x="198" y="512"/>
                  </a:cubicBezTo>
                  <a:cubicBezTo>
                    <a:pt x="259" y="578"/>
                    <a:pt x="336" y="607"/>
                    <a:pt x="412" y="607"/>
                  </a:cubicBezTo>
                  <a:cubicBezTo>
                    <a:pt x="563" y="607"/>
                    <a:pt x="710" y="490"/>
                    <a:pt x="710" y="314"/>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3" name="Google Shape;2553;p46"/>
            <p:cNvSpPr/>
            <p:nvPr/>
          </p:nvSpPr>
          <p:spPr>
            <a:xfrm>
              <a:off x="5682575" y="2740000"/>
              <a:ext cx="17750" cy="15175"/>
            </a:xfrm>
            <a:custGeom>
              <a:avLst/>
              <a:gdLst/>
              <a:ahLst/>
              <a:cxnLst/>
              <a:rect l="l" t="t" r="r" b="b"/>
              <a:pathLst>
                <a:path w="710" h="607" extrusionOk="0">
                  <a:moveTo>
                    <a:pt x="413" y="0"/>
                  </a:moveTo>
                  <a:cubicBezTo>
                    <a:pt x="149" y="0"/>
                    <a:pt x="1" y="330"/>
                    <a:pt x="199" y="512"/>
                  </a:cubicBezTo>
                  <a:cubicBezTo>
                    <a:pt x="265" y="578"/>
                    <a:pt x="344" y="607"/>
                    <a:pt x="419" y="607"/>
                  </a:cubicBezTo>
                  <a:cubicBezTo>
                    <a:pt x="571" y="607"/>
                    <a:pt x="710" y="490"/>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4" name="Google Shape;2554;p46"/>
            <p:cNvSpPr/>
            <p:nvPr/>
          </p:nvSpPr>
          <p:spPr>
            <a:xfrm>
              <a:off x="5821100" y="2740000"/>
              <a:ext cx="17750" cy="15175"/>
            </a:xfrm>
            <a:custGeom>
              <a:avLst/>
              <a:gdLst/>
              <a:ahLst/>
              <a:cxnLst/>
              <a:rect l="l" t="t" r="r" b="b"/>
              <a:pathLst>
                <a:path w="710" h="607" extrusionOk="0">
                  <a:moveTo>
                    <a:pt x="413" y="0"/>
                  </a:moveTo>
                  <a:cubicBezTo>
                    <a:pt x="132" y="0"/>
                    <a:pt x="0" y="330"/>
                    <a:pt x="198" y="512"/>
                  </a:cubicBezTo>
                  <a:cubicBezTo>
                    <a:pt x="259" y="578"/>
                    <a:pt x="336" y="607"/>
                    <a:pt x="411" y="607"/>
                  </a:cubicBezTo>
                  <a:cubicBezTo>
                    <a:pt x="563" y="607"/>
                    <a:pt x="710" y="490"/>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5" name="Google Shape;2555;p46"/>
            <p:cNvSpPr/>
            <p:nvPr/>
          </p:nvSpPr>
          <p:spPr>
            <a:xfrm>
              <a:off x="5959600" y="2740000"/>
              <a:ext cx="17750" cy="15175"/>
            </a:xfrm>
            <a:custGeom>
              <a:avLst/>
              <a:gdLst/>
              <a:ahLst/>
              <a:cxnLst/>
              <a:rect l="l" t="t" r="r" b="b"/>
              <a:pathLst>
                <a:path w="710" h="607" extrusionOk="0">
                  <a:moveTo>
                    <a:pt x="397" y="0"/>
                  </a:moveTo>
                  <a:cubicBezTo>
                    <a:pt x="133" y="0"/>
                    <a:pt x="1" y="330"/>
                    <a:pt x="182" y="512"/>
                  </a:cubicBezTo>
                  <a:cubicBezTo>
                    <a:pt x="248" y="578"/>
                    <a:pt x="329" y="607"/>
                    <a:pt x="407" y="607"/>
                  </a:cubicBezTo>
                  <a:cubicBezTo>
                    <a:pt x="563" y="607"/>
                    <a:pt x="710" y="490"/>
                    <a:pt x="710" y="314"/>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6" name="Google Shape;2556;p46"/>
            <p:cNvSpPr/>
            <p:nvPr/>
          </p:nvSpPr>
          <p:spPr>
            <a:xfrm>
              <a:off x="6097700" y="2740000"/>
              <a:ext cx="17775" cy="15175"/>
            </a:xfrm>
            <a:custGeom>
              <a:avLst/>
              <a:gdLst/>
              <a:ahLst/>
              <a:cxnLst/>
              <a:rect l="l" t="t" r="r" b="b"/>
              <a:pathLst>
                <a:path w="711" h="607" extrusionOk="0">
                  <a:moveTo>
                    <a:pt x="413" y="0"/>
                  </a:moveTo>
                  <a:cubicBezTo>
                    <a:pt x="149"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7" name="Google Shape;2557;p46"/>
            <p:cNvSpPr/>
            <p:nvPr/>
          </p:nvSpPr>
          <p:spPr>
            <a:xfrm>
              <a:off x="6236225" y="2740000"/>
              <a:ext cx="17750" cy="15175"/>
            </a:xfrm>
            <a:custGeom>
              <a:avLst/>
              <a:gdLst/>
              <a:ahLst/>
              <a:cxnLst/>
              <a:rect l="l" t="t" r="r" b="b"/>
              <a:pathLst>
                <a:path w="710" h="607" extrusionOk="0">
                  <a:moveTo>
                    <a:pt x="396" y="0"/>
                  </a:moveTo>
                  <a:cubicBezTo>
                    <a:pt x="132" y="0"/>
                    <a:pt x="0" y="330"/>
                    <a:pt x="198" y="512"/>
                  </a:cubicBezTo>
                  <a:cubicBezTo>
                    <a:pt x="259" y="578"/>
                    <a:pt x="336" y="607"/>
                    <a:pt x="411" y="607"/>
                  </a:cubicBezTo>
                  <a:cubicBezTo>
                    <a:pt x="563" y="607"/>
                    <a:pt x="710" y="490"/>
                    <a:pt x="710" y="314"/>
                  </a:cubicBezTo>
                  <a:cubicBezTo>
                    <a:pt x="710" y="132"/>
                    <a:pt x="578"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8" name="Google Shape;2558;p46"/>
            <p:cNvSpPr/>
            <p:nvPr/>
          </p:nvSpPr>
          <p:spPr>
            <a:xfrm>
              <a:off x="6374725" y="2740000"/>
              <a:ext cx="17775" cy="15175"/>
            </a:xfrm>
            <a:custGeom>
              <a:avLst/>
              <a:gdLst/>
              <a:ahLst/>
              <a:cxnLst/>
              <a:rect l="l" t="t" r="r" b="b"/>
              <a:pathLst>
                <a:path w="711" h="607" extrusionOk="0">
                  <a:moveTo>
                    <a:pt x="397" y="0"/>
                  </a:moveTo>
                  <a:cubicBezTo>
                    <a:pt x="133" y="0"/>
                    <a:pt x="1" y="330"/>
                    <a:pt x="182" y="512"/>
                  </a:cubicBezTo>
                  <a:cubicBezTo>
                    <a:pt x="248" y="578"/>
                    <a:pt x="327" y="607"/>
                    <a:pt x="403" y="607"/>
                  </a:cubicBezTo>
                  <a:cubicBezTo>
                    <a:pt x="556" y="607"/>
                    <a:pt x="699" y="490"/>
                    <a:pt x="710" y="314"/>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9" name="Google Shape;2559;p46"/>
            <p:cNvSpPr/>
            <p:nvPr/>
          </p:nvSpPr>
          <p:spPr>
            <a:xfrm>
              <a:off x="6512825" y="2740000"/>
              <a:ext cx="17775" cy="15175"/>
            </a:xfrm>
            <a:custGeom>
              <a:avLst/>
              <a:gdLst/>
              <a:ahLst/>
              <a:cxnLst/>
              <a:rect l="l" t="t" r="r" b="b"/>
              <a:pathLst>
                <a:path w="711" h="607" extrusionOk="0">
                  <a:moveTo>
                    <a:pt x="413" y="0"/>
                  </a:moveTo>
                  <a:cubicBezTo>
                    <a:pt x="133"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0" name="Google Shape;2560;p46"/>
            <p:cNvSpPr/>
            <p:nvPr/>
          </p:nvSpPr>
          <p:spPr>
            <a:xfrm>
              <a:off x="6651350" y="2740000"/>
              <a:ext cx="17750" cy="15175"/>
            </a:xfrm>
            <a:custGeom>
              <a:avLst/>
              <a:gdLst/>
              <a:ahLst/>
              <a:cxnLst/>
              <a:rect l="l" t="t" r="r" b="b"/>
              <a:pathLst>
                <a:path w="710" h="607" extrusionOk="0">
                  <a:moveTo>
                    <a:pt x="413" y="0"/>
                  </a:moveTo>
                  <a:cubicBezTo>
                    <a:pt x="132" y="0"/>
                    <a:pt x="0" y="330"/>
                    <a:pt x="198" y="512"/>
                  </a:cubicBezTo>
                  <a:cubicBezTo>
                    <a:pt x="259" y="578"/>
                    <a:pt x="336" y="607"/>
                    <a:pt x="412" y="607"/>
                  </a:cubicBezTo>
                  <a:cubicBezTo>
                    <a:pt x="563" y="607"/>
                    <a:pt x="710" y="490"/>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1" name="Google Shape;2561;p46"/>
            <p:cNvSpPr/>
            <p:nvPr/>
          </p:nvSpPr>
          <p:spPr>
            <a:xfrm>
              <a:off x="5682575" y="2866975"/>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2" name="Google Shape;2562;p46"/>
            <p:cNvSpPr/>
            <p:nvPr/>
          </p:nvSpPr>
          <p:spPr>
            <a:xfrm>
              <a:off x="582110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3" name="Google Shape;2563;p46"/>
            <p:cNvSpPr/>
            <p:nvPr/>
          </p:nvSpPr>
          <p:spPr>
            <a:xfrm>
              <a:off x="5959600" y="2866975"/>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4"/>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4" name="Google Shape;2564;p46"/>
            <p:cNvSpPr/>
            <p:nvPr/>
          </p:nvSpPr>
          <p:spPr>
            <a:xfrm>
              <a:off x="6097700" y="2866975"/>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5" name="Google Shape;2565;p46"/>
            <p:cNvSpPr/>
            <p:nvPr/>
          </p:nvSpPr>
          <p:spPr>
            <a:xfrm>
              <a:off x="6236225" y="2866975"/>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4"/>
                  </a:cubicBezTo>
                  <a:cubicBezTo>
                    <a:pt x="710" y="132"/>
                    <a:pt x="578"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6" name="Google Shape;2566;p46"/>
            <p:cNvSpPr/>
            <p:nvPr/>
          </p:nvSpPr>
          <p:spPr>
            <a:xfrm>
              <a:off x="6374725" y="2866975"/>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4"/>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7" name="Google Shape;2567;p46"/>
            <p:cNvSpPr/>
            <p:nvPr/>
          </p:nvSpPr>
          <p:spPr>
            <a:xfrm>
              <a:off x="6512825" y="2866975"/>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8" name="Google Shape;2568;p46"/>
            <p:cNvSpPr/>
            <p:nvPr/>
          </p:nvSpPr>
          <p:spPr>
            <a:xfrm>
              <a:off x="665135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9" name="Google Shape;2569;p46"/>
            <p:cNvSpPr/>
            <p:nvPr/>
          </p:nvSpPr>
          <p:spPr>
            <a:xfrm>
              <a:off x="5682575" y="2993950"/>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3"/>
                  </a:cubicBezTo>
                  <a:cubicBezTo>
                    <a:pt x="710" y="148"/>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0" name="Google Shape;2570;p46"/>
            <p:cNvSpPr/>
            <p:nvPr/>
          </p:nvSpPr>
          <p:spPr>
            <a:xfrm>
              <a:off x="582110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1" name="Google Shape;2571;p46"/>
            <p:cNvSpPr/>
            <p:nvPr/>
          </p:nvSpPr>
          <p:spPr>
            <a:xfrm>
              <a:off x="5959600" y="2993950"/>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3"/>
                  </a:cubicBezTo>
                  <a:cubicBezTo>
                    <a:pt x="710" y="148"/>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2" name="Google Shape;2572;p46"/>
            <p:cNvSpPr/>
            <p:nvPr/>
          </p:nvSpPr>
          <p:spPr>
            <a:xfrm>
              <a:off x="6097700" y="2993950"/>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3" name="Google Shape;2573;p46"/>
            <p:cNvSpPr/>
            <p:nvPr/>
          </p:nvSpPr>
          <p:spPr>
            <a:xfrm>
              <a:off x="6236225" y="2993950"/>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3"/>
                  </a:cubicBezTo>
                  <a:cubicBezTo>
                    <a:pt x="710" y="148"/>
                    <a:pt x="578"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4" name="Google Shape;2574;p46"/>
            <p:cNvSpPr/>
            <p:nvPr/>
          </p:nvSpPr>
          <p:spPr>
            <a:xfrm>
              <a:off x="6374725" y="2993950"/>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3"/>
                  </a:cubicBezTo>
                  <a:cubicBezTo>
                    <a:pt x="710" y="148"/>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5" name="Google Shape;2575;p46"/>
            <p:cNvSpPr/>
            <p:nvPr/>
          </p:nvSpPr>
          <p:spPr>
            <a:xfrm>
              <a:off x="6512825" y="2993950"/>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6" name="Google Shape;2576;p46"/>
            <p:cNvSpPr/>
            <p:nvPr/>
          </p:nvSpPr>
          <p:spPr>
            <a:xfrm>
              <a:off x="665135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7" name="Google Shape;2577;p46"/>
            <p:cNvSpPr/>
            <p:nvPr/>
          </p:nvSpPr>
          <p:spPr>
            <a:xfrm>
              <a:off x="5682575" y="3121300"/>
              <a:ext cx="17750" cy="14925"/>
            </a:xfrm>
            <a:custGeom>
              <a:avLst/>
              <a:gdLst/>
              <a:ahLst/>
              <a:cxnLst/>
              <a:rect l="l" t="t" r="r" b="b"/>
              <a:pathLst>
                <a:path w="710" h="597" extrusionOk="0">
                  <a:moveTo>
                    <a:pt x="438" y="0"/>
                  </a:moveTo>
                  <a:cubicBezTo>
                    <a:pt x="430" y="0"/>
                    <a:pt x="422" y="1"/>
                    <a:pt x="413" y="1"/>
                  </a:cubicBezTo>
                  <a:cubicBezTo>
                    <a:pt x="149"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8" name="Google Shape;2578;p46"/>
            <p:cNvSpPr/>
            <p:nvPr/>
          </p:nvSpPr>
          <p:spPr>
            <a:xfrm>
              <a:off x="5821100" y="3121300"/>
              <a:ext cx="17750" cy="14925"/>
            </a:xfrm>
            <a:custGeom>
              <a:avLst/>
              <a:gdLst/>
              <a:ahLst/>
              <a:cxnLst/>
              <a:rect l="l" t="t" r="r" b="b"/>
              <a:pathLst>
                <a:path w="710" h="597" extrusionOk="0">
                  <a:moveTo>
                    <a:pt x="438" y="0"/>
                  </a:moveTo>
                  <a:cubicBezTo>
                    <a:pt x="429"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9" name="Google Shape;2579;p46"/>
            <p:cNvSpPr/>
            <p:nvPr/>
          </p:nvSpPr>
          <p:spPr>
            <a:xfrm>
              <a:off x="5959600" y="3121300"/>
              <a:ext cx="17750" cy="14925"/>
            </a:xfrm>
            <a:custGeom>
              <a:avLst/>
              <a:gdLst/>
              <a:ahLst/>
              <a:cxnLst/>
              <a:rect l="l" t="t" r="r" b="b"/>
              <a:pathLst>
                <a:path w="710" h="597" extrusionOk="0">
                  <a:moveTo>
                    <a:pt x="422" y="0"/>
                  </a:moveTo>
                  <a:cubicBezTo>
                    <a:pt x="414" y="0"/>
                    <a:pt x="405" y="1"/>
                    <a:pt x="397" y="1"/>
                  </a:cubicBezTo>
                  <a:cubicBezTo>
                    <a:pt x="133" y="1"/>
                    <a:pt x="1" y="315"/>
                    <a:pt x="182" y="513"/>
                  </a:cubicBezTo>
                  <a:cubicBezTo>
                    <a:pt x="245" y="570"/>
                    <a:pt x="322" y="596"/>
                    <a:pt x="397" y="596"/>
                  </a:cubicBezTo>
                  <a:cubicBezTo>
                    <a:pt x="557" y="596"/>
                    <a:pt x="710" y="478"/>
                    <a:pt x="710" y="298"/>
                  </a:cubicBezTo>
                  <a:cubicBezTo>
                    <a:pt x="710" y="142"/>
                    <a:pt x="576" y="0"/>
                    <a:pt x="4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0" name="Google Shape;2580;p46"/>
            <p:cNvSpPr/>
            <p:nvPr/>
          </p:nvSpPr>
          <p:spPr>
            <a:xfrm>
              <a:off x="6097700" y="3121300"/>
              <a:ext cx="17775" cy="14925"/>
            </a:xfrm>
            <a:custGeom>
              <a:avLst/>
              <a:gdLst/>
              <a:ahLst/>
              <a:cxnLst/>
              <a:rect l="l" t="t" r="r" b="b"/>
              <a:pathLst>
                <a:path w="711" h="597" extrusionOk="0">
                  <a:moveTo>
                    <a:pt x="438" y="0"/>
                  </a:moveTo>
                  <a:cubicBezTo>
                    <a:pt x="430" y="0"/>
                    <a:pt x="422" y="1"/>
                    <a:pt x="413" y="1"/>
                  </a:cubicBezTo>
                  <a:cubicBezTo>
                    <a:pt x="133"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1" name="Google Shape;2581;p46"/>
            <p:cNvSpPr/>
            <p:nvPr/>
          </p:nvSpPr>
          <p:spPr>
            <a:xfrm>
              <a:off x="6236225" y="3121300"/>
              <a:ext cx="17750" cy="14925"/>
            </a:xfrm>
            <a:custGeom>
              <a:avLst/>
              <a:gdLst/>
              <a:ahLst/>
              <a:cxnLst/>
              <a:rect l="l" t="t" r="r" b="b"/>
              <a:pathLst>
                <a:path w="710" h="597" extrusionOk="0">
                  <a:moveTo>
                    <a:pt x="424" y="0"/>
                  </a:moveTo>
                  <a:cubicBezTo>
                    <a:pt x="415" y="0"/>
                    <a:pt x="406" y="1"/>
                    <a:pt x="396" y="1"/>
                  </a:cubicBezTo>
                  <a:cubicBezTo>
                    <a:pt x="132" y="1"/>
                    <a:pt x="0" y="315"/>
                    <a:pt x="198" y="513"/>
                  </a:cubicBezTo>
                  <a:cubicBezTo>
                    <a:pt x="256" y="570"/>
                    <a:pt x="329" y="596"/>
                    <a:pt x="402" y="596"/>
                  </a:cubicBezTo>
                  <a:cubicBezTo>
                    <a:pt x="557" y="596"/>
                    <a:pt x="710" y="478"/>
                    <a:pt x="710" y="298"/>
                  </a:cubicBezTo>
                  <a:cubicBezTo>
                    <a:pt x="710" y="142"/>
                    <a:pt x="591" y="0"/>
                    <a:pt x="4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2" name="Google Shape;2582;p46"/>
            <p:cNvSpPr/>
            <p:nvPr/>
          </p:nvSpPr>
          <p:spPr>
            <a:xfrm>
              <a:off x="6374850" y="3121300"/>
              <a:ext cx="17650" cy="14925"/>
            </a:xfrm>
            <a:custGeom>
              <a:avLst/>
              <a:gdLst/>
              <a:ahLst/>
              <a:cxnLst/>
              <a:rect l="l" t="t" r="r" b="b"/>
              <a:pathLst>
                <a:path w="706" h="597" extrusionOk="0">
                  <a:moveTo>
                    <a:pt x="373" y="1"/>
                  </a:moveTo>
                  <a:cubicBezTo>
                    <a:pt x="122" y="1"/>
                    <a:pt x="0" y="319"/>
                    <a:pt x="177" y="513"/>
                  </a:cubicBezTo>
                  <a:cubicBezTo>
                    <a:pt x="240" y="570"/>
                    <a:pt x="317" y="596"/>
                    <a:pt x="392" y="596"/>
                  </a:cubicBezTo>
                  <a:cubicBezTo>
                    <a:pt x="552" y="596"/>
                    <a:pt x="705" y="478"/>
                    <a:pt x="705" y="298"/>
                  </a:cubicBezTo>
                  <a:cubicBezTo>
                    <a:pt x="705" y="133"/>
                    <a:pt x="557" y="1"/>
                    <a:pt x="392" y="1"/>
                  </a:cubicBezTo>
                  <a:cubicBezTo>
                    <a:pt x="385" y="1"/>
                    <a:pt x="379" y="1"/>
                    <a:pt x="37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3" name="Google Shape;2583;p46"/>
            <p:cNvSpPr/>
            <p:nvPr/>
          </p:nvSpPr>
          <p:spPr>
            <a:xfrm>
              <a:off x="6512950" y="3121300"/>
              <a:ext cx="17650" cy="14925"/>
            </a:xfrm>
            <a:custGeom>
              <a:avLst/>
              <a:gdLst/>
              <a:ahLst/>
              <a:cxnLst/>
              <a:rect l="l" t="t" r="r" b="b"/>
              <a:pathLst>
                <a:path w="706" h="597" extrusionOk="0">
                  <a:moveTo>
                    <a:pt x="388" y="1"/>
                  </a:moveTo>
                  <a:cubicBezTo>
                    <a:pt x="122" y="1"/>
                    <a:pt x="1" y="319"/>
                    <a:pt x="194" y="513"/>
                  </a:cubicBezTo>
                  <a:cubicBezTo>
                    <a:pt x="252" y="570"/>
                    <a:pt x="325" y="596"/>
                    <a:pt x="397" y="596"/>
                  </a:cubicBezTo>
                  <a:cubicBezTo>
                    <a:pt x="552" y="596"/>
                    <a:pt x="705" y="478"/>
                    <a:pt x="705" y="298"/>
                  </a:cubicBezTo>
                  <a:cubicBezTo>
                    <a:pt x="705" y="133"/>
                    <a:pt x="573" y="1"/>
                    <a:pt x="408" y="1"/>
                  </a:cubicBezTo>
                  <a:cubicBezTo>
                    <a:pt x="401" y="1"/>
                    <a:pt x="395" y="1"/>
                    <a:pt x="3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4" name="Google Shape;2584;p46"/>
            <p:cNvSpPr/>
            <p:nvPr/>
          </p:nvSpPr>
          <p:spPr>
            <a:xfrm>
              <a:off x="6651350" y="3121300"/>
              <a:ext cx="17750" cy="14925"/>
            </a:xfrm>
            <a:custGeom>
              <a:avLst/>
              <a:gdLst/>
              <a:ahLst/>
              <a:cxnLst/>
              <a:rect l="l" t="t" r="r" b="b"/>
              <a:pathLst>
                <a:path w="710" h="597" extrusionOk="0">
                  <a:moveTo>
                    <a:pt x="438" y="0"/>
                  </a:moveTo>
                  <a:cubicBezTo>
                    <a:pt x="430"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5" name="Google Shape;2585;p46"/>
            <p:cNvSpPr/>
            <p:nvPr/>
          </p:nvSpPr>
          <p:spPr>
            <a:xfrm>
              <a:off x="5682575" y="3248300"/>
              <a:ext cx="17750" cy="14900"/>
            </a:xfrm>
            <a:custGeom>
              <a:avLst/>
              <a:gdLst/>
              <a:ahLst/>
              <a:cxnLst/>
              <a:rect l="l" t="t" r="r" b="b"/>
              <a:pathLst>
                <a:path w="710" h="596" extrusionOk="0">
                  <a:moveTo>
                    <a:pt x="413" y="0"/>
                  </a:moveTo>
                  <a:cubicBezTo>
                    <a:pt x="149" y="0"/>
                    <a:pt x="1" y="313"/>
                    <a:pt x="199" y="511"/>
                  </a:cubicBezTo>
                  <a:cubicBezTo>
                    <a:pt x="262" y="569"/>
                    <a:pt x="337" y="595"/>
                    <a:pt x="409" y="595"/>
                  </a:cubicBezTo>
                  <a:cubicBezTo>
                    <a:pt x="565" y="595"/>
                    <a:pt x="710" y="477"/>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6" name="Google Shape;2586;p46"/>
            <p:cNvSpPr/>
            <p:nvPr/>
          </p:nvSpPr>
          <p:spPr>
            <a:xfrm>
              <a:off x="582110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7" name="Google Shape;2587;p46"/>
            <p:cNvSpPr/>
            <p:nvPr/>
          </p:nvSpPr>
          <p:spPr>
            <a:xfrm>
              <a:off x="5959600" y="3248300"/>
              <a:ext cx="17750" cy="14900"/>
            </a:xfrm>
            <a:custGeom>
              <a:avLst/>
              <a:gdLst/>
              <a:ahLst/>
              <a:cxnLst/>
              <a:rect l="l" t="t" r="r" b="b"/>
              <a:pathLst>
                <a:path w="710" h="596" extrusionOk="0">
                  <a:moveTo>
                    <a:pt x="397" y="0"/>
                  </a:moveTo>
                  <a:cubicBezTo>
                    <a:pt x="133" y="0"/>
                    <a:pt x="1" y="313"/>
                    <a:pt x="182" y="511"/>
                  </a:cubicBezTo>
                  <a:cubicBezTo>
                    <a:pt x="245" y="569"/>
                    <a:pt x="322" y="595"/>
                    <a:pt x="397" y="595"/>
                  </a:cubicBezTo>
                  <a:cubicBezTo>
                    <a:pt x="557" y="595"/>
                    <a:pt x="710" y="477"/>
                    <a:pt x="710" y="297"/>
                  </a:cubicBezTo>
                  <a:cubicBezTo>
                    <a:pt x="710" y="132"/>
                    <a:pt x="562" y="0"/>
                    <a:pt x="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8" name="Google Shape;2588;p46"/>
            <p:cNvSpPr/>
            <p:nvPr/>
          </p:nvSpPr>
          <p:spPr>
            <a:xfrm>
              <a:off x="6097700" y="3248250"/>
              <a:ext cx="17775" cy="14950"/>
            </a:xfrm>
            <a:custGeom>
              <a:avLst/>
              <a:gdLst/>
              <a:ahLst/>
              <a:cxnLst/>
              <a:rect l="l" t="t" r="r" b="b"/>
              <a:pathLst>
                <a:path w="711" h="598" extrusionOk="0">
                  <a:moveTo>
                    <a:pt x="438" y="1"/>
                  </a:moveTo>
                  <a:cubicBezTo>
                    <a:pt x="430" y="1"/>
                    <a:pt x="422" y="1"/>
                    <a:pt x="413" y="2"/>
                  </a:cubicBezTo>
                  <a:cubicBezTo>
                    <a:pt x="149" y="2"/>
                    <a:pt x="1" y="315"/>
                    <a:pt x="199" y="513"/>
                  </a:cubicBezTo>
                  <a:cubicBezTo>
                    <a:pt x="257" y="571"/>
                    <a:pt x="330" y="597"/>
                    <a:pt x="402" y="597"/>
                  </a:cubicBezTo>
                  <a:cubicBezTo>
                    <a:pt x="557" y="597"/>
                    <a:pt x="710" y="479"/>
                    <a:pt x="710" y="299"/>
                  </a:cubicBezTo>
                  <a:cubicBezTo>
                    <a:pt x="710" y="143"/>
                    <a:pt x="591" y="1"/>
                    <a:pt x="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9" name="Google Shape;2589;p46"/>
            <p:cNvSpPr/>
            <p:nvPr/>
          </p:nvSpPr>
          <p:spPr>
            <a:xfrm>
              <a:off x="6236225" y="3248250"/>
              <a:ext cx="17750" cy="14950"/>
            </a:xfrm>
            <a:custGeom>
              <a:avLst/>
              <a:gdLst/>
              <a:ahLst/>
              <a:cxnLst/>
              <a:rect l="l" t="t" r="r" b="b"/>
              <a:pathLst>
                <a:path w="710" h="598" extrusionOk="0">
                  <a:moveTo>
                    <a:pt x="424" y="1"/>
                  </a:moveTo>
                  <a:cubicBezTo>
                    <a:pt x="415" y="1"/>
                    <a:pt x="406" y="1"/>
                    <a:pt x="396" y="2"/>
                  </a:cubicBezTo>
                  <a:cubicBezTo>
                    <a:pt x="132" y="2"/>
                    <a:pt x="0" y="315"/>
                    <a:pt x="198" y="513"/>
                  </a:cubicBezTo>
                  <a:cubicBezTo>
                    <a:pt x="256" y="571"/>
                    <a:pt x="329" y="597"/>
                    <a:pt x="402" y="597"/>
                  </a:cubicBezTo>
                  <a:cubicBezTo>
                    <a:pt x="557" y="597"/>
                    <a:pt x="710" y="479"/>
                    <a:pt x="710" y="299"/>
                  </a:cubicBezTo>
                  <a:cubicBezTo>
                    <a:pt x="710" y="143"/>
                    <a:pt x="591" y="1"/>
                    <a:pt x="4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0" name="Google Shape;2590;p46"/>
            <p:cNvSpPr/>
            <p:nvPr/>
          </p:nvSpPr>
          <p:spPr>
            <a:xfrm>
              <a:off x="6374850" y="3248250"/>
              <a:ext cx="17650" cy="14950"/>
            </a:xfrm>
            <a:custGeom>
              <a:avLst/>
              <a:gdLst/>
              <a:ahLst/>
              <a:cxnLst/>
              <a:rect l="l" t="t" r="r" b="b"/>
              <a:pathLst>
                <a:path w="706" h="598" extrusionOk="0">
                  <a:moveTo>
                    <a:pt x="417" y="1"/>
                  </a:moveTo>
                  <a:cubicBezTo>
                    <a:pt x="409" y="1"/>
                    <a:pt x="400" y="1"/>
                    <a:pt x="392" y="2"/>
                  </a:cubicBezTo>
                  <a:cubicBezTo>
                    <a:pt x="385" y="2"/>
                    <a:pt x="379" y="2"/>
                    <a:pt x="373" y="2"/>
                  </a:cubicBezTo>
                  <a:cubicBezTo>
                    <a:pt x="122" y="2"/>
                    <a:pt x="0" y="320"/>
                    <a:pt x="177" y="513"/>
                  </a:cubicBezTo>
                  <a:cubicBezTo>
                    <a:pt x="240" y="571"/>
                    <a:pt x="315" y="597"/>
                    <a:pt x="389" y="597"/>
                  </a:cubicBezTo>
                  <a:cubicBezTo>
                    <a:pt x="545" y="597"/>
                    <a:pt x="694" y="479"/>
                    <a:pt x="705" y="299"/>
                  </a:cubicBezTo>
                  <a:cubicBezTo>
                    <a:pt x="705" y="143"/>
                    <a:pt x="571" y="1"/>
                    <a:pt x="4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1" name="Google Shape;2591;p46"/>
            <p:cNvSpPr/>
            <p:nvPr/>
          </p:nvSpPr>
          <p:spPr>
            <a:xfrm>
              <a:off x="6512950" y="3248250"/>
              <a:ext cx="17650" cy="14950"/>
            </a:xfrm>
            <a:custGeom>
              <a:avLst/>
              <a:gdLst/>
              <a:ahLst/>
              <a:cxnLst/>
              <a:rect l="l" t="t" r="r" b="b"/>
              <a:pathLst>
                <a:path w="706" h="598" extrusionOk="0">
                  <a:moveTo>
                    <a:pt x="433" y="1"/>
                  </a:moveTo>
                  <a:cubicBezTo>
                    <a:pt x="425" y="1"/>
                    <a:pt x="417" y="1"/>
                    <a:pt x="408" y="2"/>
                  </a:cubicBezTo>
                  <a:cubicBezTo>
                    <a:pt x="401" y="2"/>
                    <a:pt x="395" y="2"/>
                    <a:pt x="388" y="2"/>
                  </a:cubicBezTo>
                  <a:cubicBezTo>
                    <a:pt x="122" y="2"/>
                    <a:pt x="1" y="320"/>
                    <a:pt x="194" y="513"/>
                  </a:cubicBezTo>
                  <a:cubicBezTo>
                    <a:pt x="252" y="571"/>
                    <a:pt x="325" y="597"/>
                    <a:pt x="397" y="597"/>
                  </a:cubicBezTo>
                  <a:cubicBezTo>
                    <a:pt x="552" y="597"/>
                    <a:pt x="705" y="479"/>
                    <a:pt x="705" y="299"/>
                  </a:cubicBezTo>
                  <a:cubicBezTo>
                    <a:pt x="705" y="143"/>
                    <a:pt x="586" y="1"/>
                    <a:pt x="4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2" name="Google Shape;2592;p46"/>
            <p:cNvSpPr/>
            <p:nvPr/>
          </p:nvSpPr>
          <p:spPr>
            <a:xfrm>
              <a:off x="665135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3" name="Google Shape;2593;p46"/>
            <p:cNvSpPr/>
            <p:nvPr/>
          </p:nvSpPr>
          <p:spPr>
            <a:xfrm>
              <a:off x="5682575" y="3375250"/>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4" name="Google Shape;2594;p46"/>
            <p:cNvSpPr/>
            <p:nvPr/>
          </p:nvSpPr>
          <p:spPr>
            <a:xfrm>
              <a:off x="582110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5" name="Google Shape;2595;p46"/>
            <p:cNvSpPr/>
            <p:nvPr/>
          </p:nvSpPr>
          <p:spPr>
            <a:xfrm>
              <a:off x="5959600" y="3375250"/>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6" name="Google Shape;2596;p46"/>
            <p:cNvSpPr/>
            <p:nvPr/>
          </p:nvSpPr>
          <p:spPr>
            <a:xfrm>
              <a:off x="6097700" y="3375250"/>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7" name="Google Shape;2597;p46"/>
            <p:cNvSpPr/>
            <p:nvPr/>
          </p:nvSpPr>
          <p:spPr>
            <a:xfrm>
              <a:off x="6236225" y="3375250"/>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8" name="Google Shape;2598;p46"/>
            <p:cNvSpPr/>
            <p:nvPr/>
          </p:nvSpPr>
          <p:spPr>
            <a:xfrm>
              <a:off x="6374725" y="3375250"/>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9" name="Google Shape;2599;p46"/>
            <p:cNvSpPr/>
            <p:nvPr/>
          </p:nvSpPr>
          <p:spPr>
            <a:xfrm>
              <a:off x="6512825" y="3375250"/>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0" name="Google Shape;2600;p46"/>
            <p:cNvSpPr/>
            <p:nvPr/>
          </p:nvSpPr>
          <p:spPr>
            <a:xfrm>
              <a:off x="665135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1" name="Google Shape;2601;p46"/>
            <p:cNvSpPr/>
            <p:nvPr/>
          </p:nvSpPr>
          <p:spPr>
            <a:xfrm>
              <a:off x="5682575" y="3502225"/>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2" name="Google Shape;2602;p46"/>
            <p:cNvSpPr/>
            <p:nvPr/>
          </p:nvSpPr>
          <p:spPr>
            <a:xfrm>
              <a:off x="582110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3" name="Google Shape;2603;p46"/>
            <p:cNvSpPr/>
            <p:nvPr/>
          </p:nvSpPr>
          <p:spPr>
            <a:xfrm>
              <a:off x="5959600" y="3502225"/>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4" name="Google Shape;2604;p46"/>
            <p:cNvSpPr/>
            <p:nvPr/>
          </p:nvSpPr>
          <p:spPr>
            <a:xfrm>
              <a:off x="6097700" y="3502225"/>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5" name="Google Shape;2605;p46"/>
            <p:cNvSpPr/>
            <p:nvPr/>
          </p:nvSpPr>
          <p:spPr>
            <a:xfrm>
              <a:off x="6236225" y="3502225"/>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6" name="Google Shape;2606;p46"/>
            <p:cNvSpPr/>
            <p:nvPr/>
          </p:nvSpPr>
          <p:spPr>
            <a:xfrm>
              <a:off x="6374725" y="3502225"/>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7" name="Google Shape;2607;p46"/>
            <p:cNvSpPr/>
            <p:nvPr/>
          </p:nvSpPr>
          <p:spPr>
            <a:xfrm>
              <a:off x="6512825" y="3502225"/>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8" name="Google Shape;2608;p46"/>
            <p:cNvSpPr/>
            <p:nvPr/>
          </p:nvSpPr>
          <p:spPr>
            <a:xfrm>
              <a:off x="665135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609" name="Google Shape;2609;p46"/>
          <p:cNvSpPr/>
          <p:nvPr/>
        </p:nvSpPr>
        <p:spPr>
          <a:xfrm rot="7924526" flipH="1">
            <a:off x="-1698469" y="835233"/>
            <a:ext cx="2665199" cy="2094822"/>
          </a:xfrm>
          <a:custGeom>
            <a:avLst/>
            <a:gdLst/>
            <a:ahLst/>
            <a:cxnLst/>
            <a:rect l="l" t="t" r="r" b="b"/>
            <a:pathLst>
              <a:path w="92013" h="76545" extrusionOk="0">
                <a:moveTo>
                  <a:pt x="29188" y="0"/>
                </a:moveTo>
                <a:lnTo>
                  <a:pt x="1" y="27307"/>
                </a:lnTo>
                <a:lnTo>
                  <a:pt x="1188" y="55207"/>
                </a:lnTo>
                <a:lnTo>
                  <a:pt x="24933" y="75423"/>
                </a:lnTo>
                <a:lnTo>
                  <a:pt x="43616" y="76545"/>
                </a:lnTo>
                <a:lnTo>
                  <a:pt x="60848" y="75275"/>
                </a:lnTo>
                <a:lnTo>
                  <a:pt x="87049" y="74731"/>
                </a:lnTo>
                <a:lnTo>
                  <a:pt x="92013" y="63436"/>
                </a:lnTo>
                <a:lnTo>
                  <a:pt x="80173" y="14610"/>
                </a:lnTo>
                <a:lnTo>
                  <a:pt x="2918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0" name="Google Shape;2610;p46"/>
          <p:cNvSpPr/>
          <p:nvPr/>
        </p:nvSpPr>
        <p:spPr>
          <a:xfrm rot="-8867322" flipH="1">
            <a:off x="-431130" y="-1929857"/>
            <a:ext cx="3236161" cy="2544064"/>
          </a:xfrm>
          <a:custGeom>
            <a:avLst/>
            <a:gdLst/>
            <a:ahLst/>
            <a:cxnLst/>
            <a:rect l="l" t="t" r="r" b="b"/>
            <a:pathLst>
              <a:path w="92013" h="76545" extrusionOk="0">
                <a:moveTo>
                  <a:pt x="29188" y="0"/>
                </a:moveTo>
                <a:lnTo>
                  <a:pt x="1" y="27307"/>
                </a:lnTo>
                <a:lnTo>
                  <a:pt x="1188" y="55207"/>
                </a:lnTo>
                <a:lnTo>
                  <a:pt x="24933" y="75423"/>
                </a:lnTo>
                <a:lnTo>
                  <a:pt x="43616" y="76545"/>
                </a:lnTo>
                <a:lnTo>
                  <a:pt x="60848" y="75275"/>
                </a:lnTo>
                <a:lnTo>
                  <a:pt x="87049" y="74731"/>
                </a:lnTo>
                <a:lnTo>
                  <a:pt x="92013" y="63436"/>
                </a:lnTo>
                <a:lnTo>
                  <a:pt x="80173" y="14610"/>
                </a:lnTo>
                <a:lnTo>
                  <a:pt x="29188" y="0"/>
                </a:ln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meline 3">
  <p:cSld name="CUSTOM_9_1_1">
    <p:spTree>
      <p:nvGrpSpPr>
        <p:cNvPr id="1" name="Shape 2982"/>
        <p:cNvGrpSpPr/>
        <p:nvPr/>
      </p:nvGrpSpPr>
      <p:grpSpPr>
        <a:xfrm>
          <a:off x="0" y="0"/>
          <a:ext cx="0" cy="0"/>
          <a:chOff x="0" y="0"/>
          <a:chExt cx="0" cy="0"/>
        </a:xfrm>
      </p:grpSpPr>
      <p:sp>
        <p:nvSpPr>
          <p:cNvPr id="2983" name="Google Shape;2983;p50"/>
          <p:cNvSpPr txBox="1">
            <a:spLocks noGrp="1"/>
          </p:cNvSpPr>
          <p:nvPr>
            <p:ph type="title"/>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
        <p:nvSpPr>
          <p:cNvPr id="2984" name="Google Shape;2984;p50"/>
          <p:cNvSpPr txBox="1">
            <a:spLocks noGrp="1"/>
          </p:cNvSpPr>
          <p:nvPr>
            <p:ph type="title" idx="2"/>
          </p:nvPr>
        </p:nvSpPr>
        <p:spPr>
          <a:xfrm>
            <a:off x="1544250" y="3031500"/>
            <a:ext cx="1671900" cy="4926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500"/>
            </a:lvl1pPr>
            <a:lvl2pPr lvl="1" algn="r" rtl="0">
              <a:spcBef>
                <a:spcPts val="0"/>
              </a:spcBef>
              <a:spcAft>
                <a:spcPts val="0"/>
              </a:spcAft>
              <a:buNone/>
              <a:defRPr sz="1500"/>
            </a:lvl2pPr>
            <a:lvl3pPr lvl="2" algn="r" rtl="0">
              <a:spcBef>
                <a:spcPts val="0"/>
              </a:spcBef>
              <a:spcAft>
                <a:spcPts val="0"/>
              </a:spcAft>
              <a:buNone/>
              <a:defRPr sz="1500"/>
            </a:lvl3pPr>
            <a:lvl4pPr lvl="3" algn="r" rtl="0">
              <a:spcBef>
                <a:spcPts val="0"/>
              </a:spcBef>
              <a:spcAft>
                <a:spcPts val="0"/>
              </a:spcAft>
              <a:buNone/>
              <a:defRPr sz="1500"/>
            </a:lvl4pPr>
            <a:lvl5pPr lvl="4" algn="r" rtl="0">
              <a:spcBef>
                <a:spcPts val="0"/>
              </a:spcBef>
              <a:spcAft>
                <a:spcPts val="0"/>
              </a:spcAft>
              <a:buNone/>
              <a:defRPr sz="1500"/>
            </a:lvl5pPr>
            <a:lvl6pPr lvl="5" algn="r" rtl="0">
              <a:spcBef>
                <a:spcPts val="0"/>
              </a:spcBef>
              <a:spcAft>
                <a:spcPts val="0"/>
              </a:spcAft>
              <a:buNone/>
              <a:defRPr sz="1500"/>
            </a:lvl6pPr>
            <a:lvl7pPr lvl="6" algn="r" rtl="0">
              <a:spcBef>
                <a:spcPts val="0"/>
              </a:spcBef>
              <a:spcAft>
                <a:spcPts val="0"/>
              </a:spcAft>
              <a:buNone/>
              <a:defRPr sz="1500"/>
            </a:lvl7pPr>
            <a:lvl8pPr lvl="7" algn="r" rtl="0">
              <a:spcBef>
                <a:spcPts val="0"/>
              </a:spcBef>
              <a:spcAft>
                <a:spcPts val="0"/>
              </a:spcAft>
              <a:buNone/>
              <a:defRPr sz="1500"/>
            </a:lvl8pPr>
            <a:lvl9pPr lvl="8" algn="r" rtl="0">
              <a:spcBef>
                <a:spcPts val="0"/>
              </a:spcBef>
              <a:spcAft>
                <a:spcPts val="0"/>
              </a:spcAft>
              <a:buNone/>
              <a:defRPr sz="1500"/>
            </a:lvl9pPr>
          </a:lstStyle>
          <a:p>
            <a:endParaRPr/>
          </a:p>
        </p:txBody>
      </p:sp>
      <p:sp>
        <p:nvSpPr>
          <p:cNvPr id="2985" name="Google Shape;2985;p50"/>
          <p:cNvSpPr txBox="1">
            <a:spLocks noGrp="1"/>
          </p:cNvSpPr>
          <p:nvPr>
            <p:ph type="subTitle" idx="1"/>
          </p:nvPr>
        </p:nvSpPr>
        <p:spPr>
          <a:xfrm>
            <a:off x="1204700" y="3370675"/>
            <a:ext cx="1865400" cy="7851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300"/>
            </a:lvl1pPr>
            <a:lvl2pPr lvl="1" algn="r" rtl="0">
              <a:spcBef>
                <a:spcPts val="1600"/>
              </a:spcBef>
              <a:spcAft>
                <a:spcPts val="0"/>
              </a:spcAft>
              <a:buNone/>
              <a:defRPr sz="1300"/>
            </a:lvl2pPr>
            <a:lvl3pPr lvl="2" algn="r" rtl="0">
              <a:spcBef>
                <a:spcPts val="1600"/>
              </a:spcBef>
              <a:spcAft>
                <a:spcPts val="0"/>
              </a:spcAft>
              <a:buNone/>
              <a:defRPr sz="1300"/>
            </a:lvl3pPr>
            <a:lvl4pPr lvl="3" algn="r" rtl="0">
              <a:spcBef>
                <a:spcPts val="1600"/>
              </a:spcBef>
              <a:spcAft>
                <a:spcPts val="0"/>
              </a:spcAft>
              <a:buNone/>
              <a:defRPr sz="1300"/>
            </a:lvl4pPr>
            <a:lvl5pPr lvl="4" algn="r" rtl="0">
              <a:spcBef>
                <a:spcPts val="1600"/>
              </a:spcBef>
              <a:spcAft>
                <a:spcPts val="0"/>
              </a:spcAft>
              <a:buNone/>
              <a:defRPr sz="1300"/>
            </a:lvl5pPr>
            <a:lvl6pPr lvl="5" algn="r" rtl="0">
              <a:spcBef>
                <a:spcPts val="1600"/>
              </a:spcBef>
              <a:spcAft>
                <a:spcPts val="0"/>
              </a:spcAft>
              <a:buNone/>
              <a:defRPr sz="1300"/>
            </a:lvl6pPr>
            <a:lvl7pPr lvl="6" algn="r" rtl="0">
              <a:spcBef>
                <a:spcPts val="1600"/>
              </a:spcBef>
              <a:spcAft>
                <a:spcPts val="0"/>
              </a:spcAft>
              <a:buNone/>
              <a:defRPr sz="1300"/>
            </a:lvl7pPr>
            <a:lvl8pPr lvl="7" algn="r" rtl="0">
              <a:spcBef>
                <a:spcPts val="1600"/>
              </a:spcBef>
              <a:spcAft>
                <a:spcPts val="0"/>
              </a:spcAft>
              <a:buNone/>
              <a:defRPr sz="1300"/>
            </a:lvl8pPr>
            <a:lvl9pPr lvl="8" algn="r" rtl="0">
              <a:spcBef>
                <a:spcPts val="1600"/>
              </a:spcBef>
              <a:spcAft>
                <a:spcPts val="1600"/>
              </a:spcAft>
              <a:buNone/>
              <a:defRPr sz="1300"/>
            </a:lvl9pPr>
          </a:lstStyle>
          <a:p>
            <a:endParaRPr/>
          </a:p>
        </p:txBody>
      </p:sp>
      <p:sp>
        <p:nvSpPr>
          <p:cNvPr id="2986" name="Google Shape;2986;p50"/>
          <p:cNvSpPr txBox="1">
            <a:spLocks noGrp="1"/>
          </p:cNvSpPr>
          <p:nvPr>
            <p:ph type="title" idx="3"/>
          </p:nvPr>
        </p:nvSpPr>
        <p:spPr>
          <a:xfrm>
            <a:off x="5937475" y="3031500"/>
            <a:ext cx="1671900" cy="4926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500"/>
            </a:lvl1pPr>
            <a:lvl2pPr lvl="1" rtl="0">
              <a:spcBef>
                <a:spcPts val="0"/>
              </a:spcBef>
              <a:spcAft>
                <a:spcPts val="0"/>
              </a:spcAft>
              <a:buNone/>
              <a:defRPr sz="1500"/>
            </a:lvl2pPr>
            <a:lvl3pPr lvl="2" rtl="0">
              <a:spcBef>
                <a:spcPts val="0"/>
              </a:spcBef>
              <a:spcAft>
                <a:spcPts val="0"/>
              </a:spcAft>
              <a:buNone/>
              <a:defRPr sz="1500"/>
            </a:lvl3pPr>
            <a:lvl4pPr lvl="3" rtl="0">
              <a:spcBef>
                <a:spcPts val="0"/>
              </a:spcBef>
              <a:spcAft>
                <a:spcPts val="0"/>
              </a:spcAft>
              <a:buNone/>
              <a:defRPr sz="1500"/>
            </a:lvl4pPr>
            <a:lvl5pPr lvl="4" rtl="0">
              <a:spcBef>
                <a:spcPts val="0"/>
              </a:spcBef>
              <a:spcAft>
                <a:spcPts val="0"/>
              </a:spcAft>
              <a:buNone/>
              <a:defRPr sz="1500"/>
            </a:lvl5pPr>
            <a:lvl6pPr lvl="5" rtl="0">
              <a:spcBef>
                <a:spcPts val="0"/>
              </a:spcBef>
              <a:spcAft>
                <a:spcPts val="0"/>
              </a:spcAft>
              <a:buNone/>
              <a:defRPr sz="1500"/>
            </a:lvl6pPr>
            <a:lvl7pPr lvl="6" rtl="0">
              <a:spcBef>
                <a:spcPts val="0"/>
              </a:spcBef>
              <a:spcAft>
                <a:spcPts val="0"/>
              </a:spcAft>
              <a:buNone/>
              <a:defRPr sz="1500"/>
            </a:lvl7pPr>
            <a:lvl8pPr lvl="7" rtl="0">
              <a:spcBef>
                <a:spcPts val="0"/>
              </a:spcBef>
              <a:spcAft>
                <a:spcPts val="0"/>
              </a:spcAft>
              <a:buNone/>
              <a:defRPr sz="1500"/>
            </a:lvl8pPr>
            <a:lvl9pPr lvl="8" rtl="0">
              <a:spcBef>
                <a:spcPts val="0"/>
              </a:spcBef>
              <a:spcAft>
                <a:spcPts val="0"/>
              </a:spcAft>
              <a:buNone/>
              <a:defRPr sz="1500"/>
            </a:lvl9pPr>
          </a:lstStyle>
          <a:p>
            <a:endParaRPr/>
          </a:p>
        </p:txBody>
      </p:sp>
      <p:sp>
        <p:nvSpPr>
          <p:cNvPr id="2987" name="Google Shape;2987;p50"/>
          <p:cNvSpPr txBox="1">
            <a:spLocks noGrp="1"/>
          </p:cNvSpPr>
          <p:nvPr>
            <p:ph type="subTitle" idx="4"/>
          </p:nvPr>
        </p:nvSpPr>
        <p:spPr>
          <a:xfrm>
            <a:off x="5937475" y="3370675"/>
            <a:ext cx="1865400" cy="7851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00"/>
            </a:lvl1pPr>
            <a:lvl2pPr lvl="1" rtl="0">
              <a:spcBef>
                <a:spcPts val="1600"/>
              </a:spcBef>
              <a:spcAft>
                <a:spcPts val="0"/>
              </a:spcAft>
              <a:buNone/>
              <a:defRPr sz="1300"/>
            </a:lvl2pPr>
            <a:lvl3pPr lvl="2" rtl="0">
              <a:spcBef>
                <a:spcPts val="1600"/>
              </a:spcBef>
              <a:spcAft>
                <a:spcPts val="0"/>
              </a:spcAft>
              <a:buNone/>
              <a:defRPr sz="1300"/>
            </a:lvl3pPr>
            <a:lvl4pPr lvl="3" rtl="0">
              <a:spcBef>
                <a:spcPts val="1600"/>
              </a:spcBef>
              <a:spcAft>
                <a:spcPts val="0"/>
              </a:spcAft>
              <a:buNone/>
              <a:defRPr sz="1300"/>
            </a:lvl4pPr>
            <a:lvl5pPr lvl="4" rtl="0">
              <a:spcBef>
                <a:spcPts val="1600"/>
              </a:spcBef>
              <a:spcAft>
                <a:spcPts val="0"/>
              </a:spcAft>
              <a:buNone/>
              <a:defRPr sz="1300"/>
            </a:lvl5pPr>
            <a:lvl6pPr lvl="5" rtl="0">
              <a:spcBef>
                <a:spcPts val="1600"/>
              </a:spcBef>
              <a:spcAft>
                <a:spcPts val="0"/>
              </a:spcAft>
              <a:buNone/>
              <a:defRPr sz="1300"/>
            </a:lvl6pPr>
            <a:lvl7pPr lvl="6" rtl="0">
              <a:spcBef>
                <a:spcPts val="1600"/>
              </a:spcBef>
              <a:spcAft>
                <a:spcPts val="0"/>
              </a:spcAft>
              <a:buNone/>
              <a:defRPr sz="1300"/>
            </a:lvl7pPr>
            <a:lvl8pPr lvl="7" rtl="0">
              <a:spcBef>
                <a:spcPts val="1600"/>
              </a:spcBef>
              <a:spcAft>
                <a:spcPts val="0"/>
              </a:spcAft>
              <a:buNone/>
              <a:defRPr sz="1300"/>
            </a:lvl8pPr>
            <a:lvl9pPr lvl="8" rtl="0">
              <a:spcBef>
                <a:spcPts val="1600"/>
              </a:spcBef>
              <a:spcAft>
                <a:spcPts val="1600"/>
              </a:spcAft>
              <a:buNone/>
              <a:defRPr sz="1300"/>
            </a:lvl9pPr>
          </a:lstStyle>
          <a:p>
            <a:endParaRPr/>
          </a:p>
        </p:txBody>
      </p:sp>
      <p:sp>
        <p:nvSpPr>
          <p:cNvPr id="2988" name="Google Shape;2988;p50"/>
          <p:cNvSpPr txBox="1">
            <a:spLocks noGrp="1"/>
          </p:cNvSpPr>
          <p:nvPr>
            <p:ph type="title" idx="5"/>
          </p:nvPr>
        </p:nvSpPr>
        <p:spPr>
          <a:xfrm>
            <a:off x="6898075" y="2955300"/>
            <a:ext cx="1479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lvl1pPr>
            <a:lvl2pPr lvl="1" algn="ctr" rtl="0">
              <a:spcBef>
                <a:spcPts val="0"/>
              </a:spcBef>
              <a:spcAft>
                <a:spcPts val="0"/>
              </a:spcAft>
              <a:buNone/>
              <a:defRPr sz="1500"/>
            </a:lvl2pPr>
            <a:lvl3pPr lvl="2" algn="ctr" rtl="0">
              <a:spcBef>
                <a:spcPts val="0"/>
              </a:spcBef>
              <a:spcAft>
                <a:spcPts val="0"/>
              </a:spcAft>
              <a:buNone/>
              <a:defRPr sz="1500"/>
            </a:lvl3pPr>
            <a:lvl4pPr lvl="3" algn="ctr" rtl="0">
              <a:spcBef>
                <a:spcPts val="0"/>
              </a:spcBef>
              <a:spcAft>
                <a:spcPts val="0"/>
              </a:spcAft>
              <a:buNone/>
              <a:defRPr sz="1500"/>
            </a:lvl4pPr>
            <a:lvl5pPr lvl="4" algn="ctr" rtl="0">
              <a:spcBef>
                <a:spcPts val="0"/>
              </a:spcBef>
              <a:spcAft>
                <a:spcPts val="0"/>
              </a:spcAft>
              <a:buNone/>
              <a:defRPr sz="1500"/>
            </a:lvl5pPr>
            <a:lvl6pPr lvl="5" algn="ctr" rtl="0">
              <a:spcBef>
                <a:spcPts val="0"/>
              </a:spcBef>
              <a:spcAft>
                <a:spcPts val="0"/>
              </a:spcAft>
              <a:buNone/>
              <a:defRPr sz="1500"/>
            </a:lvl6pPr>
            <a:lvl7pPr lvl="6" algn="ctr" rtl="0">
              <a:spcBef>
                <a:spcPts val="0"/>
              </a:spcBef>
              <a:spcAft>
                <a:spcPts val="0"/>
              </a:spcAft>
              <a:buNone/>
              <a:defRPr sz="1500"/>
            </a:lvl7pPr>
            <a:lvl8pPr lvl="7" algn="ctr" rtl="0">
              <a:spcBef>
                <a:spcPts val="0"/>
              </a:spcBef>
              <a:spcAft>
                <a:spcPts val="0"/>
              </a:spcAft>
              <a:buNone/>
              <a:defRPr sz="1500"/>
            </a:lvl8pPr>
            <a:lvl9pPr lvl="8" algn="ctr" rtl="0">
              <a:spcBef>
                <a:spcPts val="0"/>
              </a:spcBef>
              <a:spcAft>
                <a:spcPts val="0"/>
              </a:spcAft>
              <a:buNone/>
              <a:defRPr sz="1500"/>
            </a:lvl9pPr>
          </a:lstStyle>
          <a:p>
            <a:endParaRPr/>
          </a:p>
        </p:txBody>
      </p:sp>
      <p:sp>
        <p:nvSpPr>
          <p:cNvPr id="2989" name="Google Shape;2989;p50"/>
          <p:cNvSpPr txBox="1">
            <a:spLocks noGrp="1"/>
          </p:cNvSpPr>
          <p:nvPr>
            <p:ph type="subTitle" idx="6"/>
          </p:nvPr>
        </p:nvSpPr>
        <p:spPr>
          <a:xfrm>
            <a:off x="6898075" y="3370675"/>
            <a:ext cx="1479900" cy="7851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sz="1300"/>
            </a:lvl2pPr>
            <a:lvl3pPr lvl="2" algn="ctr" rtl="0">
              <a:spcBef>
                <a:spcPts val="1600"/>
              </a:spcBef>
              <a:spcAft>
                <a:spcPts val="0"/>
              </a:spcAft>
              <a:buNone/>
              <a:defRPr sz="1300"/>
            </a:lvl3pPr>
            <a:lvl4pPr lvl="3" algn="ctr" rtl="0">
              <a:spcBef>
                <a:spcPts val="1600"/>
              </a:spcBef>
              <a:spcAft>
                <a:spcPts val="0"/>
              </a:spcAft>
              <a:buNone/>
              <a:defRPr sz="1300"/>
            </a:lvl4pPr>
            <a:lvl5pPr lvl="4" algn="ctr" rtl="0">
              <a:spcBef>
                <a:spcPts val="1600"/>
              </a:spcBef>
              <a:spcAft>
                <a:spcPts val="0"/>
              </a:spcAft>
              <a:buNone/>
              <a:defRPr sz="1300"/>
            </a:lvl5pPr>
            <a:lvl6pPr lvl="5" algn="ctr" rtl="0">
              <a:spcBef>
                <a:spcPts val="1600"/>
              </a:spcBef>
              <a:spcAft>
                <a:spcPts val="0"/>
              </a:spcAft>
              <a:buNone/>
              <a:defRPr sz="1300"/>
            </a:lvl6pPr>
            <a:lvl7pPr lvl="6" algn="ctr" rtl="0">
              <a:spcBef>
                <a:spcPts val="1600"/>
              </a:spcBef>
              <a:spcAft>
                <a:spcPts val="0"/>
              </a:spcAft>
              <a:buNone/>
              <a:defRPr sz="1300"/>
            </a:lvl7pPr>
            <a:lvl8pPr lvl="7" algn="ctr" rtl="0">
              <a:spcBef>
                <a:spcPts val="1600"/>
              </a:spcBef>
              <a:spcAft>
                <a:spcPts val="0"/>
              </a:spcAft>
              <a:buNone/>
              <a:defRPr sz="1300"/>
            </a:lvl8pPr>
            <a:lvl9pPr lvl="8" algn="ctr" rtl="0">
              <a:spcBef>
                <a:spcPts val="1600"/>
              </a:spcBef>
              <a:spcAft>
                <a:spcPts val="1600"/>
              </a:spcAft>
              <a:buNone/>
              <a:defRPr sz="1300"/>
            </a:lvl9pPr>
          </a:lstStyle>
          <a:p>
            <a:endParaRPr/>
          </a:p>
        </p:txBody>
      </p:sp>
      <p:sp>
        <p:nvSpPr>
          <p:cNvPr id="2990" name="Google Shape;2990;p50"/>
          <p:cNvSpPr txBox="1">
            <a:spLocks noGrp="1"/>
          </p:cNvSpPr>
          <p:nvPr>
            <p:ph type="title" idx="7"/>
          </p:nvPr>
        </p:nvSpPr>
        <p:spPr>
          <a:xfrm>
            <a:off x="1518350" y="1140125"/>
            <a:ext cx="1671900" cy="4926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1500"/>
            </a:lvl1pPr>
            <a:lvl2pPr lvl="1" algn="r" rtl="0">
              <a:spcBef>
                <a:spcPts val="0"/>
              </a:spcBef>
              <a:spcAft>
                <a:spcPts val="0"/>
              </a:spcAft>
              <a:buNone/>
              <a:defRPr sz="1500"/>
            </a:lvl2pPr>
            <a:lvl3pPr lvl="2" algn="r" rtl="0">
              <a:spcBef>
                <a:spcPts val="0"/>
              </a:spcBef>
              <a:spcAft>
                <a:spcPts val="0"/>
              </a:spcAft>
              <a:buNone/>
              <a:defRPr sz="1500"/>
            </a:lvl3pPr>
            <a:lvl4pPr lvl="3" algn="r" rtl="0">
              <a:spcBef>
                <a:spcPts val="0"/>
              </a:spcBef>
              <a:spcAft>
                <a:spcPts val="0"/>
              </a:spcAft>
              <a:buNone/>
              <a:defRPr sz="1500"/>
            </a:lvl4pPr>
            <a:lvl5pPr lvl="4" algn="r" rtl="0">
              <a:spcBef>
                <a:spcPts val="0"/>
              </a:spcBef>
              <a:spcAft>
                <a:spcPts val="0"/>
              </a:spcAft>
              <a:buNone/>
              <a:defRPr sz="1500"/>
            </a:lvl5pPr>
            <a:lvl6pPr lvl="5" algn="r" rtl="0">
              <a:spcBef>
                <a:spcPts val="0"/>
              </a:spcBef>
              <a:spcAft>
                <a:spcPts val="0"/>
              </a:spcAft>
              <a:buNone/>
              <a:defRPr sz="1500"/>
            </a:lvl6pPr>
            <a:lvl7pPr lvl="6" algn="r" rtl="0">
              <a:spcBef>
                <a:spcPts val="0"/>
              </a:spcBef>
              <a:spcAft>
                <a:spcPts val="0"/>
              </a:spcAft>
              <a:buNone/>
              <a:defRPr sz="1500"/>
            </a:lvl7pPr>
            <a:lvl8pPr lvl="7" algn="r" rtl="0">
              <a:spcBef>
                <a:spcPts val="0"/>
              </a:spcBef>
              <a:spcAft>
                <a:spcPts val="0"/>
              </a:spcAft>
              <a:buNone/>
              <a:defRPr sz="1500"/>
            </a:lvl8pPr>
            <a:lvl9pPr lvl="8" algn="r" rtl="0">
              <a:spcBef>
                <a:spcPts val="0"/>
              </a:spcBef>
              <a:spcAft>
                <a:spcPts val="0"/>
              </a:spcAft>
              <a:buNone/>
              <a:defRPr sz="1500"/>
            </a:lvl9pPr>
          </a:lstStyle>
          <a:p>
            <a:endParaRPr/>
          </a:p>
        </p:txBody>
      </p:sp>
      <p:sp>
        <p:nvSpPr>
          <p:cNvPr id="2991" name="Google Shape;2991;p50"/>
          <p:cNvSpPr txBox="1">
            <a:spLocks noGrp="1"/>
          </p:cNvSpPr>
          <p:nvPr>
            <p:ph type="subTitle" idx="8"/>
          </p:nvPr>
        </p:nvSpPr>
        <p:spPr>
          <a:xfrm>
            <a:off x="1324850" y="1555500"/>
            <a:ext cx="1865400" cy="7851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300"/>
            </a:lvl1pPr>
            <a:lvl2pPr lvl="1" algn="r" rtl="0">
              <a:spcBef>
                <a:spcPts val="1600"/>
              </a:spcBef>
              <a:spcAft>
                <a:spcPts val="0"/>
              </a:spcAft>
              <a:buNone/>
              <a:defRPr sz="1300"/>
            </a:lvl2pPr>
            <a:lvl3pPr lvl="2" algn="r" rtl="0">
              <a:spcBef>
                <a:spcPts val="1600"/>
              </a:spcBef>
              <a:spcAft>
                <a:spcPts val="0"/>
              </a:spcAft>
              <a:buNone/>
              <a:defRPr sz="1300"/>
            </a:lvl3pPr>
            <a:lvl4pPr lvl="3" algn="r" rtl="0">
              <a:spcBef>
                <a:spcPts val="1600"/>
              </a:spcBef>
              <a:spcAft>
                <a:spcPts val="0"/>
              </a:spcAft>
              <a:buNone/>
              <a:defRPr sz="1300"/>
            </a:lvl4pPr>
            <a:lvl5pPr lvl="4" algn="r" rtl="0">
              <a:spcBef>
                <a:spcPts val="1600"/>
              </a:spcBef>
              <a:spcAft>
                <a:spcPts val="0"/>
              </a:spcAft>
              <a:buNone/>
              <a:defRPr sz="1300"/>
            </a:lvl5pPr>
            <a:lvl6pPr lvl="5" algn="r" rtl="0">
              <a:spcBef>
                <a:spcPts val="1600"/>
              </a:spcBef>
              <a:spcAft>
                <a:spcPts val="0"/>
              </a:spcAft>
              <a:buNone/>
              <a:defRPr sz="1300"/>
            </a:lvl6pPr>
            <a:lvl7pPr lvl="6" algn="r" rtl="0">
              <a:spcBef>
                <a:spcPts val="1600"/>
              </a:spcBef>
              <a:spcAft>
                <a:spcPts val="0"/>
              </a:spcAft>
              <a:buNone/>
              <a:defRPr sz="1300"/>
            </a:lvl7pPr>
            <a:lvl8pPr lvl="7" algn="r" rtl="0">
              <a:spcBef>
                <a:spcPts val="1600"/>
              </a:spcBef>
              <a:spcAft>
                <a:spcPts val="0"/>
              </a:spcAft>
              <a:buNone/>
              <a:defRPr sz="1300"/>
            </a:lvl8pPr>
            <a:lvl9pPr lvl="8" algn="r" rtl="0">
              <a:spcBef>
                <a:spcPts val="1600"/>
              </a:spcBef>
              <a:spcAft>
                <a:spcPts val="1600"/>
              </a:spcAft>
              <a:buNone/>
              <a:defRPr sz="1300"/>
            </a:lvl9pPr>
          </a:lstStyle>
          <a:p>
            <a:endParaRPr/>
          </a:p>
        </p:txBody>
      </p:sp>
      <p:sp>
        <p:nvSpPr>
          <p:cNvPr id="2992" name="Google Shape;2992;p50"/>
          <p:cNvSpPr txBox="1">
            <a:spLocks noGrp="1"/>
          </p:cNvSpPr>
          <p:nvPr>
            <p:ph type="title" idx="9"/>
          </p:nvPr>
        </p:nvSpPr>
        <p:spPr>
          <a:xfrm>
            <a:off x="5963364" y="1140125"/>
            <a:ext cx="1671900" cy="492600"/>
          </a:xfrm>
          <a:prstGeom prst="rect">
            <a:avLst/>
          </a:prstGeom>
        </p:spPr>
        <p:txBody>
          <a:bodyPr spcFirstLastPara="1" wrap="square" lIns="91425" tIns="91425" rIns="91425" bIns="91425" anchor="b" anchorCtr="0">
            <a:noAutofit/>
          </a:bodyPr>
          <a:lstStyle>
            <a:lvl1pPr lvl="0" rtl="0">
              <a:spcBef>
                <a:spcPts val="0"/>
              </a:spcBef>
              <a:spcAft>
                <a:spcPts val="0"/>
              </a:spcAft>
              <a:buNone/>
              <a:defRPr sz="1500"/>
            </a:lvl1pPr>
            <a:lvl2pPr lvl="1" rtl="0">
              <a:spcBef>
                <a:spcPts val="0"/>
              </a:spcBef>
              <a:spcAft>
                <a:spcPts val="0"/>
              </a:spcAft>
              <a:buNone/>
              <a:defRPr sz="1500"/>
            </a:lvl2pPr>
            <a:lvl3pPr lvl="2" rtl="0">
              <a:spcBef>
                <a:spcPts val="0"/>
              </a:spcBef>
              <a:spcAft>
                <a:spcPts val="0"/>
              </a:spcAft>
              <a:buNone/>
              <a:defRPr sz="1500"/>
            </a:lvl3pPr>
            <a:lvl4pPr lvl="3" rtl="0">
              <a:spcBef>
                <a:spcPts val="0"/>
              </a:spcBef>
              <a:spcAft>
                <a:spcPts val="0"/>
              </a:spcAft>
              <a:buNone/>
              <a:defRPr sz="1500"/>
            </a:lvl4pPr>
            <a:lvl5pPr lvl="4" rtl="0">
              <a:spcBef>
                <a:spcPts val="0"/>
              </a:spcBef>
              <a:spcAft>
                <a:spcPts val="0"/>
              </a:spcAft>
              <a:buNone/>
              <a:defRPr sz="1500"/>
            </a:lvl5pPr>
            <a:lvl6pPr lvl="5" rtl="0">
              <a:spcBef>
                <a:spcPts val="0"/>
              </a:spcBef>
              <a:spcAft>
                <a:spcPts val="0"/>
              </a:spcAft>
              <a:buNone/>
              <a:defRPr sz="1500"/>
            </a:lvl6pPr>
            <a:lvl7pPr lvl="6" rtl="0">
              <a:spcBef>
                <a:spcPts val="0"/>
              </a:spcBef>
              <a:spcAft>
                <a:spcPts val="0"/>
              </a:spcAft>
              <a:buNone/>
              <a:defRPr sz="1500"/>
            </a:lvl7pPr>
            <a:lvl8pPr lvl="7" rtl="0">
              <a:spcBef>
                <a:spcPts val="0"/>
              </a:spcBef>
              <a:spcAft>
                <a:spcPts val="0"/>
              </a:spcAft>
              <a:buNone/>
              <a:defRPr sz="1500"/>
            </a:lvl8pPr>
            <a:lvl9pPr lvl="8" rtl="0">
              <a:spcBef>
                <a:spcPts val="0"/>
              </a:spcBef>
              <a:spcAft>
                <a:spcPts val="0"/>
              </a:spcAft>
              <a:buNone/>
              <a:defRPr sz="1500"/>
            </a:lvl9pPr>
          </a:lstStyle>
          <a:p>
            <a:endParaRPr/>
          </a:p>
        </p:txBody>
      </p:sp>
      <p:sp>
        <p:nvSpPr>
          <p:cNvPr id="2993" name="Google Shape;2993;p50"/>
          <p:cNvSpPr txBox="1">
            <a:spLocks noGrp="1"/>
          </p:cNvSpPr>
          <p:nvPr>
            <p:ph type="subTitle" idx="13"/>
          </p:nvPr>
        </p:nvSpPr>
        <p:spPr>
          <a:xfrm>
            <a:off x="5963379" y="1555500"/>
            <a:ext cx="1865400" cy="7851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300"/>
            </a:lvl1pPr>
            <a:lvl2pPr lvl="1" rtl="0">
              <a:spcBef>
                <a:spcPts val="1600"/>
              </a:spcBef>
              <a:spcAft>
                <a:spcPts val="0"/>
              </a:spcAft>
              <a:buNone/>
              <a:defRPr sz="1300"/>
            </a:lvl2pPr>
            <a:lvl3pPr lvl="2" rtl="0">
              <a:spcBef>
                <a:spcPts val="1600"/>
              </a:spcBef>
              <a:spcAft>
                <a:spcPts val="0"/>
              </a:spcAft>
              <a:buNone/>
              <a:defRPr sz="1300"/>
            </a:lvl3pPr>
            <a:lvl4pPr lvl="3" rtl="0">
              <a:spcBef>
                <a:spcPts val="1600"/>
              </a:spcBef>
              <a:spcAft>
                <a:spcPts val="0"/>
              </a:spcAft>
              <a:buNone/>
              <a:defRPr sz="1300"/>
            </a:lvl4pPr>
            <a:lvl5pPr lvl="4" rtl="0">
              <a:spcBef>
                <a:spcPts val="1600"/>
              </a:spcBef>
              <a:spcAft>
                <a:spcPts val="0"/>
              </a:spcAft>
              <a:buNone/>
              <a:defRPr sz="1300"/>
            </a:lvl5pPr>
            <a:lvl6pPr lvl="5" rtl="0">
              <a:spcBef>
                <a:spcPts val="1600"/>
              </a:spcBef>
              <a:spcAft>
                <a:spcPts val="0"/>
              </a:spcAft>
              <a:buNone/>
              <a:defRPr sz="1300"/>
            </a:lvl6pPr>
            <a:lvl7pPr lvl="6" rtl="0">
              <a:spcBef>
                <a:spcPts val="1600"/>
              </a:spcBef>
              <a:spcAft>
                <a:spcPts val="0"/>
              </a:spcAft>
              <a:buNone/>
              <a:defRPr sz="1300"/>
            </a:lvl7pPr>
            <a:lvl8pPr lvl="7" rtl="0">
              <a:spcBef>
                <a:spcPts val="1600"/>
              </a:spcBef>
              <a:spcAft>
                <a:spcPts val="0"/>
              </a:spcAft>
              <a:buNone/>
              <a:defRPr sz="1300"/>
            </a:lvl8pPr>
            <a:lvl9pPr lvl="8" rtl="0">
              <a:spcBef>
                <a:spcPts val="1600"/>
              </a:spcBef>
              <a:spcAft>
                <a:spcPts val="1600"/>
              </a:spcAft>
              <a:buNone/>
              <a:defRPr sz="1300"/>
            </a:lvl9pPr>
          </a:lstStyle>
          <a:p>
            <a:endParaRPr/>
          </a:p>
        </p:txBody>
      </p:sp>
      <p:sp>
        <p:nvSpPr>
          <p:cNvPr id="2994" name="Google Shape;2994;p50"/>
          <p:cNvSpPr txBox="1">
            <a:spLocks noGrp="1"/>
          </p:cNvSpPr>
          <p:nvPr>
            <p:ph type="title" idx="14" hasCustomPrompt="1"/>
          </p:nvPr>
        </p:nvSpPr>
        <p:spPr>
          <a:xfrm>
            <a:off x="1091225"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2995" name="Google Shape;2995;p50"/>
          <p:cNvSpPr txBox="1">
            <a:spLocks noGrp="1"/>
          </p:cNvSpPr>
          <p:nvPr>
            <p:ph type="title" idx="15" hasCustomPrompt="1"/>
          </p:nvPr>
        </p:nvSpPr>
        <p:spPr>
          <a:xfrm>
            <a:off x="2624238"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2996" name="Google Shape;2996;p50"/>
          <p:cNvSpPr txBox="1">
            <a:spLocks noGrp="1"/>
          </p:cNvSpPr>
          <p:nvPr>
            <p:ph type="title" idx="16" hasCustomPrompt="1"/>
          </p:nvPr>
        </p:nvSpPr>
        <p:spPr>
          <a:xfrm>
            <a:off x="4157250"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2997" name="Google Shape;2997;p50"/>
          <p:cNvSpPr txBox="1">
            <a:spLocks noGrp="1"/>
          </p:cNvSpPr>
          <p:nvPr>
            <p:ph type="title" idx="17" hasCustomPrompt="1"/>
          </p:nvPr>
        </p:nvSpPr>
        <p:spPr>
          <a:xfrm>
            <a:off x="5690275"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2998" name="Google Shape;2998;p50"/>
          <p:cNvSpPr txBox="1">
            <a:spLocks noGrp="1"/>
          </p:cNvSpPr>
          <p:nvPr>
            <p:ph type="title" idx="18" hasCustomPrompt="1"/>
          </p:nvPr>
        </p:nvSpPr>
        <p:spPr>
          <a:xfrm>
            <a:off x="7223300"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2999" name="Google Shape;2999;p50"/>
          <p:cNvSpPr/>
          <p:nvPr/>
        </p:nvSpPr>
        <p:spPr>
          <a:xfrm rot="-8100000">
            <a:off x="8003029" y="321809"/>
            <a:ext cx="3330250" cy="2770413"/>
          </a:xfrm>
          <a:custGeom>
            <a:avLst/>
            <a:gdLst/>
            <a:ahLst/>
            <a:cxnLst/>
            <a:rect l="l" t="t" r="r" b="b"/>
            <a:pathLst>
              <a:path w="92013" h="76545" extrusionOk="0">
                <a:moveTo>
                  <a:pt x="29188" y="0"/>
                </a:moveTo>
                <a:lnTo>
                  <a:pt x="1" y="27307"/>
                </a:lnTo>
                <a:lnTo>
                  <a:pt x="1188" y="55207"/>
                </a:lnTo>
                <a:lnTo>
                  <a:pt x="24933" y="75423"/>
                </a:lnTo>
                <a:lnTo>
                  <a:pt x="43616" y="76545"/>
                </a:lnTo>
                <a:lnTo>
                  <a:pt x="60848" y="75275"/>
                </a:lnTo>
                <a:lnTo>
                  <a:pt x="87049" y="74731"/>
                </a:lnTo>
                <a:lnTo>
                  <a:pt x="92013" y="63436"/>
                </a:lnTo>
                <a:lnTo>
                  <a:pt x="80173" y="14610"/>
                </a:lnTo>
                <a:lnTo>
                  <a:pt x="29188" y="0"/>
                </a:ln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0" name="Google Shape;3000;p50"/>
          <p:cNvSpPr/>
          <p:nvPr/>
        </p:nvSpPr>
        <p:spPr>
          <a:xfrm rot="-10190105">
            <a:off x="-910634" y="4362956"/>
            <a:ext cx="2913682" cy="2525981"/>
          </a:xfrm>
          <a:custGeom>
            <a:avLst/>
            <a:gdLst/>
            <a:ahLst/>
            <a:cxnLst/>
            <a:rect l="l" t="t" r="r" b="b"/>
            <a:pathLst>
              <a:path w="77617" h="69621" extrusionOk="0">
                <a:moveTo>
                  <a:pt x="43978" y="1"/>
                </a:moveTo>
                <a:lnTo>
                  <a:pt x="29583" y="15072"/>
                </a:lnTo>
                <a:lnTo>
                  <a:pt x="13324" y="19261"/>
                </a:lnTo>
                <a:lnTo>
                  <a:pt x="0" y="27704"/>
                </a:lnTo>
                <a:lnTo>
                  <a:pt x="2886" y="56973"/>
                </a:lnTo>
                <a:lnTo>
                  <a:pt x="26911" y="59298"/>
                </a:lnTo>
                <a:lnTo>
                  <a:pt x="39592" y="62497"/>
                </a:lnTo>
                <a:lnTo>
                  <a:pt x="56939" y="69620"/>
                </a:lnTo>
                <a:lnTo>
                  <a:pt x="77617" y="55587"/>
                </a:lnTo>
                <a:lnTo>
                  <a:pt x="74088" y="38752"/>
                </a:lnTo>
                <a:lnTo>
                  <a:pt x="63073" y="27390"/>
                </a:lnTo>
                <a:lnTo>
                  <a:pt x="60187" y="8229"/>
                </a:lnTo>
                <a:lnTo>
                  <a:pt x="4397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1" name="Google Shape;3001;p50"/>
          <p:cNvSpPr/>
          <p:nvPr/>
        </p:nvSpPr>
        <p:spPr>
          <a:xfrm rot="-1938919">
            <a:off x="5910002" y="-1697680"/>
            <a:ext cx="2387945" cy="2390540"/>
          </a:xfrm>
          <a:custGeom>
            <a:avLst/>
            <a:gdLst/>
            <a:ahLst/>
            <a:cxnLst/>
            <a:rect l="l" t="t" r="r" b="b"/>
            <a:pathLst>
              <a:path w="75457" h="75539" extrusionOk="0">
                <a:moveTo>
                  <a:pt x="35469" y="0"/>
                </a:moveTo>
                <a:lnTo>
                  <a:pt x="4947" y="16852"/>
                </a:lnTo>
                <a:lnTo>
                  <a:pt x="0" y="40696"/>
                </a:lnTo>
                <a:lnTo>
                  <a:pt x="15781" y="62858"/>
                </a:lnTo>
                <a:lnTo>
                  <a:pt x="31314" y="67805"/>
                </a:lnTo>
                <a:lnTo>
                  <a:pt x="46171" y="70411"/>
                </a:lnTo>
                <a:lnTo>
                  <a:pt x="68432" y="75539"/>
                </a:lnTo>
                <a:lnTo>
                  <a:pt x="75044" y="67047"/>
                </a:lnTo>
                <a:lnTo>
                  <a:pt x="75456" y="23234"/>
                </a:lnTo>
                <a:lnTo>
                  <a:pt x="354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002" name="Google Shape;3002;p50"/>
          <p:cNvGrpSpPr/>
          <p:nvPr/>
        </p:nvGrpSpPr>
        <p:grpSpPr>
          <a:xfrm>
            <a:off x="5136957" y="4523282"/>
            <a:ext cx="3801280" cy="1960600"/>
            <a:chOff x="2411875" y="3496450"/>
            <a:chExt cx="1948675" cy="1005075"/>
          </a:xfrm>
        </p:grpSpPr>
        <p:sp>
          <p:nvSpPr>
            <p:cNvPr id="3003" name="Google Shape;3003;p50"/>
            <p:cNvSpPr/>
            <p:nvPr/>
          </p:nvSpPr>
          <p:spPr>
            <a:xfrm>
              <a:off x="2411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4" name="Google Shape;3004;p50"/>
            <p:cNvSpPr/>
            <p:nvPr/>
          </p:nvSpPr>
          <p:spPr>
            <a:xfrm>
              <a:off x="2519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5" name="Google Shape;3005;p50"/>
            <p:cNvSpPr/>
            <p:nvPr/>
          </p:nvSpPr>
          <p:spPr>
            <a:xfrm>
              <a:off x="2627475" y="3496450"/>
              <a:ext cx="437825" cy="1005075"/>
            </a:xfrm>
            <a:custGeom>
              <a:avLst/>
              <a:gdLst/>
              <a:ahLst/>
              <a:cxnLst/>
              <a:rect l="l" t="t" r="r" b="b"/>
              <a:pathLst>
                <a:path w="17513" h="40203" extrusionOk="0">
                  <a:moveTo>
                    <a:pt x="16507" y="1"/>
                  </a:moveTo>
                  <a:lnTo>
                    <a:pt x="1" y="40203"/>
                  </a:lnTo>
                  <a:lnTo>
                    <a:pt x="1023" y="40203"/>
                  </a:lnTo>
                  <a:lnTo>
                    <a:pt x="17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6" name="Google Shape;3006;p50"/>
            <p:cNvSpPr/>
            <p:nvPr/>
          </p:nvSpPr>
          <p:spPr>
            <a:xfrm>
              <a:off x="27354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7" name="Google Shape;3007;p50"/>
            <p:cNvSpPr/>
            <p:nvPr/>
          </p:nvSpPr>
          <p:spPr>
            <a:xfrm>
              <a:off x="2843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8" name="Google Shape;3008;p50"/>
            <p:cNvSpPr/>
            <p:nvPr/>
          </p:nvSpPr>
          <p:spPr>
            <a:xfrm>
              <a:off x="2951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9" name="Google Shape;3009;p50"/>
            <p:cNvSpPr/>
            <p:nvPr/>
          </p:nvSpPr>
          <p:spPr>
            <a:xfrm>
              <a:off x="3059500" y="3496450"/>
              <a:ext cx="437825" cy="1005075"/>
            </a:xfrm>
            <a:custGeom>
              <a:avLst/>
              <a:gdLst/>
              <a:ahLst/>
              <a:cxnLst/>
              <a:rect l="l" t="t" r="r" b="b"/>
              <a:pathLst>
                <a:path w="17513" h="40203" extrusionOk="0">
                  <a:moveTo>
                    <a:pt x="16490" y="1"/>
                  </a:moveTo>
                  <a:lnTo>
                    <a:pt x="1" y="40203"/>
                  </a:lnTo>
                  <a:lnTo>
                    <a:pt x="1007" y="40203"/>
                  </a:lnTo>
                  <a:lnTo>
                    <a:pt x="17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0" name="Google Shape;3010;p50"/>
            <p:cNvSpPr/>
            <p:nvPr/>
          </p:nvSpPr>
          <p:spPr>
            <a:xfrm>
              <a:off x="31671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1" name="Google Shape;3011;p50"/>
            <p:cNvSpPr/>
            <p:nvPr/>
          </p:nvSpPr>
          <p:spPr>
            <a:xfrm>
              <a:off x="3275100"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2" name="Google Shape;3012;p50"/>
            <p:cNvSpPr/>
            <p:nvPr/>
          </p:nvSpPr>
          <p:spPr>
            <a:xfrm>
              <a:off x="3383125" y="3496450"/>
              <a:ext cx="437800" cy="1005075"/>
            </a:xfrm>
            <a:custGeom>
              <a:avLst/>
              <a:gdLst/>
              <a:ahLst/>
              <a:cxnLst/>
              <a:rect l="l" t="t" r="r" b="b"/>
              <a:pathLst>
                <a:path w="17512" h="40203" extrusionOk="0">
                  <a:moveTo>
                    <a:pt x="16490" y="1"/>
                  </a:moveTo>
                  <a:lnTo>
                    <a:pt x="0" y="40203"/>
                  </a:lnTo>
                  <a:lnTo>
                    <a:pt x="1022" y="40203"/>
                  </a:lnTo>
                  <a:lnTo>
                    <a:pt x="175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3" name="Google Shape;3013;p50"/>
            <p:cNvSpPr/>
            <p:nvPr/>
          </p:nvSpPr>
          <p:spPr>
            <a:xfrm>
              <a:off x="34911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4" name="Google Shape;3014;p50"/>
            <p:cNvSpPr/>
            <p:nvPr/>
          </p:nvSpPr>
          <p:spPr>
            <a:xfrm>
              <a:off x="3599125" y="3496450"/>
              <a:ext cx="437425" cy="1005075"/>
            </a:xfrm>
            <a:custGeom>
              <a:avLst/>
              <a:gdLst/>
              <a:ahLst/>
              <a:cxnLst/>
              <a:rect l="l" t="t" r="r" b="b"/>
              <a:pathLst>
                <a:path w="17497" h="40203" extrusionOk="0">
                  <a:moveTo>
                    <a:pt x="16490" y="1"/>
                  </a:moveTo>
                  <a:lnTo>
                    <a:pt x="1" y="40203"/>
                  </a:lnTo>
                  <a:lnTo>
                    <a:pt x="1006" y="40203"/>
                  </a:lnTo>
                  <a:lnTo>
                    <a:pt x="1749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5" name="Google Shape;3015;p50"/>
            <p:cNvSpPr/>
            <p:nvPr/>
          </p:nvSpPr>
          <p:spPr>
            <a:xfrm>
              <a:off x="37067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6" name="Google Shape;3016;p50"/>
            <p:cNvSpPr/>
            <p:nvPr/>
          </p:nvSpPr>
          <p:spPr>
            <a:xfrm>
              <a:off x="3814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7" name="Google Shape;3017;p50"/>
            <p:cNvSpPr/>
            <p:nvPr/>
          </p:nvSpPr>
          <p:spPr>
            <a:xfrm>
              <a:off x="3922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18" name="Google Shape;3018;p50"/>
          <p:cNvGrpSpPr/>
          <p:nvPr/>
        </p:nvGrpSpPr>
        <p:grpSpPr>
          <a:xfrm rot="10800000">
            <a:off x="-1265531" y="-2042426"/>
            <a:ext cx="2469173" cy="3852339"/>
            <a:chOff x="5682575" y="1978175"/>
            <a:chExt cx="986525" cy="1539150"/>
          </a:xfrm>
        </p:grpSpPr>
        <p:sp>
          <p:nvSpPr>
            <p:cNvPr id="3019" name="Google Shape;3019;p50"/>
            <p:cNvSpPr/>
            <p:nvPr/>
          </p:nvSpPr>
          <p:spPr>
            <a:xfrm>
              <a:off x="5682575" y="1978175"/>
              <a:ext cx="17750" cy="15075"/>
            </a:xfrm>
            <a:custGeom>
              <a:avLst/>
              <a:gdLst/>
              <a:ahLst/>
              <a:cxnLst/>
              <a:rect l="l" t="t" r="r" b="b"/>
              <a:pathLst>
                <a:path w="710" h="603" extrusionOk="0">
                  <a:moveTo>
                    <a:pt x="413" y="1"/>
                  </a:moveTo>
                  <a:cubicBezTo>
                    <a:pt x="149" y="1"/>
                    <a:pt x="1" y="330"/>
                    <a:pt x="199" y="512"/>
                  </a:cubicBezTo>
                  <a:cubicBezTo>
                    <a:pt x="262" y="575"/>
                    <a:pt x="337" y="603"/>
                    <a:pt x="410" y="603"/>
                  </a:cubicBezTo>
                  <a:cubicBezTo>
                    <a:pt x="565" y="603"/>
                    <a:pt x="710" y="477"/>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0" name="Google Shape;3020;p50"/>
            <p:cNvSpPr/>
            <p:nvPr/>
          </p:nvSpPr>
          <p:spPr>
            <a:xfrm>
              <a:off x="582110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1" name="Google Shape;3021;p50"/>
            <p:cNvSpPr/>
            <p:nvPr/>
          </p:nvSpPr>
          <p:spPr>
            <a:xfrm>
              <a:off x="5959600" y="1978175"/>
              <a:ext cx="17750" cy="15075"/>
            </a:xfrm>
            <a:custGeom>
              <a:avLst/>
              <a:gdLst/>
              <a:ahLst/>
              <a:cxnLst/>
              <a:rect l="l" t="t" r="r" b="b"/>
              <a:pathLst>
                <a:path w="710" h="603" extrusionOk="0">
                  <a:moveTo>
                    <a:pt x="397" y="1"/>
                  </a:moveTo>
                  <a:cubicBezTo>
                    <a:pt x="133" y="1"/>
                    <a:pt x="1" y="330"/>
                    <a:pt x="182" y="512"/>
                  </a:cubicBezTo>
                  <a:cubicBezTo>
                    <a:pt x="246" y="575"/>
                    <a:pt x="322" y="603"/>
                    <a:pt x="398" y="603"/>
                  </a:cubicBezTo>
                  <a:cubicBezTo>
                    <a:pt x="557" y="603"/>
                    <a:pt x="710" y="477"/>
                    <a:pt x="710" y="297"/>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2" name="Google Shape;3022;p50"/>
            <p:cNvSpPr/>
            <p:nvPr/>
          </p:nvSpPr>
          <p:spPr>
            <a:xfrm>
              <a:off x="6097700" y="1978175"/>
              <a:ext cx="17775" cy="15075"/>
            </a:xfrm>
            <a:custGeom>
              <a:avLst/>
              <a:gdLst/>
              <a:ahLst/>
              <a:cxnLst/>
              <a:rect l="l" t="t" r="r" b="b"/>
              <a:pathLst>
                <a:path w="711" h="603" extrusionOk="0">
                  <a:moveTo>
                    <a:pt x="413" y="1"/>
                  </a:moveTo>
                  <a:cubicBezTo>
                    <a:pt x="149" y="1"/>
                    <a:pt x="1" y="330"/>
                    <a:pt x="199" y="512"/>
                  </a:cubicBezTo>
                  <a:cubicBezTo>
                    <a:pt x="257" y="575"/>
                    <a:pt x="330" y="603"/>
                    <a:pt x="403" y="603"/>
                  </a:cubicBezTo>
                  <a:cubicBezTo>
                    <a:pt x="557" y="603"/>
                    <a:pt x="710" y="477"/>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3" name="Google Shape;3023;p50"/>
            <p:cNvSpPr/>
            <p:nvPr/>
          </p:nvSpPr>
          <p:spPr>
            <a:xfrm>
              <a:off x="6236225" y="1978175"/>
              <a:ext cx="17750" cy="15075"/>
            </a:xfrm>
            <a:custGeom>
              <a:avLst/>
              <a:gdLst/>
              <a:ahLst/>
              <a:cxnLst/>
              <a:rect l="l" t="t" r="r" b="b"/>
              <a:pathLst>
                <a:path w="710" h="603" extrusionOk="0">
                  <a:moveTo>
                    <a:pt x="396" y="1"/>
                  </a:moveTo>
                  <a:cubicBezTo>
                    <a:pt x="132" y="1"/>
                    <a:pt x="0" y="330"/>
                    <a:pt x="198" y="512"/>
                  </a:cubicBezTo>
                  <a:cubicBezTo>
                    <a:pt x="256" y="575"/>
                    <a:pt x="330" y="603"/>
                    <a:pt x="402" y="603"/>
                  </a:cubicBezTo>
                  <a:cubicBezTo>
                    <a:pt x="557" y="603"/>
                    <a:pt x="710" y="477"/>
                    <a:pt x="710" y="297"/>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4" name="Google Shape;3024;p50"/>
            <p:cNvSpPr/>
            <p:nvPr/>
          </p:nvSpPr>
          <p:spPr>
            <a:xfrm>
              <a:off x="6374725" y="1978175"/>
              <a:ext cx="17775" cy="15175"/>
            </a:xfrm>
            <a:custGeom>
              <a:avLst/>
              <a:gdLst/>
              <a:ahLst/>
              <a:cxnLst/>
              <a:rect l="l" t="t" r="r" b="b"/>
              <a:pathLst>
                <a:path w="711" h="607" extrusionOk="0">
                  <a:moveTo>
                    <a:pt x="397" y="1"/>
                  </a:moveTo>
                  <a:cubicBezTo>
                    <a:pt x="133" y="1"/>
                    <a:pt x="1" y="314"/>
                    <a:pt x="182" y="512"/>
                  </a:cubicBezTo>
                  <a:cubicBezTo>
                    <a:pt x="248" y="577"/>
                    <a:pt x="325" y="607"/>
                    <a:pt x="401" y="607"/>
                  </a:cubicBezTo>
                  <a:cubicBezTo>
                    <a:pt x="555" y="607"/>
                    <a:pt x="699" y="485"/>
                    <a:pt x="710" y="297"/>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5" name="Google Shape;3025;p50"/>
            <p:cNvSpPr/>
            <p:nvPr/>
          </p:nvSpPr>
          <p:spPr>
            <a:xfrm>
              <a:off x="6512825" y="1978175"/>
              <a:ext cx="17775" cy="15175"/>
            </a:xfrm>
            <a:custGeom>
              <a:avLst/>
              <a:gdLst/>
              <a:ahLst/>
              <a:cxnLst/>
              <a:rect l="l" t="t" r="r" b="b"/>
              <a:pathLst>
                <a:path w="711" h="607" extrusionOk="0">
                  <a:moveTo>
                    <a:pt x="413" y="1"/>
                  </a:moveTo>
                  <a:cubicBezTo>
                    <a:pt x="133" y="1"/>
                    <a:pt x="1" y="314"/>
                    <a:pt x="199" y="512"/>
                  </a:cubicBezTo>
                  <a:cubicBezTo>
                    <a:pt x="259" y="577"/>
                    <a:pt x="335" y="607"/>
                    <a:pt x="410" y="607"/>
                  </a:cubicBezTo>
                  <a:cubicBezTo>
                    <a:pt x="562" y="607"/>
                    <a:pt x="710" y="485"/>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6" name="Google Shape;3026;p50"/>
            <p:cNvSpPr/>
            <p:nvPr/>
          </p:nvSpPr>
          <p:spPr>
            <a:xfrm>
              <a:off x="665135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7" name="Google Shape;3027;p50"/>
            <p:cNvSpPr/>
            <p:nvPr/>
          </p:nvSpPr>
          <p:spPr>
            <a:xfrm>
              <a:off x="5682575" y="2105150"/>
              <a:ext cx="17750" cy="15175"/>
            </a:xfrm>
            <a:custGeom>
              <a:avLst/>
              <a:gdLst/>
              <a:ahLst/>
              <a:cxnLst/>
              <a:rect l="l" t="t" r="r" b="b"/>
              <a:pathLst>
                <a:path w="710" h="607" extrusionOk="0">
                  <a:moveTo>
                    <a:pt x="413" y="0"/>
                  </a:moveTo>
                  <a:cubicBezTo>
                    <a:pt x="149" y="0"/>
                    <a:pt x="1" y="330"/>
                    <a:pt x="199" y="512"/>
                  </a:cubicBezTo>
                  <a:cubicBezTo>
                    <a:pt x="264" y="577"/>
                    <a:pt x="342" y="606"/>
                    <a:pt x="417" y="606"/>
                  </a:cubicBezTo>
                  <a:cubicBezTo>
                    <a:pt x="569"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8" name="Google Shape;3028;p50"/>
            <p:cNvSpPr/>
            <p:nvPr/>
          </p:nvSpPr>
          <p:spPr>
            <a:xfrm>
              <a:off x="582110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9" name="Google Shape;3029;p50"/>
            <p:cNvSpPr/>
            <p:nvPr/>
          </p:nvSpPr>
          <p:spPr>
            <a:xfrm>
              <a:off x="5959600" y="2105150"/>
              <a:ext cx="17750" cy="15175"/>
            </a:xfrm>
            <a:custGeom>
              <a:avLst/>
              <a:gdLst/>
              <a:ahLst/>
              <a:cxnLst/>
              <a:rect l="l" t="t" r="r" b="b"/>
              <a:pathLst>
                <a:path w="710" h="607" extrusionOk="0">
                  <a:moveTo>
                    <a:pt x="397" y="0"/>
                  </a:moveTo>
                  <a:cubicBezTo>
                    <a:pt x="133" y="0"/>
                    <a:pt x="1" y="330"/>
                    <a:pt x="182" y="512"/>
                  </a:cubicBezTo>
                  <a:cubicBezTo>
                    <a:pt x="248" y="577"/>
                    <a:pt x="327" y="606"/>
                    <a:pt x="405" y="606"/>
                  </a:cubicBezTo>
                  <a:cubicBezTo>
                    <a:pt x="562" y="606"/>
                    <a:pt x="710"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0" name="Google Shape;3030;p50"/>
            <p:cNvSpPr/>
            <p:nvPr/>
          </p:nvSpPr>
          <p:spPr>
            <a:xfrm>
              <a:off x="6097700" y="2105150"/>
              <a:ext cx="17775" cy="15175"/>
            </a:xfrm>
            <a:custGeom>
              <a:avLst/>
              <a:gdLst/>
              <a:ahLst/>
              <a:cxnLst/>
              <a:rect l="l" t="t" r="r" b="b"/>
              <a:pathLst>
                <a:path w="711" h="607" extrusionOk="0">
                  <a:moveTo>
                    <a:pt x="413" y="0"/>
                  </a:moveTo>
                  <a:cubicBezTo>
                    <a:pt x="149"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1" name="Google Shape;3031;p50"/>
            <p:cNvSpPr/>
            <p:nvPr/>
          </p:nvSpPr>
          <p:spPr>
            <a:xfrm>
              <a:off x="6236225" y="2105150"/>
              <a:ext cx="17750" cy="15175"/>
            </a:xfrm>
            <a:custGeom>
              <a:avLst/>
              <a:gdLst/>
              <a:ahLst/>
              <a:cxnLst/>
              <a:rect l="l" t="t" r="r" b="b"/>
              <a:pathLst>
                <a:path w="710" h="607" extrusionOk="0">
                  <a:moveTo>
                    <a:pt x="396" y="0"/>
                  </a:moveTo>
                  <a:cubicBezTo>
                    <a:pt x="132" y="0"/>
                    <a:pt x="0" y="330"/>
                    <a:pt x="198" y="512"/>
                  </a:cubicBezTo>
                  <a:cubicBezTo>
                    <a:pt x="258" y="577"/>
                    <a:pt x="334" y="606"/>
                    <a:pt x="409" y="606"/>
                  </a:cubicBezTo>
                  <a:cubicBezTo>
                    <a:pt x="561" y="606"/>
                    <a:pt x="710" y="485"/>
                    <a:pt x="710" y="297"/>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2" name="Google Shape;3032;p50"/>
            <p:cNvSpPr/>
            <p:nvPr/>
          </p:nvSpPr>
          <p:spPr>
            <a:xfrm>
              <a:off x="6374725" y="2105150"/>
              <a:ext cx="17775" cy="15175"/>
            </a:xfrm>
            <a:custGeom>
              <a:avLst/>
              <a:gdLst/>
              <a:ahLst/>
              <a:cxnLst/>
              <a:rect l="l" t="t" r="r" b="b"/>
              <a:pathLst>
                <a:path w="711" h="607" extrusionOk="0">
                  <a:moveTo>
                    <a:pt x="397" y="0"/>
                  </a:moveTo>
                  <a:cubicBezTo>
                    <a:pt x="133" y="0"/>
                    <a:pt x="1" y="330"/>
                    <a:pt x="182" y="512"/>
                  </a:cubicBezTo>
                  <a:cubicBezTo>
                    <a:pt x="248" y="577"/>
                    <a:pt x="325" y="606"/>
                    <a:pt x="401" y="606"/>
                  </a:cubicBezTo>
                  <a:cubicBezTo>
                    <a:pt x="555" y="606"/>
                    <a:pt x="699"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3" name="Google Shape;3033;p50"/>
            <p:cNvSpPr/>
            <p:nvPr/>
          </p:nvSpPr>
          <p:spPr>
            <a:xfrm>
              <a:off x="6512825" y="2105150"/>
              <a:ext cx="17775" cy="15175"/>
            </a:xfrm>
            <a:custGeom>
              <a:avLst/>
              <a:gdLst/>
              <a:ahLst/>
              <a:cxnLst/>
              <a:rect l="l" t="t" r="r" b="b"/>
              <a:pathLst>
                <a:path w="711" h="607" extrusionOk="0">
                  <a:moveTo>
                    <a:pt x="413" y="0"/>
                  </a:moveTo>
                  <a:cubicBezTo>
                    <a:pt x="133"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4" name="Google Shape;3034;p50"/>
            <p:cNvSpPr/>
            <p:nvPr/>
          </p:nvSpPr>
          <p:spPr>
            <a:xfrm>
              <a:off x="665135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5" name="Google Shape;3035;p50"/>
            <p:cNvSpPr/>
            <p:nvPr/>
          </p:nvSpPr>
          <p:spPr>
            <a:xfrm>
              <a:off x="5682575" y="2232500"/>
              <a:ext cx="18050" cy="15100"/>
            </a:xfrm>
            <a:custGeom>
              <a:avLst/>
              <a:gdLst/>
              <a:ahLst/>
              <a:cxnLst/>
              <a:rect l="l" t="t" r="r" b="b"/>
              <a:pathLst>
                <a:path w="722" h="604" extrusionOk="0">
                  <a:moveTo>
                    <a:pt x="441" y="0"/>
                  </a:moveTo>
                  <a:cubicBezTo>
                    <a:pt x="432" y="0"/>
                    <a:pt x="423" y="1"/>
                    <a:pt x="413" y="2"/>
                  </a:cubicBezTo>
                  <a:cubicBezTo>
                    <a:pt x="133" y="2"/>
                    <a:pt x="1" y="332"/>
                    <a:pt x="199" y="513"/>
                  </a:cubicBezTo>
                  <a:cubicBezTo>
                    <a:pt x="262" y="576"/>
                    <a:pt x="337" y="604"/>
                    <a:pt x="411" y="604"/>
                  </a:cubicBezTo>
                  <a:cubicBezTo>
                    <a:pt x="571" y="604"/>
                    <a:pt x="721" y="474"/>
                    <a:pt x="710" y="282"/>
                  </a:cubicBezTo>
                  <a:cubicBezTo>
                    <a:pt x="710" y="127"/>
                    <a:pt x="593" y="0"/>
                    <a:pt x="4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6" name="Google Shape;3036;p50"/>
            <p:cNvSpPr/>
            <p:nvPr/>
          </p:nvSpPr>
          <p:spPr>
            <a:xfrm>
              <a:off x="582110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7" name="Google Shape;3037;p50"/>
            <p:cNvSpPr/>
            <p:nvPr/>
          </p:nvSpPr>
          <p:spPr>
            <a:xfrm>
              <a:off x="5959600" y="2232125"/>
              <a:ext cx="17750" cy="15175"/>
            </a:xfrm>
            <a:custGeom>
              <a:avLst/>
              <a:gdLst/>
              <a:ahLst/>
              <a:cxnLst/>
              <a:rect l="l" t="t" r="r" b="b"/>
              <a:pathLst>
                <a:path w="710"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8" name="Google Shape;3038;p50"/>
            <p:cNvSpPr/>
            <p:nvPr/>
          </p:nvSpPr>
          <p:spPr>
            <a:xfrm>
              <a:off x="6097700" y="2232125"/>
              <a:ext cx="17775" cy="15175"/>
            </a:xfrm>
            <a:custGeom>
              <a:avLst/>
              <a:gdLst/>
              <a:ahLst/>
              <a:cxnLst/>
              <a:rect l="l" t="t" r="r" b="b"/>
              <a:pathLst>
                <a:path w="711" h="607" extrusionOk="0">
                  <a:moveTo>
                    <a:pt x="413" y="0"/>
                  </a:moveTo>
                  <a:cubicBezTo>
                    <a:pt x="133"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9" name="Google Shape;3039;p50"/>
            <p:cNvSpPr/>
            <p:nvPr/>
          </p:nvSpPr>
          <p:spPr>
            <a:xfrm>
              <a:off x="6236225" y="2232125"/>
              <a:ext cx="17750" cy="15175"/>
            </a:xfrm>
            <a:custGeom>
              <a:avLst/>
              <a:gdLst/>
              <a:ahLst/>
              <a:cxnLst/>
              <a:rect l="l" t="t" r="r" b="b"/>
              <a:pathLst>
                <a:path w="710" h="607"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0" name="Google Shape;3040;p50"/>
            <p:cNvSpPr/>
            <p:nvPr/>
          </p:nvSpPr>
          <p:spPr>
            <a:xfrm>
              <a:off x="6374725" y="2232125"/>
              <a:ext cx="17775" cy="15175"/>
            </a:xfrm>
            <a:custGeom>
              <a:avLst/>
              <a:gdLst/>
              <a:ahLst/>
              <a:cxnLst/>
              <a:rect l="l" t="t" r="r" b="b"/>
              <a:pathLst>
                <a:path w="711"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1" name="Google Shape;3041;p50"/>
            <p:cNvSpPr/>
            <p:nvPr/>
          </p:nvSpPr>
          <p:spPr>
            <a:xfrm>
              <a:off x="6512825" y="2232125"/>
              <a:ext cx="17775" cy="15175"/>
            </a:xfrm>
            <a:custGeom>
              <a:avLst/>
              <a:gdLst/>
              <a:ahLst/>
              <a:cxnLst/>
              <a:rect l="l" t="t" r="r" b="b"/>
              <a:pathLst>
                <a:path w="711" h="607"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2" name="Google Shape;3042;p50"/>
            <p:cNvSpPr/>
            <p:nvPr/>
          </p:nvSpPr>
          <p:spPr>
            <a:xfrm>
              <a:off x="665135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3" name="Google Shape;3043;p50"/>
            <p:cNvSpPr/>
            <p:nvPr/>
          </p:nvSpPr>
          <p:spPr>
            <a:xfrm>
              <a:off x="5682575" y="2359100"/>
              <a:ext cx="17750" cy="15150"/>
            </a:xfrm>
            <a:custGeom>
              <a:avLst/>
              <a:gdLst/>
              <a:ahLst/>
              <a:cxnLst/>
              <a:rect l="l" t="t" r="r" b="b"/>
              <a:pathLst>
                <a:path w="710" h="606" extrusionOk="0">
                  <a:moveTo>
                    <a:pt x="413" y="0"/>
                  </a:moveTo>
                  <a:cubicBezTo>
                    <a:pt x="149"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4" name="Google Shape;3044;p50"/>
            <p:cNvSpPr/>
            <p:nvPr/>
          </p:nvSpPr>
          <p:spPr>
            <a:xfrm>
              <a:off x="582110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5" name="Google Shape;3045;p50"/>
            <p:cNvSpPr/>
            <p:nvPr/>
          </p:nvSpPr>
          <p:spPr>
            <a:xfrm>
              <a:off x="5959600" y="2359100"/>
              <a:ext cx="17750" cy="15150"/>
            </a:xfrm>
            <a:custGeom>
              <a:avLst/>
              <a:gdLst/>
              <a:ahLst/>
              <a:cxnLst/>
              <a:rect l="l" t="t" r="r" b="b"/>
              <a:pathLst>
                <a:path w="710" h="606"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6" name="Google Shape;3046;p50"/>
            <p:cNvSpPr/>
            <p:nvPr/>
          </p:nvSpPr>
          <p:spPr>
            <a:xfrm>
              <a:off x="6097700" y="2359100"/>
              <a:ext cx="17775" cy="15150"/>
            </a:xfrm>
            <a:custGeom>
              <a:avLst/>
              <a:gdLst/>
              <a:ahLst/>
              <a:cxnLst/>
              <a:rect l="l" t="t" r="r" b="b"/>
              <a:pathLst>
                <a:path w="711" h="606" extrusionOk="0">
                  <a:moveTo>
                    <a:pt x="413" y="0"/>
                  </a:moveTo>
                  <a:cubicBezTo>
                    <a:pt x="149"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7" name="Google Shape;3047;p50"/>
            <p:cNvSpPr/>
            <p:nvPr/>
          </p:nvSpPr>
          <p:spPr>
            <a:xfrm>
              <a:off x="6236225" y="2359100"/>
              <a:ext cx="17750" cy="15150"/>
            </a:xfrm>
            <a:custGeom>
              <a:avLst/>
              <a:gdLst/>
              <a:ahLst/>
              <a:cxnLst/>
              <a:rect l="l" t="t" r="r" b="b"/>
              <a:pathLst>
                <a:path w="710" h="606"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8" name="Google Shape;3048;p50"/>
            <p:cNvSpPr/>
            <p:nvPr/>
          </p:nvSpPr>
          <p:spPr>
            <a:xfrm>
              <a:off x="6374725" y="2359100"/>
              <a:ext cx="17775" cy="15150"/>
            </a:xfrm>
            <a:custGeom>
              <a:avLst/>
              <a:gdLst/>
              <a:ahLst/>
              <a:cxnLst/>
              <a:rect l="l" t="t" r="r" b="b"/>
              <a:pathLst>
                <a:path w="711" h="606" extrusionOk="0">
                  <a:moveTo>
                    <a:pt x="397" y="0"/>
                  </a:moveTo>
                  <a:cubicBezTo>
                    <a:pt x="133" y="0"/>
                    <a:pt x="1" y="330"/>
                    <a:pt x="182" y="511"/>
                  </a:cubicBezTo>
                  <a:cubicBezTo>
                    <a:pt x="248" y="577"/>
                    <a:pt x="325" y="606"/>
                    <a:pt x="401" y="606"/>
                  </a:cubicBezTo>
                  <a:cubicBezTo>
                    <a:pt x="555" y="606"/>
                    <a:pt x="699" y="485"/>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9" name="Google Shape;3049;p50"/>
            <p:cNvSpPr/>
            <p:nvPr/>
          </p:nvSpPr>
          <p:spPr>
            <a:xfrm>
              <a:off x="6512825" y="2359100"/>
              <a:ext cx="17775" cy="15150"/>
            </a:xfrm>
            <a:custGeom>
              <a:avLst/>
              <a:gdLst/>
              <a:ahLst/>
              <a:cxnLst/>
              <a:rect l="l" t="t" r="r" b="b"/>
              <a:pathLst>
                <a:path w="711" h="606"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0" name="Google Shape;3050;p50"/>
            <p:cNvSpPr/>
            <p:nvPr/>
          </p:nvSpPr>
          <p:spPr>
            <a:xfrm>
              <a:off x="665135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1" name="Google Shape;3051;p50"/>
            <p:cNvSpPr/>
            <p:nvPr/>
          </p:nvSpPr>
          <p:spPr>
            <a:xfrm>
              <a:off x="5682575" y="2486050"/>
              <a:ext cx="17750" cy="15200"/>
            </a:xfrm>
            <a:custGeom>
              <a:avLst/>
              <a:gdLst/>
              <a:ahLst/>
              <a:cxnLst/>
              <a:rect l="l" t="t" r="r" b="b"/>
              <a:pathLst>
                <a:path w="710" h="608" extrusionOk="0">
                  <a:moveTo>
                    <a:pt x="413" y="1"/>
                  </a:moveTo>
                  <a:cubicBezTo>
                    <a:pt x="149" y="1"/>
                    <a:pt x="1" y="331"/>
                    <a:pt x="199" y="512"/>
                  </a:cubicBezTo>
                  <a:cubicBezTo>
                    <a:pt x="265" y="578"/>
                    <a:pt x="344" y="607"/>
                    <a:pt x="419" y="607"/>
                  </a:cubicBezTo>
                  <a:cubicBezTo>
                    <a:pt x="571"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2" name="Google Shape;3052;p50"/>
            <p:cNvSpPr/>
            <p:nvPr/>
          </p:nvSpPr>
          <p:spPr>
            <a:xfrm>
              <a:off x="5821100" y="2486050"/>
              <a:ext cx="17750" cy="15200"/>
            </a:xfrm>
            <a:custGeom>
              <a:avLst/>
              <a:gdLst/>
              <a:ahLst/>
              <a:cxnLst/>
              <a:rect l="l" t="t" r="r" b="b"/>
              <a:pathLst>
                <a:path w="710" h="608" extrusionOk="0">
                  <a:moveTo>
                    <a:pt x="413" y="1"/>
                  </a:moveTo>
                  <a:cubicBezTo>
                    <a:pt x="132" y="1"/>
                    <a:pt x="0" y="331"/>
                    <a:pt x="198" y="512"/>
                  </a:cubicBezTo>
                  <a:cubicBezTo>
                    <a:pt x="259" y="578"/>
                    <a:pt x="336" y="607"/>
                    <a:pt x="411"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3" name="Google Shape;3053;p50"/>
            <p:cNvSpPr/>
            <p:nvPr/>
          </p:nvSpPr>
          <p:spPr>
            <a:xfrm>
              <a:off x="5959600" y="2486050"/>
              <a:ext cx="17750" cy="15200"/>
            </a:xfrm>
            <a:custGeom>
              <a:avLst/>
              <a:gdLst/>
              <a:ahLst/>
              <a:cxnLst/>
              <a:rect l="l" t="t" r="r" b="b"/>
              <a:pathLst>
                <a:path w="710" h="608" extrusionOk="0">
                  <a:moveTo>
                    <a:pt x="397" y="1"/>
                  </a:moveTo>
                  <a:cubicBezTo>
                    <a:pt x="133" y="1"/>
                    <a:pt x="1" y="331"/>
                    <a:pt x="182" y="512"/>
                  </a:cubicBezTo>
                  <a:cubicBezTo>
                    <a:pt x="248" y="578"/>
                    <a:pt x="329" y="607"/>
                    <a:pt x="407" y="607"/>
                  </a:cubicBezTo>
                  <a:cubicBezTo>
                    <a:pt x="563" y="607"/>
                    <a:pt x="710" y="490"/>
                    <a:pt x="710" y="314"/>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4" name="Google Shape;3054;p50"/>
            <p:cNvSpPr/>
            <p:nvPr/>
          </p:nvSpPr>
          <p:spPr>
            <a:xfrm>
              <a:off x="6097700" y="2486050"/>
              <a:ext cx="17775" cy="15200"/>
            </a:xfrm>
            <a:custGeom>
              <a:avLst/>
              <a:gdLst/>
              <a:ahLst/>
              <a:cxnLst/>
              <a:rect l="l" t="t" r="r" b="b"/>
              <a:pathLst>
                <a:path w="711" h="608" extrusionOk="0">
                  <a:moveTo>
                    <a:pt x="413" y="1"/>
                  </a:moveTo>
                  <a:cubicBezTo>
                    <a:pt x="149"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5" name="Google Shape;3055;p50"/>
            <p:cNvSpPr/>
            <p:nvPr/>
          </p:nvSpPr>
          <p:spPr>
            <a:xfrm>
              <a:off x="6236225" y="2486050"/>
              <a:ext cx="17750" cy="15200"/>
            </a:xfrm>
            <a:custGeom>
              <a:avLst/>
              <a:gdLst/>
              <a:ahLst/>
              <a:cxnLst/>
              <a:rect l="l" t="t" r="r" b="b"/>
              <a:pathLst>
                <a:path w="710" h="608" extrusionOk="0">
                  <a:moveTo>
                    <a:pt x="396" y="1"/>
                  </a:moveTo>
                  <a:cubicBezTo>
                    <a:pt x="132" y="1"/>
                    <a:pt x="0" y="331"/>
                    <a:pt x="198" y="512"/>
                  </a:cubicBezTo>
                  <a:cubicBezTo>
                    <a:pt x="259" y="578"/>
                    <a:pt x="336" y="607"/>
                    <a:pt x="411" y="607"/>
                  </a:cubicBezTo>
                  <a:cubicBezTo>
                    <a:pt x="563" y="607"/>
                    <a:pt x="710" y="490"/>
                    <a:pt x="710" y="314"/>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6" name="Google Shape;3056;p50"/>
            <p:cNvSpPr/>
            <p:nvPr/>
          </p:nvSpPr>
          <p:spPr>
            <a:xfrm>
              <a:off x="6374725" y="2486050"/>
              <a:ext cx="17775" cy="15200"/>
            </a:xfrm>
            <a:custGeom>
              <a:avLst/>
              <a:gdLst/>
              <a:ahLst/>
              <a:cxnLst/>
              <a:rect l="l" t="t" r="r" b="b"/>
              <a:pathLst>
                <a:path w="711" h="608" extrusionOk="0">
                  <a:moveTo>
                    <a:pt x="397" y="1"/>
                  </a:moveTo>
                  <a:cubicBezTo>
                    <a:pt x="133" y="1"/>
                    <a:pt x="1" y="331"/>
                    <a:pt x="182" y="512"/>
                  </a:cubicBezTo>
                  <a:cubicBezTo>
                    <a:pt x="248" y="578"/>
                    <a:pt x="327" y="607"/>
                    <a:pt x="403" y="607"/>
                  </a:cubicBezTo>
                  <a:cubicBezTo>
                    <a:pt x="556" y="607"/>
                    <a:pt x="699" y="490"/>
                    <a:pt x="710" y="314"/>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7" name="Google Shape;3057;p50"/>
            <p:cNvSpPr/>
            <p:nvPr/>
          </p:nvSpPr>
          <p:spPr>
            <a:xfrm>
              <a:off x="6512825" y="2486050"/>
              <a:ext cx="17775" cy="15200"/>
            </a:xfrm>
            <a:custGeom>
              <a:avLst/>
              <a:gdLst/>
              <a:ahLst/>
              <a:cxnLst/>
              <a:rect l="l" t="t" r="r" b="b"/>
              <a:pathLst>
                <a:path w="711" h="608" extrusionOk="0">
                  <a:moveTo>
                    <a:pt x="413" y="1"/>
                  </a:moveTo>
                  <a:cubicBezTo>
                    <a:pt x="133"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8" name="Google Shape;3058;p50"/>
            <p:cNvSpPr/>
            <p:nvPr/>
          </p:nvSpPr>
          <p:spPr>
            <a:xfrm>
              <a:off x="6651350" y="2486050"/>
              <a:ext cx="17750" cy="15200"/>
            </a:xfrm>
            <a:custGeom>
              <a:avLst/>
              <a:gdLst/>
              <a:ahLst/>
              <a:cxnLst/>
              <a:rect l="l" t="t" r="r" b="b"/>
              <a:pathLst>
                <a:path w="710" h="608" extrusionOk="0">
                  <a:moveTo>
                    <a:pt x="413" y="1"/>
                  </a:moveTo>
                  <a:cubicBezTo>
                    <a:pt x="132" y="1"/>
                    <a:pt x="0" y="331"/>
                    <a:pt x="198"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9" name="Google Shape;3059;p50"/>
            <p:cNvSpPr/>
            <p:nvPr/>
          </p:nvSpPr>
          <p:spPr>
            <a:xfrm>
              <a:off x="5682575" y="2613025"/>
              <a:ext cx="17750" cy="15200"/>
            </a:xfrm>
            <a:custGeom>
              <a:avLst/>
              <a:gdLst/>
              <a:ahLst/>
              <a:cxnLst/>
              <a:rect l="l" t="t" r="r" b="b"/>
              <a:pathLst>
                <a:path w="710" h="608" extrusionOk="0">
                  <a:moveTo>
                    <a:pt x="413" y="1"/>
                  </a:moveTo>
                  <a:cubicBezTo>
                    <a:pt x="149" y="1"/>
                    <a:pt x="1" y="330"/>
                    <a:pt x="199" y="512"/>
                  </a:cubicBezTo>
                  <a:cubicBezTo>
                    <a:pt x="265" y="578"/>
                    <a:pt x="344" y="607"/>
                    <a:pt x="419" y="607"/>
                  </a:cubicBezTo>
                  <a:cubicBezTo>
                    <a:pt x="571"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0" name="Google Shape;3060;p50"/>
            <p:cNvSpPr/>
            <p:nvPr/>
          </p:nvSpPr>
          <p:spPr>
            <a:xfrm>
              <a:off x="5821100" y="2613025"/>
              <a:ext cx="17750" cy="15200"/>
            </a:xfrm>
            <a:custGeom>
              <a:avLst/>
              <a:gdLst/>
              <a:ahLst/>
              <a:cxnLst/>
              <a:rect l="l" t="t" r="r" b="b"/>
              <a:pathLst>
                <a:path w="710" h="608" extrusionOk="0">
                  <a:moveTo>
                    <a:pt x="413" y="1"/>
                  </a:moveTo>
                  <a:cubicBezTo>
                    <a:pt x="132" y="1"/>
                    <a:pt x="0" y="330"/>
                    <a:pt x="198" y="512"/>
                  </a:cubicBezTo>
                  <a:cubicBezTo>
                    <a:pt x="259" y="578"/>
                    <a:pt x="336" y="607"/>
                    <a:pt x="411"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1" name="Google Shape;3061;p50"/>
            <p:cNvSpPr/>
            <p:nvPr/>
          </p:nvSpPr>
          <p:spPr>
            <a:xfrm>
              <a:off x="5959600" y="2613025"/>
              <a:ext cx="17750" cy="15200"/>
            </a:xfrm>
            <a:custGeom>
              <a:avLst/>
              <a:gdLst/>
              <a:ahLst/>
              <a:cxnLst/>
              <a:rect l="l" t="t" r="r" b="b"/>
              <a:pathLst>
                <a:path w="710" h="608" extrusionOk="0">
                  <a:moveTo>
                    <a:pt x="397" y="1"/>
                  </a:moveTo>
                  <a:cubicBezTo>
                    <a:pt x="133" y="1"/>
                    <a:pt x="1" y="330"/>
                    <a:pt x="182" y="512"/>
                  </a:cubicBezTo>
                  <a:cubicBezTo>
                    <a:pt x="248" y="578"/>
                    <a:pt x="329" y="607"/>
                    <a:pt x="407" y="607"/>
                  </a:cubicBezTo>
                  <a:cubicBezTo>
                    <a:pt x="563" y="607"/>
                    <a:pt x="710" y="490"/>
                    <a:pt x="710" y="314"/>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2" name="Google Shape;3062;p50"/>
            <p:cNvSpPr/>
            <p:nvPr/>
          </p:nvSpPr>
          <p:spPr>
            <a:xfrm>
              <a:off x="6097700" y="2613025"/>
              <a:ext cx="17775" cy="15200"/>
            </a:xfrm>
            <a:custGeom>
              <a:avLst/>
              <a:gdLst/>
              <a:ahLst/>
              <a:cxnLst/>
              <a:rect l="l" t="t" r="r" b="b"/>
              <a:pathLst>
                <a:path w="711" h="608" extrusionOk="0">
                  <a:moveTo>
                    <a:pt x="413" y="1"/>
                  </a:moveTo>
                  <a:cubicBezTo>
                    <a:pt x="149"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3" name="Google Shape;3063;p50"/>
            <p:cNvSpPr/>
            <p:nvPr/>
          </p:nvSpPr>
          <p:spPr>
            <a:xfrm>
              <a:off x="6236225" y="2613025"/>
              <a:ext cx="17750" cy="15200"/>
            </a:xfrm>
            <a:custGeom>
              <a:avLst/>
              <a:gdLst/>
              <a:ahLst/>
              <a:cxnLst/>
              <a:rect l="l" t="t" r="r" b="b"/>
              <a:pathLst>
                <a:path w="710" h="608" extrusionOk="0">
                  <a:moveTo>
                    <a:pt x="396" y="1"/>
                  </a:moveTo>
                  <a:cubicBezTo>
                    <a:pt x="132" y="1"/>
                    <a:pt x="0" y="330"/>
                    <a:pt x="198" y="512"/>
                  </a:cubicBezTo>
                  <a:cubicBezTo>
                    <a:pt x="259" y="578"/>
                    <a:pt x="336" y="607"/>
                    <a:pt x="411" y="607"/>
                  </a:cubicBezTo>
                  <a:cubicBezTo>
                    <a:pt x="563" y="607"/>
                    <a:pt x="710" y="490"/>
                    <a:pt x="710" y="314"/>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4" name="Google Shape;3064;p50"/>
            <p:cNvSpPr/>
            <p:nvPr/>
          </p:nvSpPr>
          <p:spPr>
            <a:xfrm>
              <a:off x="6374725" y="2613025"/>
              <a:ext cx="17775" cy="15200"/>
            </a:xfrm>
            <a:custGeom>
              <a:avLst/>
              <a:gdLst/>
              <a:ahLst/>
              <a:cxnLst/>
              <a:rect l="l" t="t" r="r" b="b"/>
              <a:pathLst>
                <a:path w="711" h="608" extrusionOk="0">
                  <a:moveTo>
                    <a:pt x="397" y="1"/>
                  </a:moveTo>
                  <a:cubicBezTo>
                    <a:pt x="133" y="1"/>
                    <a:pt x="1" y="330"/>
                    <a:pt x="182" y="512"/>
                  </a:cubicBezTo>
                  <a:cubicBezTo>
                    <a:pt x="248" y="578"/>
                    <a:pt x="327" y="607"/>
                    <a:pt x="403" y="607"/>
                  </a:cubicBezTo>
                  <a:cubicBezTo>
                    <a:pt x="556" y="607"/>
                    <a:pt x="699" y="490"/>
                    <a:pt x="710" y="314"/>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5" name="Google Shape;3065;p50"/>
            <p:cNvSpPr/>
            <p:nvPr/>
          </p:nvSpPr>
          <p:spPr>
            <a:xfrm>
              <a:off x="6512825" y="2613025"/>
              <a:ext cx="17775" cy="15200"/>
            </a:xfrm>
            <a:custGeom>
              <a:avLst/>
              <a:gdLst/>
              <a:ahLst/>
              <a:cxnLst/>
              <a:rect l="l" t="t" r="r" b="b"/>
              <a:pathLst>
                <a:path w="711" h="608" extrusionOk="0">
                  <a:moveTo>
                    <a:pt x="413" y="1"/>
                  </a:moveTo>
                  <a:cubicBezTo>
                    <a:pt x="133"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6" name="Google Shape;3066;p50"/>
            <p:cNvSpPr/>
            <p:nvPr/>
          </p:nvSpPr>
          <p:spPr>
            <a:xfrm>
              <a:off x="6651350" y="2613025"/>
              <a:ext cx="17750" cy="15200"/>
            </a:xfrm>
            <a:custGeom>
              <a:avLst/>
              <a:gdLst/>
              <a:ahLst/>
              <a:cxnLst/>
              <a:rect l="l" t="t" r="r" b="b"/>
              <a:pathLst>
                <a:path w="710" h="608" extrusionOk="0">
                  <a:moveTo>
                    <a:pt x="413" y="1"/>
                  </a:moveTo>
                  <a:cubicBezTo>
                    <a:pt x="132" y="1"/>
                    <a:pt x="0" y="330"/>
                    <a:pt x="198" y="512"/>
                  </a:cubicBezTo>
                  <a:cubicBezTo>
                    <a:pt x="259" y="578"/>
                    <a:pt x="336" y="607"/>
                    <a:pt x="412" y="607"/>
                  </a:cubicBezTo>
                  <a:cubicBezTo>
                    <a:pt x="563" y="607"/>
                    <a:pt x="710" y="490"/>
                    <a:pt x="710" y="314"/>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7" name="Google Shape;3067;p50"/>
            <p:cNvSpPr/>
            <p:nvPr/>
          </p:nvSpPr>
          <p:spPr>
            <a:xfrm>
              <a:off x="5682575" y="2740000"/>
              <a:ext cx="17750" cy="15175"/>
            </a:xfrm>
            <a:custGeom>
              <a:avLst/>
              <a:gdLst/>
              <a:ahLst/>
              <a:cxnLst/>
              <a:rect l="l" t="t" r="r" b="b"/>
              <a:pathLst>
                <a:path w="710" h="607" extrusionOk="0">
                  <a:moveTo>
                    <a:pt x="413" y="0"/>
                  </a:moveTo>
                  <a:cubicBezTo>
                    <a:pt x="149" y="0"/>
                    <a:pt x="1" y="330"/>
                    <a:pt x="199" y="512"/>
                  </a:cubicBezTo>
                  <a:cubicBezTo>
                    <a:pt x="265" y="578"/>
                    <a:pt x="344" y="607"/>
                    <a:pt x="419" y="607"/>
                  </a:cubicBezTo>
                  <a:cubicBezTo>
                    <a:pt x="571"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8" name="Google Shape;3068;p50"/>
            <p:cNvSpPr/>
            <p:nvPr/>
          </p:nvSpPr>
          <p:spPr>
            <a:xfrm>
              <a:off x="5821100" y="2740000"/>
              <a:ext cx="17750" cy="15175"/>
            </a:xfrm>
            <a:custGeom>
              <a:avLst/>
              <a:gdLst/>
              <a:ahLst/>
              <a:cxnLst/>
              <a:rect l="l" t="t" r="r" b="b"/>
              <a:pathLst>
                <a:path w="710" h="607" extrusionOk="0">
                  <a:moveTo>
                    <a:pt x="413" y="0"/>
                  </a:moveTo>
                  <a:cubicBezTo>
                    <a:pt x="132" y="0"/>
                    <a:pt x="0" y="330"/>
                    <a:pt x="198" y="512"/>
                  </a:cubicBezTo>
                  <a:cubicBezTo>
                    <a:pt x="259" y="578"/>
                    <a:pt x="336" y="607"/>
                    <a:pt x="411" y="607"/>
                  </a:cubicBezTo>
                  <a:cubicBezTo>
                    <a:pt x="563"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9" name="Google Shape;3069;p50"/>
            <p:cNvSpPr/>
            <p:nvPr/>
          </p:nvSpPr>
          <p:spPr>
            <a:xfrm>
              <a:off x="5959600" y="2740000"/>
              <a:ext cx="17750" cy="15175"/>
            </a:xfrm>
            <a:custGeom>
              <a:avLst/>
              <a:gdLst/>
              <a:ahLst/>
              <a:cxnLst/>
              <a:rect l="l" t="t" r="r" b="b"/>
              <a:pathLst>
                <a:path w="710" h="607" extrusionOk="0">
                  <a:moveTo>
                    <a:pt x="397" y="0"/>
                  </a:moveTo>
                  <a:cubicBezTo>
                    <a:pt x="133" y="0"/>
                    <a:pt x="1" y="330"/>
                    <a:pt x="182" y="512"/>
                  </a:cubicBezTo>
                  <a:cubicBezTo>
                    <a:pt x="248" y="578"/>
                    <a:pt x="329" y="607"/>
                    <a:pt x="407" y="607"/>
                  </a:cubicBezTo>
                  <a:cubicBezTo>
                    <a:pt x="563" y="607"/>
                    <a:pt x="710" y="490"/>
                    <a:pt x="710" y="314"/>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0" name="Google Shape;3070;p50"/>
            <p:cNvSpPr/>
            <p:nvPr/>
          </p:nvSpPr>
          <p:spPr>
            <a:xfrm>
              <a:off x="6097700" y="2740000"/>
              <a:ext cx="17775" cy="15175"/>
            </a:xfrm>
            <a:custGeom>
              <a:avLst/>
              <a:gdLst/>
              <a:ahLst/>
              <a:cxnLst/>
              <a:rect l="l" t="t" r="r" b="b"/>
              <a:pathLst>
                <a:path w="711" h="607" extrusionOk="0">
                  <a:moveTo>
                    <a:pt x="413" y="0"/>
                  </a:moveTo>
                  <a:cubicBezTo>
                    <a:pt x="149"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1" name="Google Shape;3071;p50"/>
            <p:cNvSpPr/>
            <p:nvPr/>
          </p:nvSpPr>
          <p:spPr>
            <a:xfrm>
              <a:off x="6236225" y="2740000"/>
              <a:ext cx="17750" cy="15175"/>
            </a:xfrm>
            <a:custGeom>
              <a:avLst/>
              <a:gdLst/>
              <a:ahLst/>
              <a:cxnLst/>
              <a:rect l="l" t="t" r="r" b="b"/>
              <a:pathLst>
                <a:path w="710" h="607" extrusionOk="0">
                  <a:moveTo>
                    <a:pt x="396" y="0"/>
                  </a:moveTo>
                  <a:cubicBezTo>
                    <a:pt x="132" y="0"/>
                    <a:pt x="0" y="330"/>
                    <a:pt x="198" y="512"/>
                  </a:cubicBezTo>
                  <a:cubicBezTo>
                    <a:pt x="259" y="578"/>
                    <a:pt x="336" y="607"/>
                    <a:pt x="411" y="607"/>
                  </a:cubicBezTo>
                  <a:cubicBezTo>
                    <a:pt x="563" y="607"/>
                    <a:pt x="710" y="490"/>
                    <a:pt x="710" y="314"/>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2" name="Google Shape;3072;p50"/>
            <p:cNvSpPr/>
            <p:nvPr/>
          </p:nvSpPr>
          <p:spPr>
            <a:xfrm>
              <a:off x="6374725" y="2740000"/>
              <a:ext cx="17775" cy="15175"/>
            </a:xfrm>
            <a:custGeom>
              <a:avLst/>
              <a:gdLst/>
              <a:ahLst/>
              <a:cxnLst/>
              <a:rect l="l" t="t" r="r" b="b"/>
              <a:pathLst>
                <a:path w="711" h="607" extrusionOk="0">
                  <a:moveTo>
                    <a:pt x="397" y="0"/>
                  </a:moveTo>
                  <a:cubicBezTo>
                    <a:pt x="133" y="0"/>
                    <a:pt x="1" y="330"/>
                    <a:pt x="182" y="512"/>
                  </a:cubicBezTo>
                  <a:cubicBezTo>
                    <a:pt x="248" y="578"/>
                    <a:pt x="327" y="607"/>
                    <a:pt x="403" y="607"/>
                  </a:cubicBezTo>
                  <a:cubicBezTo>
                    <a:pt x="556" y="607"/>
                    <a:pt x="699" y="490"/>
                    <a:pt x="710" y="314"/>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3" name="Google Shape;3073;p50"/>
            <p:cNvSpPr/>
            <p:nvPr/>
          </p:nvSpPr>
          <p:spPr>
            <a:xfrm>
              <a:off x="6512825" y="2740000"/>
              <a:ext cx="17775" cy="15175"/>
            </a:xfrm>
            <a:custGeom>
              <a:avLst/>
              <a:gdLst/>
              <a:ahLst/>
              <a:cxnLst/>
              <a:rect l="l" t="t" r="r" b="b"/>
              <a:pathLst>
                <a:path w="711" h="607" extrusionOk="0">
                  <a:moveTo>
                    <a:pt x="413" y="0"/>
                  </a:moveTo>
                  <a:cubicBezTo>
                    <a:pt x="133"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4" name="Google Shape;3074;p50"/>
            <p:cNvSpPr/>
            <p:nvPr/>
          </p:nvSpPr>
          <p:spPr>
            <a:xfrm>
              <a:off x="6651350" y="2740000"/>
              <a:ext cx="17750" cy="15175"/>
            </a:xfrm>
            <a:custGeom>
              <a:avLst/>
              <a:gdLst/>
              <a:ahLst/>
              <a:cxnLst/>
              <a:rect l="l" t="t" r="r" b="b"/>
              <a:pathLst>
                <a:path w="710" h="607" extrusionOk="0">
                  <a:moveTo>
                    <a:pt x="413" y="0"/>
                  </a:moveTo>
                  <a:cubicBezTo>
                    <a:pt x="132" y="0"/>
                    <a:pt x="0" y="330"/>
                    <a:pt x="198" y="512"/>
                  </a:cubicBezTo>
                  <a:cubicBezTo>
                    <a:pt x="259" y="578"/>
                    <a:pt x="336" y="607"/>
                    <a:pt x="412" y="607"/>
                  </a:cubicBezTo>
                  <a:cubicBezTo>
                    <a:pt x="563" y="607"/>
                    <a:pt x="710" y="490"/>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5" name="Google Shape;3075;p50"/>
            <p:cNvSpPr/>
            <p:nvPr/>
          </p:nvSpPr>
          <p:spPr>
            <a:xfrm>
              <a:off x="5682575" y="2866975"/>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6" name="Google Shape;3076;p50"/>
            <p:cNvSpPr/>
            <p:nvPr/>
          </p:nvSpPr>
          <p:spPr>
            <a:xfrm>
              <a:off x="582110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7" name="Google Shape;3077;p50"/>
            <p:cNvSpPr/>
            <p:nvPr/>
          </p:nvSpPr>
          <p:spPr>
            <a:xfrm>
              <a:off x="5959600" y="2866975"/>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4"/>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8" name="Google Shape;3078;p50"/>
            <p:cNvSpPr/>
            <p:nvPr/>
          </p:nvSpPr>
          <p:spPr>
            <a:xfrm>
              <a:off x="6097700" y="2866975"/>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9" name="Google Shape;3079;p50"/>
            <p:cNvSpPr/>
            <p:nvPr/>
          </p:nvSpPr>
          <p:spPr>
            <a:xfrm>
              <a:off x="6236225" y="2866975"/>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4"/>
                  </a:cubicBezTo>
                  <a:cubicBezTo>
                    <a:pt x="710" y="132"/>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0" name="Google Shape;3080;p50"/>
            <p:cNvSpPr/>
            <p:nvPr/>
          </p:nvSpPr>
          <p:spPr>
            <a:xfrm>
              <a:off x="6374725" y="2866975"/>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4"/>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1" name="Google Shape;3081;p50"/>
            <p:cNvSpPr/>
            <p:nvPr/>
          </p:nvSpPr>
          <p:spPr>
            <a:xfrm>
              <a:off x="6512825" y="2866975"/>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2" name="Google Shape;3082;p50"/>
            <p:cNvSpPr/>
            <p:nvPr/>
          </p:nvSpPr>
          <p:spPr>
            <a:xfrm>
              <a:off x="665135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3" name="Google Shape;3083;p50"/>
            <p:cNvSpPr/>
            <p:nvPr/>
          </p:nvSpPr>
          <p:spPr>
            <a:xfrm>
              <a:off x="5682575" y="2993950"/>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4" name="Google Shape;3084;p50"/>
            <p:cNvSpPr/>
            <p:nvPr/>
          </p:nvSpPr>
          <p:spPr>
            <a:xfrm>
              <a:off x="582110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5" name="Google Shape;3085;p50"/>
            <p:cNvSpPr/>
            <p:nvPr/>
          </p:nvSpPr>
          <p:spPr>
            <a:xfrm>
              <a:off x="5959600" y="2993950"/>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3"/>
                  </a:cubicBezTo>
                  <a:cubicBezTo>
                    <a:pt x="710" y="148"/>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6" name="Google Shape;3086;p50"/>
            <p:cNvSpPr/>
            <p:nvPr/>
          </p:nvSpPr>
          <p:spPr>
            <a:xfrm>
              <a:off x="6097700" y="2993950"/>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7" name="Google Shape;3087;p50"/>
            <p:cNvSpPr/>
            <p:nvPr/>
          </p:nvSpPr>
          <p:spPr>
            <a:xfrm>
              <a:off x="6236225" y="2993950"/>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3"/>
                  </a:cubicBezTo>
                  <a:cubicBezTo>
                    <a:pt x="710" y="148"/>
                    <a:pt x="578" y="0"/>
                    <a:pt x="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8" name="Google Shape;3088;p50"/>
            <p:cNvSpPr/>
            <p:nvPr/>
          </p:nvSpPr>
          <p:spPr>
            <a:xfrm>
              <a:off x="6374725" y="2993950"/>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3"/>
                  </a:cubicBezTo>
                  <a:cubicBezTo>
                    <a:pt x="710" y="148"/>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9" name="Google Shape;3089;p50"/>
            <p:cNvSpPr/>
            <p:nvPr/>
          </p:nvSpPr>
          <p:spPr>
            <a:xfrm>
              <a:off x="6512825" y="2993950"/>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0" name="Google Shape;3090;p50"/>
            <p:cNvSpPr/>
            <p:nvPr/>
          </p:nvSpPr>
          <p:spPr>
            <a:xfrm>
              <a:off x="665135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1" name="Google Shape;3091;p50"/>
            <p:cNvSpPr/>
            <p:nvPr/>
          </p:nvSpPr>
          <p:spPr>
            <a:xfrm>
              <a:off x="5682575" y="3121300"/>
              <a:ext cx="17750" cy="14925"/>
            </a:xfrm>
            <a:custGeom>
              <a:avLst/>
              <a:gdLst/>
              <a:ahLst/>
              <a:cxnLst/>
              <a:rect l="l" t="t" r="r" b="b"/>
              <a:pathLst>
                <a:path w="710" h="597" extrusionOk="0">
                  <a:moveTo>
                    <a:pt x="438" y="0"/>
                  </a:moveTo>
                  <a:cubicBezTo>
                    <a:pt x="430" y="0"/>
                    <a:pt x="422" y="1"/>
                    <a:pt x="413" y="1"/>
                  </a:cubicBezTo>
                  <a:cubicBezTo>
                    <a:pt x="149"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2" name="Google Shape;3092;p50"/>
            <p:cNvSpPr/>
            <p:nvPr/>
          </p:nvSpPr>
          <p:spPr>
            <a:xfrm>
              <a:off x="5821100" y="3121300"/>
              <a:ext cx="17750" cy="14925"/>
            </a:xfrm>
            <a:custGeom>
              <a:avLst/>
              <a:gdLst/>
              <a:ahLst/>
              <a:cxnLst/>
              <a:rect l="l" t="t" r="r" b="b"/>
              <a:pathLst>
                <a:path w="710" h="597" extrusionOk="0">
                  <a:moveTo>
                    <a:pt x="438" y="0"/>
                  </a:moveTo>
                  <a:cubicBezTo>
                    <a:pt x="429"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3" name="Google Shape;3093;p50"/>
            <p:cNvSpPr/>
            <p:nvPr/>
          </p:nvSpPr>
          <p:spPr>
            <a:xfrm>
              <a:off x="5959600" y="3121300"/>
              <a:ext cx="17750" cy="14925"/>
            </a:xfrm>
            <a:custGeom>
              <a:avLst/>
              <a:gdLst/>
              <a:ahLst/>
              <a:cxnLst/>
              <a:rect l="l" t="t" r="r" b="b"/>
              <a:pathLst>
                <a:path w="710" h="597" extrusionOk="0">
                  <a:moveTo>
                    <a:pt x="422" y="0"/>
                  </a:moveTo>
                  <a:cubicBezTo>
                    <a:pt x="414" y="0"/>
                    <a:pt x="405" y="1"/>
                    <a:pt x="397" y="1"/>
                  </a:cubicBezTo>
                  <a:cubicBezTo>
                    <a:pt x="133" y="1"/>
                    <a:pt x="1" y="315"/>
                    <a:pt x="182" y="513"/>
                  </a:cubicBezTo>
                  <a:cubicBezTo>
                    <a:pt x="245" y="570"/>
                    <a:pt x="322" y="596"/>
                    <a:pt x="397" y="596"/>
                  </a:cubicBezTo>
                  <a:cubicBezTo>
                    <a:pt x="557" y="596"/>
                    <a:pt x="710" y="478"/>
                    <a:pt x="710" y="298"/>
                  </a:cubicBezTo>
                  <a:cubicBezTo>
                    <a:pt x="710" y="142"/>
                    <a:pt x="576" y="0"/>
                    <a:pt x="4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4" name="Google Shape;3094;p50"/>
            <p:cNvSpPr/>
            <p:nvPr/>
          </p:nvSpPr>
          <p:spPr>
            <a:xfrm>
              <a:off x="6097700" y="3121300"/>
              <a:ext cx="17775" cy="14925"/>
            </a:xfrm>
            <a:custGeom>
              <a:avLst/>
              <a:gdLst/>
              <a:ahLst/>
              <a:cxnLst/>
              <a:rect l="l" t="t" r="r" b="b"/>
              <a:pathLst>
                <a:path w="711" h="597" extrusionOk="0">
                  <a:moveTo>
                    <a:pt x="438" y="0"/>
                  </a:moveTo>
                  <a:cubicBezTo>
                    <a:pt x="430" y="0"/>
                    <a:pt x="422" y="1"/>
                    <a:pt x="413" y="1"/>
                  </a:cubicBezTo>
                  <a:cubicBezTo>
                    <a:pt x="133"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5" name="Google Shape;3095;p50"/>
            <p:cNvSpPr/>
            <p:nvPr/>
          </p:nvSpPr>
          <p:spPr>
            <a:xfrm>
              <a:off x="6236225" y="3121300"/>
              <a:ext cx="17750" cy="14925"/>
            </a:xfrm>
            <a:custGeom>
              <a:avLst/>
              <a:gdLst/>
              <a:ahLst/>
              <a:cxnLst/>
              <a:rect l="l" t="t" r="r" b="b"/>
              <a:pathLst>
                <a:path w="710" h="597" extrusionOk="0">
                  <a:moveTo>
                    <a:pt x="424" y="0"/>
                  </a:moveTo>
                  <a:cubicBezTo>
                    <a:pt x="415" y="0"/>
                    <a:pt x="406" y="1"/>
                    <a:pt x="396" y="1"/>
                  </a:cubicBezTo>
                  <a:cubicBezTo>
                    <a:pt x="132" y="1"/>
                    <a:pt x="0" y="315"/>
                    <a:pt x="198" y="513"/>
                  </a:cubicBezTo>
                  <a:cubicBezTo>
                    <a:pt x="256" y="570"/>
                    <a:pt x="329" y="596"/>
                    <a:pt x="402" y="596"/>
                  </a:cubicBezTo>
                  <a:cubicBezTo>
                    <a:pt x="557" y="596"/>
                    <a:pt x="710" y="478"/>
                    <a:pt x="710" y="298"/>
                  </a:cubicBezTo>
                  <a:cubicBezTo>
                    <a:pt x="710" y="142"/>
                    <a:pt x="591" y="0"/>
                    <a:pt x="4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6" name="Google Shape;3096;p50"/>
            <p:cNvSpPr/>
            <p:nvPr/>
          </p:nvSpPr>
          <p:spPr>
            <a:xfrm>
              <a:off x="6374850" y="3121300"/>
              <a:ext cx="17650" cy="14925"/>
            </a:xfrm>
            <a:custGeom>
              <a:avLst/>
              <a:gdLst/>
              <a:ahLst/>
              <a:cxnLst/>
              <a:rect l="l" t="t" r="r" b="b"/>
              <a:pathLst>
                <a:path w="706" h="597" extrusionOk="0">
                  <a:moveTo>
                    <a:pt x="373" y="1"/>
                  </a:moveTo>
                  <a:cubicBezTo>
                    <a:pt x="122" y="1"/>
                    <a:pt x="0" y="319"/>
                    <a:pt x="177" y="513"/>
                  </a:cubicBezTo>
                  <a:cubicBezTo>
                    <a:pt x="240" y="570"/>
                    <a:pt x="317" y="596"/>
                    <a:pt x="392" y="596"/>
                  </a:cubicBezTo>
                  <a:cubicBezTo>
                    <a:pt x="552" y="596"/>
                    <a:pt x="705" y="478"/>
                    <a:pt x="705" y="298"/>
                  </a:cubicBezTo>
                  <a:cubicBezTo>
                    <a:pt x="705" y="133"/>
                    <a:pt x="557" y="1"/>
                    <a:pt x="392" y="1"/>
                  </a:cubicBezTo>
                  <a:cubicBezTo>
                    <a:pt x="385" y="1"/>
                    <a:pt x="379" y="1"/>
                    <a:pt x="3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7" name="Google Shape;3097;p50"/>
            <p:cNvSpPr/>
            <p:nvPr/>
          </p:nvSpPr>
          <p:spPr>
            <a:xfrm>
              <a:off x="6512950" y="3121300"/>
              <a:ext cx="17650" cy="14925"/>
            </a:xfrm>
            <a:custGeom>
              <a:avLst/>
              <a:gdLst/>
              <a:ahLst/>
              <a:cxnLst/>
              <a:rect l="l" t="t" r="r" b="b"/>
              <a:pathLst>
                <a:path w="706" h="597" extrusionOk="0">
                  <a:moveTo>
                    <a:pt x="388" y="1"/>
                  </a:moveTo>
                  <a:cubicBezTo>
                    <a:pt x="122" y="1"/>
                    <a:pt x="1" y="319"/>
                    <a:pt x="194" y="513"/>
                  </a:cubicBezTo>
                  <a:cubicBezTo>
                    <a:pt x="252" y="570"/>
                    <a:pt x="325" y="596"/>
                    <a:pt x="397" y="596"/>
                  </a:cubicBezTo>
                  <a:cubicBezTo>
                    <a:pt x="552" y="596"/>
                    <a:pt x="705" y="478"/>
                    <a:pt x="705" y="298"/>
                  </a:cubicBezTo>
                  <a:cubicBezTo>
                    <a:pt x="705" y="133"/>
                    <a:pt x="573" y="1"/>
                    <a:pt x="408" y="1"/>
                  </a:cubicBezTo>
                  <a:cubicBezTo>
                    <a:pt x="401" y="1"/>
                    <a:pt x="395" y="1"/>
                    <a:pt x="3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8" name="Google Shape;3098;p50"/>
            <p:cNvSpPr/>
            <p:nvPr/>
          </p:nvSpPr>
          <p:spPr>
            <a:xfrm>
              <a:off x="6651350" y="3121300"/>
              <a:ext cx="17750" cy="14925"/>
            </a:xfrm>
            <a:custGeom>
              <a:avLst/>
              <a:gdLst/>
              <a:ahLst/>
              <a:cxnLst/>
              <a:rect l="l" t="t" r="r" b="b"/>
              <a:pathLst>
                <a:path w="710" h="597" extrusionOk="0">
                  <a:moveTo>
                    <a:pt x="438" y="0"/>
                  </a:moveTo>
                  <a:cubicBezTo>
                    <a:pt x="430"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9" name="Google Shape;3099;p50"/>
            <p:cNvSpPr/>
            <p:nvPr/>
          </p:nvSpPr>
          <p:spPr>
            <a:xfrm>
              <a:off x="5682575" y="3248300"/>
              <a:ext cx="17750" cy="14900"/>
            </a:xfrm>
            <a:custGeom>
              <a:avLst/>
              <a:gdLst/>
              <a:ahLst/>
              <a:cxnLst/>
              <a:rect l="l" t="t" r="r" b="b"/>
              <a:pathLst>
                <a:path w="710" h="596" extrusionOk="0">
                  <a:moveTo>
                    <a:pt x="413" y="0"/>
                  </a:moveTo>
                  <a:cubicBezTo>
                    <a:pt x="149" y="0"/>
                    <a:pt x="1" y="313"/>
                    <a:pt x="199" y="511"/>
                  </a:cubicBezTo>
                  <a:cubicBezTo>
                    <a:pt x="262" y="569"/>
                    <a:pt x="337" y="595"/>
                    <a:pt x="409" y="595"/>
                  </a:cubicBezTo>
                  <a:cubicBezTo>
                    <a:pt x="565" y="595"/>
                    <a:pt x="710" y="477"/>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0" name="Google Shape;3100;p50"/>
            <p:cNvSpPr/>
            <p:nvPr/>
          </p:nvSpPr>
          <p:spPr>
            <a:xfrm>
              <a:off x="582110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1" name="Google Shape;3101;p50"/>
            <p:cNvSpPr/>
            <p:nvPr/>
          </p:nvSpPr>
          <p:spPr>
            <a:xfrm>
              <a:off x="5959600" y="3248300"/>
              <a:ext cx="17750" cy="14900"/>
            </a:xfrm>
            <a:custGeom>
              <a:avLst/>
              <a:gdLst/>
              <a:ahLst/>
              <a:cxnLst/>
              <a:rect l="l" t="t" r="r" b="b"/>
              <a:pathLst>
                <a:path w="710" h="596" extrusionOk="0">
                  <a:moveTo>
                    <a:pt x="397" y="0"/>
                  </a:moveTo>
                  <a:cubicBezTo>
                    <a:pt x="133" y="0"/>
                    <a:pt x="1" y="313"/>
                    <a:pt x="182" y="511"/>
                  </a:cubicBezTo>
                  <a:cubicBezTo>
                    <a:pt x="245" y="569"/>
                    <a:pt x="322" y="595"/>
                    <a:pt x="397" y="595"/>
                  </a:cubicBezTo>
                  <a:cubicBezTo>
                    <a:pt x="557" y="595"/>
                    <a:pt x="710" y="477"/>
                    <a:pt x="710" y="297"/>
                  </a:cubicBezTo>
                  <a:cubicBezTo>
                    <a:pt x="710" y="132"/>
                    <a:pt x="562" y="0"/>
                    <a:pt x="3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2" name="Google Shape;3102;p50"/>
            <p:cNvSpPr/>
            <p:nvPr/>
          </p:nvSpPr>
          <p:spPr>
            <a:xfrm>
              <a:off x="6097700" y="3248250"/>
              <a:ext cx="17775" cy="14950"/>
            </a:xfrm>
            <a:custGeom>
              <a:avLst/>
              <a:gdLst/>
              <a:ahLst/>
              <a:cxnLst/>
              <a:rect l="l" t="t" r="r" b="b"/>
              <a:pathLst>
                <a:path w="711" h="598" extrusionOk="0">
                  <a:moveTo>
                    <a:pt x="438" y="1"/>
                  </a:moveTo>
                  <a:cubicBezTo>
                    <a:pt x="430" y="1"/>
                    <a:pt x="422" y="1"/>
                    <a:pt x="413" y="2"/>
                  </a:cubicBezTo>
                  <a:cubicBezTo>
                    <a:pt x="149" y="2"/>
                    <a:pt x="1" y="315"/>
                    <a:pt x="199" y="513"/>
                  </a:cubicBezTo>
                  <a:cubicBezTo>
                    <a:pt x="257" y="571"/>
                    <a:pt x="330" y="597"/>
                    <a:pt x="402" y="597"/>
                  </a:cubicBezTo>
                  <a:cubicBezTo>
                    <a:pt x="557" y="597"/>
                    <a:pt x="710" y="479"/>
                    <a:pt x="710" y="299"/>
                  </a:cubicBezTo>
                  <a:cubicBezTo>
                    <a:pt x="710" y="143"/>
                    <a:pt x="591" y="1"/>
                    <a:pt x="4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3" name="Google Shape;3103;p50"/>
            <p:cNvSpPr/>
            <p:nvPr/>
          </p:nvSpPr>
          <p:spPr>
            <a:xfrm>
              <a:off x="6236225" y="3248250"/>
              <a:ext cx="17750" cy="14950"/>
            </a:xfrm>
            <a:custGeom>
              <a:avLst/>
              <a:gdLst/>
              <a:ahLst/>
              <a:cxnLst/>
              <a:rect l="l" t="t" r="r" b="b"/>
              <a:pathLst>
                <a:path w="710" h="598" extrusionOk="0">
                  <a:moveTo>
                    <a:pt x="424" y="1"/>
                  </a:moveTo>
                  <a:cubicBezTo>
                    <a:pt x="415" y="1"/>
                    <a:pt x="406" y="1"/>
                    <a:pt x="396" y="2"/>
                  </a:cubicBezTo>
                  <a:cubicBezTo>
                    <a:pt x="132" y="2"/>
                    <a:pt x="0" y="315"/>
                    <a:pt x="198" y="513"/>
                  </a:cubicBezTo>
                  <a:cubicBezTo>
                    <a:pt x="256" y="571"/>
                    <a:pt x="329" y="597"/>
                    <a:pt x="402" y="597"/>
                  </a:cubicBezTo>
                  <a:cubicBezTo>
                    <a:pt x="557" y="597"/>
                    <a:pt x="710" y="479"/>
                    <a:pt x="710" y="299"/>
                  </a:cubicBezTo>
                  <a:cubicBezTo>
                    <a:pt x="710" y="143"/>
                    <a:pt x="591" y="1"/>
                    <a:pt x="4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4" name="Google Shape;3104;p50"/>
            <p:cNvSpPr/>
            <p:nvPr/>
          </p:nvSpPr>
          <p:spPr>
            <a:xfrm>
              <a:off x="6374850" y="3248250"/>
              <a:ext cx="17650" cy="14950"/>
            </a:xfrm>
            <a:custGeom>
              <a:avLst/>
              <a:gdLst/>
              <a:ahLst/>
              <a:cxnLst/>
              <a:rect l="l" t="t" r="r" b="b"/>
              <a:pathLst>
                <a:path w="706" h="598" extrusionOk="0">
                  <a:moveTo>
                    <a:pt x="417" y="1"/>
                  </a:moveTo>
                  <a:cubicBezTo>
                    <a:pt x="409" y="1"/>
                    <a:pt x="400" y="1"/>
                    <a:pt x="392" y="2"/>
                  </a:cubicBezTo>
                  <a:cubicBezTo>
                    <a:pt x="385" y="2"/>
                    <a:pt x="379" y="2"/>
                    <a:pt x="373" y="2"/>
                  </a:cubicBezTo>
                  <a:cubicBezTo>
                    <a:pt x="122" y="2"/>
                    <a:pt x="0" y="320"/>
                    <a:pt x="177" y="513"/>
                  </a:cubicBezTo>
                  <a:cubicBezTo>
                    <a:pt x="240" y="571"/>
                    <a:pt x="315" y="597"/>
                    <a:pt x="389" y="597"/>
                  </a:cubicBezTo>
                  <a:cubicBezTo>
                    <a:pt x="545" y="597"/>
                    <a:pt x="694" y="479"/>
                    <a:pt x="705" y="299"/>
                  </a:cubicBezTo>
                  <a:cubicBezTo>
                    <a:pt x="705" y="143"/>
                    <a:pt x="571" y="1"/>
                    <a:pt x="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5" name="Google Shape;3105;p50"/>
            <p:cNvSpPr/>
            <p:nvPr/>
          </p:nvSpPr>
          <p:spPr>
            <a:xfrm>
              <a:off x="6512950" y="3248250"/>
              <a:ext cx="17650" cy="14950"/>
            </a:xfrm>
            <a:custGeom>
              <a:avLst/>
              <a:gdLst/>
              <a:ahLst/>
              <a:cxnLst/>
              <a:rect l="l" t="t" r="r" b="b"/>
              <a:pathLst>
                <a:path w="706" h="598" extrusionOk="0">
                  <a:moveTo>
                    <a:pt x="433" y="1"/>
                  </a:moveTo>
                  <a:cubicBezTo>
                    <a:pt x="425" y="1"/>
                    <a:pt x="417" y="1"/>
                    <a:pt x="408" y="2"/>
                  </a:cubicBezTo>
                  <a:cubicBezTo>
                    <a:pt x="401" y="2"/>
                    <a:pt x="395" y="2"/>
                    <a:pt x="388" y="2"/>
                  </a:cubicBezTo>
                  <a:cubicBezTo>
                    <a:pt x="122" y="2"/>
                    <a:pt x="1" y="320"/>
                    <a:pt x="194" y="513"/>
                  </a:cubicBezTo>
                  <a:cubicBezTo>
                    <a:pt x="252" y="571"/>
                    <a:pt x="325" y="597"/>
                    <a:pt x="397" y="597"/>
                  </a:cubicBezTo>
                  <a:cubicBezTo>
                    <a:pt x="552" y="597"/>
                    <a:pt x="705" y="479"/>
                    <a:pt x="705" y="299"/>
                  </a:cubicBezTo>
                  <a:cubicBezTo>
                    <a:pt x="705" y="143"/>
                    <a:pt x="586" y="1"/>
                    <a:pt x="4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6" name="Google Shape;3106;p50"/>
            <p:cNvSpPr/>
            <p:nvPr/>
          </p:nvSpPr>
          <p:spPr>
            <a:xfrm>
              <a:off x="665135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7" name="Google Shape;3107;p50"/>
            <p:cNvSpPr/>
            <p:nvPr/>
          </p:nvSpPr>
          <p:spPr>
            <a:xfrm>
              <a:off x="5682575" y="3375250"/>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8" name="Google Shape;3108;p50"/>
            <p:cNvSpPr/>
            <p:nvPr/>
          </p:nvSpPr>
          <p:spPr>
            <a:xfrm>
              <a:off x="582110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9" name="Google Shape;3109;p50"/>
            <p:cNvSpPr/>
            <p:nvPr/>
          </p:nvSpPr>
          <p:spPr>
            <a:xfrm>
              <a:off x="5959600" y="3375250"/>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0" name="Google Shape;3110;p50"/>
            <p:cNvSpPr/>
            <p:nvPr/>
          </p:nvSpPr>
          <p:spPr>
            <a:xfrm>
              <a:off x="6097700" y="3375250"/>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1" name="Google Shape;3111;p50"/>
            <p:cNvSpPr/>
            <p:nvPr/>
          </p:nvSpPr>
          <p:spPr>
            <a:xfrm>
              <a:off x="6236225" y="3375250"/>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2" name="Google Shape;3112;p50"/>
            <p:cNvSpPr/>
            <p:nvPr/>
          </p:nvSpPr>
          <p:spPr>
            <a:xfrm>
              <a:off x="6374725" y="3375250"/>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3" name="Google Shape;3113;p50"/>
            <p:cNvSpPr/>
            <p:nvPr/>
          </p:nvSpPr>
          <p:spPr>
            <a:xfrm>
              <a:off x="6512825" y="3375250"/>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4" name="Google Shape;3114;p50"/>
            <p:cNvSpPr/>
            <p:nvPr/>
          </p:nvSpPr>
          <p:spPr>
            <a:xfrm>
              <a:off x="665135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5" name="Google Shape;3115;p50"/>
            <p:cNvSpPr/>
            <p:nvPr/>
          </p:nvSpPr>
          <p:spPr>
            <a:xfrm>
              <a:off x="5682575" y="3502225"/>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6" name="Google Shape;3116;p50"/>
            <p:cNvSpPr/>
            <p:nvPr/>
          </p:nvSpPr>
          <p:spPr>
            <a:xfrm>
              <a:off x="582110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7" name="Google Shape;3117;p50"/>
            <p:cNvSpPr/>
            <p:nvPr/>
          </p:nvSpPr>
          <p:spPr>
            <a:xfrm>
              <a:off x="5959600" y="3502225"/>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8" name="Google Shape;3118;p50"/>
            <p:cNvSpPr/>
            <p:nvPr/>
          </p:nvSpPr>
          <p:spPr>
            <a:xfrm>
              <a:off x="6097700" y="3502225"/>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9" name="Google Shape;3119;p50"/>
            <p:cNvSpPr/>
            <p:nvPr/>
          </p:nvSpPr>
          <p:spPr>
            <a:xfrm>
              <a:off x="6236225" y="3502225"/>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0" name="Google Shape;3120;p50"/>
            <p:cNvSpPr/>
            <p:nvPr/>
          </p:nvSpPr>
          <p:spPr>
            <a:xfrm>
              <a:off x="6374725" y="3502225"/>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1" name="Google Shape;3121;p50"/>
            <p:cNvSpPr/>
            <p:nvPr/>
          </p:nvSpPr>
          <p:spPr>
            <a:xfrm>
              <a:off x="6512825" y="3502225"/>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2" name="Google Shape;3122;p50"/>
            <p:cNvSpPr/>
            <p:nvPr/>
          </p:nvSpPr>
          <p:spPr>
            <a:xfrm>
              <a:off x="665135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meline 4">
  <p:cSld name="CUSTOM_9_1_1_1">
    <p:spTree>
      <p:nvGrpSpPr>
        <p:cNvPr id="1" name="Shape 3123"/>
        <p:cNvGrpSpPr/>
        <p:nvPr/>
      </p:nvGrpSpPr>
      <p:grpSpPr>
        <a:xfrm>
          <a:off x="0" y="0"/>
          <a:ext cx="0" cy="0"/>
          <a:chOff x="0" y="0"/>
          <a:chExt cx="0" cy="0"/>
        </a:xfrm>
      </p:grpSpPr>
      <p:sp>
        <p:nvSpPr>
          <p:cNvPr id="3124" name="Google Shape;3124;p51"/>
          <p:cNvSpPr txBox="1">
            <a:spLocks noGrp="1"/>
          </p:cNvSpPr>
          <p:nvPr>
            <p:ph type="title"/>
          </p:nvPr>
        </p:nvSpPr>
        <p:spPr>
          <a:xfrm>
            <a:off x="712350" y="535413"/>
            <a:ext cx="7719300" cy="482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500"/>
            </a:lvl1pPr>
            <a:lvl2pPr lvl="1" algn="ctr" rtl="0">
              <a:spcBef>
                <a:spcPts val="0"/>
              </a:spcBef>
              <a:spcAft>
                <a:spcPts val="0"/>
              </a:spcAft>
              <a:buNone/>
              <a:defRPr sz="2500"/>
            </a:lvl2pPr>
            <a:lvl3pPr lvl="2" algn="ctr" rtl="0">
              <a:spcBef>
                <a:spcPts val="0"/>
              </a:spcBef>
              <a:spcAft>
                <a:spcPts val="0"/>
              </a:spcAft>
              <a:buNone/>
              <a:defRPr sz="2500"/>
            </a:lvl3pPr>
            <a:lvl4pPr lvl="3" algn="ctr" rtl="0">
              <a:spcBef>
                <a:spcPts val="0"/>
              </a:spcBef>
              <a:spcAft>
                <a:spcPts val="0"/>
              </a:spcAft>
              <a:buNone/>
              <a:defRPr sz="2500"/>
            </a:lvl4pPr>
            <a:lvl5pPr lvl="4" algn="ctr" rtl="0">
              <a:spcBef>
                <a:spcPts val="0"/>
              </a:spcBef>
              <a:spcAft>
                <a:spcPts val="0"/>
              </a:spcAft>
              <a:buNone/>
              <a:defRPr sz="2500"/>
            </a:lvl5pPr>
            <a:lvl6pPr lvl="5" algn="ctr" rtl="0">
              <a:spcBef>
                <a:spcPts val="0"/>
              </a:spcBef>
              <a:spcAft>
                <a:spcPts val="0"/>
              </a:spcAft>
              <a:buNone/>
              <a:defRPr sz="2500"/>
            </a:lvl6pPr>
            <a:lvl7pPr lvl="6" algn="ctr" rtl="0">
              <a:spcBef>
                <a:spcPts val="0"/>
              </a:spcBef>
              <a:spcAft>
                <a:spcPts val="0"/>
              </a:spcAft>
              <a:buNone/>
              <a:defRPr sz="2500"/>
            </a:lvl7pPr>
            <a:lvl8pPr lvl="7" algn="ctr" rtl="0">
              <a:spcBef>
                <a:spcPts val="0"/>
              </a:spcBef>
              <a:spcAft>
                <a:spcPts val="0"/>
              </a:spcAft>
              <a:buNone/>
              <a:defRPr sz="2500"/>
            </a:lvl8pPr>
            <a:lvl9pPr lvl="8" algn="ctr" rtl="0">
              <a:spcBef>
                <a:spcPts val="0"/>
              </a:spcBef>
              <a:spcAft>
                <a:spcPts val="0"/>
              </a:spcAft>
              <a:buNone/>
              <a:defRPr sz="2500"/>
            </a:lvl9pPr>
          </a:lstStyle>
          <a:p>
            <a:endParaRPr/>
          </a:p>
        </p:txBody>
      </p:sp>
      <p:sp>
        <p:nvSpPr>
          <p:cNvPr id="3125" name="Google Shape;3125;p51"/>
          <p:cNvSpPr txBox="1">
            <a:spLocks noGrp="1"/>
          </p:cNvSpPr>
          <p:nvPr>
            <p:ph type="title" idx="2"/>
          </p:nvPr>
        </p:nvSpPr>
        <p:spPr>
          <a:xfrm>
            <a:off x="766025" y="2955300"/>
            <a:ext cx="1479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lvl1pPr>
            <a:lvl2pPr lvl="1" algn="ctr" rtl="0">
              <a:spcBef>
                <a:spcPts val="0"/>
              </a:spcBef>
              <a:spcAft>
                <a:spcPts val="0"/>
              </a:spcAft>
              <a:buNone/>
              <a:defRPr sz="1500"/>
            </a:lvl2pPr>
            <a:lvl3pPr lvl="2" algn="ctr" rtl="0">
              <a:spcBef>
                <a:spcPts val="0"/>
              </a:spcBef>
              <a:spcAft>
                <a:spcPts val="0"/>
              </a:spcAft>
              <a:buNone/>
              <a:defRPr sz="1500"/>
            </a:lvl3pPr>
            <a:lvl4pPr lvl="3" algn="ctr" rtl="0">
              <a:spcBef>
                <a:spcPts val="0"/>
              </a:spcBef>
              <a:spcAft>
                <a:spcPts val="0"/>
              </a:spcAft>
              <a:buNone/>
              <a:defRPr sz="1500"/>
            </a:lvl4pPr>
            <a:lvl5pPr lvl="4" algn="ctr" rtl="0">
              <a:spcBef>
                <a:spcPts val="0"/>
              </a:spcBef>
              <a:spcAft>
                <a:spcPts val="0"/>
              </a:spcAft>
              <a:buNone/>
              <a:defRPr sz="1500"/>
            </a:lvl5pPr>
            <a:lvl6pPr lvl="5" algn="ctr" rtl="0">
              <a:spcBef>
                <a:spcPts val="0"/>
              </a:spcBef>
              <a:spcAft>
                <a:spcPts val="0"/>
              </a:spcAft>
              <a:buNone/>
              <a:defRPr sz="1500"/>
            </a:lvl6pPr>
            <a:lvl7pPr lvl="6" algn="ctr" rtl="0">
              <a:spcBef>
                <a:spcPts val="0"/>
              </a:spcBef>
              <a:spcAft>
                <a:spcPts val="0"/>
              </a:spcAft>
              <a:buNone/>
              <a:defRPr sz="1500"/>
            </a:lvl7pPr>
            <a:lvl8pPr lvl="7" algn="ctr" rtl="0">
              <a:spcBef>
                <a:spcPts val="0"/>
              </a:spcBef>
              <a:spcAft>
                <a:spcPts val="0"/>
              </a:spcAft>
              <a:buNone/>
              <a:defRPr sz="1500"/>
            </a:lvl8pPr>
            <a:lvl9pPr lvl="8" algn="ctr" rtl="0">
              <a:spcBef>
                <a:spcPts val="0"/>
              </a:spcBef>
              <a:spcAft>
                <a:spcPts val="0"/>
              </a:spcAft>
              <a:buNone/>
              <a:defRPr sz="1500"/>
            </a:lvl9pPr>
          </a:lstStyle>
          <a:p>
            <a:endParaRPr/>
          </a:p>
        </p:txBody>
      </p:sp>
      <p:sp>
        <p:nvSpPr>
          <p:cNvPr id="3126" name="Google Shape;3126;p51"/>
          <p:cNvSpPr txBox="1">
            <a:spLocks noGrp="1"/>
          </p:cNvSpPr>
          <p:nvPr>
            <p:ph type="subTitle" idx="1"/>
          </p:nvPr>
        </p:nvSpPr>
        <p:spPr>
          <a:xfrm>
            <a:off x="766025" y="3370675"/>
            <a:ext cx="1479900" cy="7851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sz="1300"/>
            </a:lvl2pPr>
            <a:lvl3pPr lvl="2" algn="ctr" rtl="0">
              <a:spcBef>
                <a:spcPts val="1600"/>
              </a:spcBef>
              <a:spcAft>
                <a:spcPts val="0"/>
              </a:spcAft>
              <a:buNone/>
              <a:defRPr sz="1300"/>
            </a:lvl3pPr>
            <a:lvl4pPr lvl="3" algn="ctr" rtl="0">
              <a:spcBef>
                <a:spcPts val="1600"/>
              </a:spcBef>
              <a:spcAft>
                <a:spcPts val="0"/>
              </a:spcAft>
              <a:buNone/>
              <a:defRPr sz="1300"/>
            </a:lvl4pPr>
            <a:lvl5pPr lvl="4" algn="ctr" rtl="0">
              <a:spcBef>
                <a:spcPts val="1600"/>
              </a:spcBef>
              <a:spcAft>
                <a:spcPts val="0"/>
              </a:spcAft>
              <a:buNone/>
              <a:defRPr sz="1300"/>
            </a:lvl5pPr>
            <a:lvl6pPr lvl="5" algn="ctr" rtl="0">
              <a:spcBef>
                <a:spcPts val="1600"/>
              </a:spcBef>
              <a:spcAft>
                <a:spcPts val="0"/>
              </a:spcAft>
              <a:buNone/>
              <a:defRPr sz="1300"/>
            </a:lvl6pPr>
            <a:lvl7pPr lvl="6" algn="ctr" rtl="0">
              <a:spcBef>
                <a:spcPts val="1600"/>
              </a:spcBef>
              <a:spcAft>
                <a:spcPts val="0"/>
              </a:spcAft>
              <a:buNone/>
              <a:defRPr sz="1300"/>
            </a:lvl7pPr>
            <a:lvl8pPr lvl="7" algn="ctr" rtl="0">
              <a:spcBef>
                <a:spcPts val="1600"/>
              </a:spcBef>
              <a:spcAft>
                <a:spcPts val="0"/>
              </a:spcAft>
              <a:buNone/>
              <a:defRPr sz="1300"/>
            </a:lvl8pPr>
            <a:lvl9pPr lvl="8" algn="ctr" rtl="0">
              <a:spcBef>
                <a:spcPts val="1600"/>
              </a:spcBef>
              <a:spcAft>
                <a:spcPts val="1600"/>
              </a:spcAft>
              <a:buNone/>
              <a:defRPr sz="1300"/>
            </a:lvl9pPr>
          </a:lstStyle>
          <a:p>
            <a:endParaRPr/>
          </a:p>
        </p:txBody>
      </p:sp>
      <p:sp>
        <p:nvSpPr>
          <p:cNvPr id="3127" name="Google Shape;3127;p51"/>
          <p:cNvSpPr txBox="1">
            <a:spLocks noGrp="1"/>
          </p:cNvSpPr>
          <p:nvPr>
            <p:ph type="title" idx="3"/>
          </p:nvPr>
        </p:nvSpPr>
        <p:spPr>
          <a:xfrm>
            <a:off x="3832050" y="2955300"/>
            <a:ext cx="1479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lvl1pPr>
            <a:lvl2pPr lvl="1" algn="ctr" rtl="0">
              <a:spcBef>
                <a:spcPts val="0"/>
              </a:spcBef>
              <a:spcAft>
                <a:spcPts val="0"/>
              </a:spcAft>
              <a:buNone/>
              <a:defRPr sz="1500"/>
            </a:lvl2pPr>
            <a:lvl3pPr lvl="2" algn="ctr" rtl="0">
              <a:spcBef>
                <a:spcPts val="0"/>
              </a:spcBef>
              <a:spcAft>
                <a:spcPts val="0"/>
              </a:spcAft>
              <a:buNone/>
              <a:defRPr sz="1500"/>
            </a:lvl3pPr>
            <a:lvl4pPr lvl="3" algn="ctr" rtl="0">
              <a:spcBef>
                <a:spcPts val="0"/>
              </a:spcBef>
              <a:spcAft>
                <a:spcPts val="0"/>
              </a:spcAft>
              <a:buNone/>
              <a:defRPr sz="1500"/>
            </a:lvl4pPr>
            <a:lvl5pPr lvl="4" algn="ctr" rtl="0">
              <a:spcBef>
                <a:spcPts val="0"/>
              </a:spcBef>
              <a:spcAft>
                <a:spcPts val="0"/>
              </a:spcAft>
              <a:buNone/>
              <a:defRPr sz="1500"/>
            </a:lvl5pPr>
            <a:lvl6pPr lvl="5" algn="ctr" rtl="0">
              <a:spcBef>
                <a:spcPts val="0"/>
              </a:spcBef>
              <a:spcAft>
                <a:spcPts val="0"/>
              </a:spcAft>
              <a:buNone/>
              <a:defRPr sz="1500"/>
            </a:lvl6pPr>
            <a:lvl7pPr lvl="6" algn="ctr" rtl="0">
              <a:spcBef>
                <a:spcPts val="0"/>
              </a:spcBef>
              <a:spcAft>
                <a:spcPts val="0"/>
              </a:spcAft>
              <a:buNone/>
              <a:defRPr sz="1500"/>
            </a:lvl7pPr>
            <a:lvl8pPr lvl="7" algn="ctr" rtl="0">
              <a:spcBef>
                <a:spcPts val="0"/>
              </a:spcBef>
              <a:spcAft>
                <a:spcPts val="0"/>
              </a:spcAft>
              <a:buNone/>
              <a:defRPr sz="1500"/>
            </a:lvl8pPr>
            <a:lvl9pPr lvl="8" algn="ctr" rtl="0">
              <a:spcBef>
                <a:spcPts val="0"/>
              </a:spcBef>
              <a:spcAft>
                <a:spcPts val="0"/>
              </a:spcAft>
              <a:buNone/>
              <a:defRPr sz="1500"/>
            </a:lvl9pPr>
          </a:lstStyle>
          <a:p>
            <a:endParaRPr/>
          </a:p>
        </p:txBody>
      </p:sp>
      <p:sp>
        <p:nvSpPr>
          <p:cNvPr id="3128" name="Google Shape;3128;p51"/>
          <p:cNvSpPr txBox="1">
            <a:spLocks noGrp="1"/>
          </p:cNvSpPr>
          <p:nvPr>
            <p:ph type="subTitle" idx="4"/>
          </p:nvPr>
        </p:nvSpPr>
        <p:spPr>
          <a:xfrm>
            <a:off x="3832050" y="3370675"/>
            <a:ext cx="1479900" cy="7851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sz="1300"/>
            </a:lvl2pPr>
            <a:lvl3pPr lvl="2" algn="ctr" rtl="0">
              <a:spcBef>
                <a:spcPts val="1600"/>
              </a:spcBef>
              <a:spcAft>
                <a:spcPts val="0"/>
              </a:spcAft>
              <a:buNone/>
              <a:defRPr sz="1300"/>
            </a:lvl3pPr>
            <a:lvl4pPr lvl="3" algn="ctr" rtl="0">
              <a:spcBef>
                <a:spcPts val="1600"/>
              </a:spcBef>
              <a:spcAft>
                <a:spcPts val="0"/>
              </a:spcAft>
              <a:buNone/>
              <a:defRPr sz="1300"/>
            </a:lvl4pPr>
            <a:lvl5pPr lvl="4" algn="ctr" rtl="0">
              <a:spcBef>
                <a:spcPts val="1600"/>
              </a:spcBef>
              <a:spcAft>
                <a:spcPts val="0"/>
              </a:spcAft>
              <a:buNone/>
              <a:defRPr sz="1300"/>
            </a:lvl5pPr>
            <a:lvl6pPr lvl="5" algn="ctr" rtl="0">
              <a:spcBef>
                <a:spcPts val="1600"/>
              </a:spcBef>
              <a:spcAft>
                <a:spcPts val="0"/>
              </a:spcAft>
              <a:buNone/>
              <a:defRPr sz="1300"/>
            </a:lvl6pPr>
            <a:lvl7pPr lvl="6" algn="ctr" rtl="0">
              <a:spcBef>
                <a:spcPts val="1600"/>
              </a:spcBef>
              <a:spcAft>
                <a:spcPts val="0"/>
              </a:spcAft>
              <a:buNone/>
              <a:defRPr sz="1300"/>
            </a:lvl7pPr>
            <a:lvl8pPr lvl="7" algn="ctr" rtl="0">
              <a:spcBef>
                <a:spcPts val="1600"/>
              </a:spcBef>
              <a:spcAft>
                <a:spcPts val="0"/>
              </a:spcAft>
              <a:buNone/>
              <a:defRPr sz="1300"/>
            </a:lvl8pPr>
            <a:lvl9pPr lvl="8" algn="ctr" rtl="0">
              <a:spcBef>
                <a:spcPts val="1600"/>
              </a:spcBef>
              <a:spcAft>
                <a:spcPts val="1600"/>
              </a:spcAft>
              <a:buNone/>
              <a:defRPr sz="1300"/>
            </a:lvl9pPr>
          </a:lstStyle>
          <a:p>
            <a:endParaRPr/>
          </a:p>
        </p:txBody>
      </p:sp>
      <p:sp>
        <p:nvSpPr>
          <p:cNvPr id="3129" name="Google Shape;3129;p51"/>
          <p:cNvSpPr txBox="1">
            <a:spLocks noGrp="1"/>
          </p:cNvSpPr>
          <p:nvPr>
            <p:ph type="title" idx="5"/>
          </p:nvPr>
        </p:nvSpPr>
        <p:spPr>
          <a:xfrm>
            <a:off x="6898075" y="2955300"/>
            <a:ext cx="1479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lvl1pPr>
            <a:lvl2pPr lvl="1" algn="ctr" rtl="0">
              <a:spcBef>
                <a:spcPts val="0"/>
              </a:spcBef>
              <a:spcAft>
                <a:spcPts val="0"/>
              </a:spcAft>
              <a:buNone/>
              <a:defRPr sz="1500"/>
            </a:lvl2pPr>
            <a:lvl3pPr lvl="2" algn="ctr" rtl="0">
              <a:spcBef>
                <a:spcPts val="0"/>
              </a:spcBef>
              <a:spcAft>
                <a:spcPts val="0"/>
              </a:spcAft>
              <a:buNone/>
              <a:defRPr sz="1500"/>
            </a:lvl3pPr>
            <a:lvl4pPr lvl="3" algn="ctr" rtl="0">
              <a:spcBef>
                <a:spcPts val="0"/>
              </a:spcBef>
              <a:spcAft>
                <a:spcPts val="0"/>
              </a:spcAft>
              <a:buNone/>
              <a:defRPr sz="1500"/>
            </a:lvl4pPr>
            <a:lvl5pPr lvl="4" algn="ctr" rtl="0">
              <a:spcBef>
                <a:spcPts val="0"/>
              </a:spcBef>
              <a:spcAft>
                <a:spcPts val="0"/>
              </a:spcAft>
              <a:buNone/>
              <a:defRPr sz="1500"/>
            </a:lvl5pPr>
            <a:lvl6pPr lvl="5" algn="ctr" rtl="0">
              <a:spcBef>
                <a:spcPts val="0"/>
              </a:spcBef>
              <a:spcAft>
                <a:spcPts val="0"/>
              </a:spcAft>
              <a:buNone/>
              <a:defRPr sz="1500"/>
            </a:lvl6pPr>
            <a:lvl7pPr lvl="6" algn="ctr" rtl="0">
              <a:spcBef>
                <a:spcPts val="0"/>
              </a:spcBef>
              <a:spcAft>
                <a:spcPts val="0"/>
              </a:spcAft>
              <a:buNone/>
              <a:defRPr sz="1500"/>
            </a:lvl7pPr>
            <a:lvl8pPr lvl="7" algn="ctr" rtl="0">
              <a:spcBef>
                <a:spcPts val="0"/>
              </a:spcBef>
              <a:spcAft>
                <a:spcPts val="0"/>
              </a:spcAft>
              <a:buNone/>
              <a:defRPr sz="1500"/>
            </a:lvl8pPr>
            <a:lvl9pPr lvl="8" algn="ctr" rtl="0">
              <a:spcBef>
                <a:spcPts val="0"/>
              </a:spcBef>
              <a:spcAft>
                <a:spcPts val="0"/>
              </a:spcAft>
              <a:buNone/>
              <a:defRPr sz="1500"/>
            </a:lvl9pPr>
          </a:lstStyle>
          <a:p>
            <a:endParaRPr/>
          </a:p>
        </p:txBody>
      </p:sp>
      <p:sp>
        <p:nvSpPr>
          <p:cNvPr id="3130" name="Google Shape;3130;p51"/>
          <p:cNvSpPr txBox="1">
            <a:spLocks noGrp="1"/>
          </p:cNvSpPr>
          <p:nvPr>
            <p:ph type="subTitle" idx="6"/>
          </p:nvPr>
        </p:nvSpPr>
        <p:spPr>
          <a:xfrm>
            <a:off x="6898075" y="3370675"/>
            <a:ext cx="1479900" cy="7851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sz="1300"/>
            </a:lvl2pPr>
            <a:lvl3pPr lvl="2" algn="ctr" rtl="0">
              <a:spcBef>
                <a:spcPts val="1600"/>
              </a:spcBef>
              <a:spcAft>
                <a:spcPts val="0"/>
              </a:spcAft>
              <a:buNone/>
              <a:defRPr sz="1300"/>
            </a:lvl3pPr>
            <a:lvl4pPr lvl="3" algn="ctr" rtl="0">
              <a:spcBef>
                <a:spcPts val="1600"/>
              </a:spcBef>
              <a:spcAft>
                <a:spcPts val="0"/>
              </a:spcAft>
              <a:buNone/>
              <a:defRPr sz="1300"/>
            </a:lvl4pPr>
            <a:lvl5pPr lvl="4" algn="ctr" rtl="0">
              <a:spcBef>
                <a:spcPts val="1600"/>
              </a:spcBef>
              <a:spcAft>
                <a:spcPts val="0"/>
              </a:spcAft>
              <a:buNone/>
              <a:defRPr sz="1300"/>
            </a:lvl5pPr>
            <a:lvl6pPr lvl="5" algn="ctr" rtl="0">
              <a:spcBef>
                <a:spcPts val="1600"/>
              </a:spcBef>
              <a:spcAft>
                <a:spcPts val="0"/>
              </a:spcAft>
              <a:buNone/>
              <a:defRPr sz="1300"/>
            </a:lvl6pPr>
            <a:lvl7pPr lvl="6" algn="ctr" rtl="0">
              <a:spcBef>
                <a:spcPts val="1600"/>
              </a:spcBef>
              <a:spcAft>
                <a:spcPts val="0"/>
              </a:spcAft>
              <a:buNone/>
              <a:defRPr sz="1300"/>
            </a:lvl7pPr>
            <a:lvl8pPr lvl="7" algn="ctr" rtl="0">
              <a:spcBef>
                <a:spcPts val="1600"/>
              </a:spcBef>
              <a:spcAft>
                <a:spcPts val="0"/>
              </a:spcAft>
              <a:buNone/>
              <a:defRPr sz="1300"/>
            </a:lvl8pPr>
            <a:lvl9pPr lvl="8" algn="ctr" rtl="0">
              <a:spcBef>
                <a:spcPts val="1600"/>
              </a:spcBef>
              <a:spcAft>
                <a:spcPts val="1600"/>
              </a:spcAft>
              <a:buNone/>
              <a:defRPr sz="1300"/>
            </a:lvl9pPr>
          </a:lstStyle>
          <a:p>
            <a:endParaRPr/>
          </a:p>
        </p:txBody>
      </p:sp>
      <p:sp>
        <p:nvSpPr>
          <p:cNvPr id="3131" name="Google Shape;3131;p51"/>
          <p:cNvSpPr txBox="1">
            <a:spLocks noGrp="1"/>
          </p:cNvSpPr>
          <p:nvPr>
            <p:ph type="title" idx="7"/>
          </p:nvPr>
        </p:nvSpPr>
        <p:spPr>
          <a:xfrm>
            <a:off x="2203050" y="911525"/>
            <a:ext cx="1671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lvl1pPr>
            <a:lvl2pPr lvl="1" algn="ctr" rtl="0">
              <a:spcBef>
                <a:spcPts val="0"/>
              </a:spcBef>
              <a:spcAft>
                <a:spcPts val="0"/>
              </a:spcAft>
              <a:buNone/>
              <a:defRPr sz="1500"/>
            </a:lvl2pPr>
            <a:lvl3pPr lvl="2" algn="ctr" rtl="0">
              <a:spcBef>
                <a:spcPts val="0"/>
              </a:spcBef>
              <a:spcAft>
                <a:spcPts val="0"/>
              </a:spcAft>
              <a:buNone/>
              <a:defRPr sz="1500"/>
            </a:lvl3pPr>
            <a:lvl4pPr lvl="3" algn="ctr" rtl="0">
              <a:spcBef>
                <a:spcPts val="0"/>
              </a:spcBef>
              <a:spcAft>
                <a:spcPts val="0"/>
              </a:spcAft>
              <a:buNone/>
              <a:defRPr sz="1500"/>
            </a:lvl4pPr>
            <a:lvl5pPr lvl="4" algn="ctr" rtl="0">
              <a:spcBef>
                <a:spcPts val="0"/>
              </a:spcBef>
              <a:spcAft>
                <a:spcPts val="0"/>
              </a:spcAft>
              <a:buNone/>
              <a:defRPr sz="1500"/>
            </a:lvl5pPr>
            <a:lvl6pPr lvl="5" algn="ctr" rtl="0">
              <a:spcBef>
                <a:spcPts val="0"/>
              </a:spcBef>
              <a:spcAft>
                <a:spcPts val="0"/>
              </a:spcAft>
              <a:buNone/>
              <a:defRPr sz="1500"/>
            </a:lvl6pPr>
            <a:lvl7pPr lvl="6" algn="ctr" rtl="0">
              <a:spcBef>
                <a:spcPts val="0"/>
              </a:spcBef>
              <a:spcAft>
                <a:spcPts val="0"/>
              </a:spcAft>
              <a:buNone/>
              <a:defRPr sz="1500"/>
            </a:lvl7pPr>
            <a:lvl8pPr lvl="7" algn="ctr" rtl="0">
              <a:spcBef>
                <a:spcPts val="0"/>
              </a:spcBef>
              <a:spcAft>
                <a:spcPts val="0"/>
              </a:spcAft>
              <a:buNone/>
              <a:defRPr sz="1500"/>
            </a:lvl8pPr>
            <a:lvl9pPr lvl="8" algn="ctr" rtl="0">
              <a:spcBef>
                <a:spcPts val="0"/>
              </a:spcBef>
              <a:spcAft>
                <a:spcPts val="0"/>
              </a:spcAft>
              <a:buNone/>
              <a:defRPr sz="1500"/>
            </a:lvl9pPr>
          </a:lstStyle>
          <a:p>
            <a:endParaRPr/>
          </a:p>
        </p:txBody>
      </p:sp>
      <p:sp>
        <p:nvSpPr>
          <p:cNvPr id="3132" name="Google Shape;3132;p51"/>
          <p:cNvSpPr txBox="1">
            <a:spLocks noGrp="1"/>
          </p:cNvSpPr>
          <p:nvPr>
            <p:ph type="subTitle" idx="8"/>
          </p:nvPr>
        </p:nvSpPr>
        <p:spPr>
          <a:xfrm>
            <a:off x="2203050" y="1326900"/>
            <a:ext cx="1671900" cy="7851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sz="1300"/>
            </a:lvl2pPr>
            <a:lvl3pPr lvl="2" algn="ctr" rtl="0">
              <a:spcBef>
                <a:spcPts val="1600"/>
              </a:spcBef>
              <a:spcAft>
                <a:spcPts val="0"/>
              </a:spcAft>
              <a:buNone/>
              <a:defRPr sz="1300"/>
            </a:lvl3pPr>
            <a:lvl4pPr lvl="3" algn="ctr" rtl="0">
              <a:spcBef>
                <a:spcPts val="1600"/>
              </a:spcBef>
              <a:spcAft>
                <a:spcPts val="0"/>
              </a:spcAft>
              <a:buNone/>
              <a:defRPr sz="1300"/>
            </a:lvl4pPr>
            <a:lvl5pPr lvl="4" algn="ctr" rtl="0">
              <a:spcBef>
                <a:spcPts val="1600"/>
              </a:spcBef>
              <a:spcAft>
                <a:spcPts val="0"/>
              </a:spcAft>
              <a:buNone/>
              <a:defRPr sz="1300"/>
            </a:lvl5pPr>
            <a:lvl6pPr lvl="5" algn="ctr" rtl="0">
              <a:spcBef>
                <a:spcPts val="1600"/>
              </a:spcBef>
              <a:spcAft>
                <a:spcPts val="0"/>
              </a:spcAft>
              <a:buNone/>
              <a:defRPr sz="1300"/>
            </a:lvl6pPr>
            <a:lvl7pPr lvl="6" algn="ctr" rtl="0">
              <a:spcBef>
                <a:spcPts val="1600"/>
              </a:spcBef>
              <a:spcAft>
                <a:spcPts val="0"/>
              </a:spcAft>
              <a:buNone/>
              <a:defRPr sz="1300"/>
            </a:lvl7pPr>
            <a:lvl8pPr lvl="7" algn="ctr" rtl="0">
              <a:spcBef>
                <a:spcPts val="1600"/>
              </a:spcBef>
              <a:spcAft>
                <a:spcPts val="0"/>
              </a:spcAft>
              <a:buNone/>
              <a:defRPr sz="1300"/>
            </a:lvl8pPr>
            <a:lvl9pPr lvl="8" algn="ctr" rtl="0">
              <a:spcBef>
                <a:spcPts val="1600"/>
              </a:spcBef>
              <a:spcAft>
                <a:spcPts val="1600"/>
              </a:spcAft>
              <a:buNone/>
              <a:defRPr sz="1300"/>
            </a:lvl9pPr>
          </a:lstStyle>
          <a:p>
            <a:endParaRPr/>
          </a:p>
        </p:txBody>
      </p:sp>
      <p:sp>
        <p:nvSpPr>
          <p:cNvPr id="3133" name="Google Shape;3133;p51"/>
          <p:cNvSpPr txBox="1">
            <a:spLocks noGrp="1"/>
          </p:cNvSpPr>
          <p:nvPr>
            <p:ph type="title" idx="9"/>
          </p:nvPr>
        </p:nvSpPr>
        <p:spPr>
          <a:xfrm>
            <a:off x="5269064" y="911525"/>
            <a:ext cx="1671900" cy="4926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1500"/>
            </a:lvl1pPr>
            <a:lvl2pPr lvl="1" algn="ctr" rtl="0">
              <a:spcBef>
                <a:spcPts val="0"/>
              </a:spcBef>
              <a:spcAft>
                <a:spcPts val="0"/>
              </a:spcAft>
              <a:buNone/>
              <a:defRPr sz="1500"/>
            </a:lvl2pPr>
            <a:lvl3pPr lvl="2" algn="ctr" rtl="0">
              <a:spcBef>
                <a:spcPts val="0"/>
              </a:spcBef>
              <a:spcAft>
                <a:spcPts val="0"/>
              </a:spcAft>
              <a:buNone/>
              <a:defRPr sz="1500"/>
            </a:lvl3pPr>
            <a:lvl4pPr lvl="3" algn="ctr" rtl="0">
              <a:spcBef>
                <a:spcPts val="0"/>
              </a:spcBef>
              <a:spcAft>
                <a:spcPts val="0"/>
              </a:spcAft>
              <a:buNone/>
              <a:defRPr sz="1500"/>
            </a:lvl4pPr>
            <a:lvl5pPr lvl="4" algn="ctr" rtl="0">
              <a:spcBef>
                <a:spcPts val="0"/>
              </a:spcBef>
              <a:spcAft>
                <a:spcPts val="0"/>
              </a:spcAft>
              <a:buNone/>
              <a:defRPr sz="1500"/>
            </a:lvl5pPr>
            <a:lvl6pPr lvl="5" algn="ctr" rtl="0">
              <a:spcBef>
                <a:spcPts val="0"/>
              </a:spcBef>
              <a:spcAft>
                <a:spcPts val="0"/>
              </a:spcAft>
              <a:buNone/>
              <a:defRPr sz="1500"/>
            </a:lvl6pPr>
            <a:lvl7pPr lvl="6" algn="ctr" rtl="0">
              <a:spcBef>
                <a:spcPts val="0"/>
              </a:spcBef>
              <a:spcAft>
                <a:spcPts val="0"/>
              </a:spcAft>
              <a:buNone/>
              <a:defRPr sz="1500"/>
            </a:lvl7pPr>
            <a:lvl8pPr lvl="7" algn="ctr" rtl="0">
              <a:spcBef>
                <a:spcPts val="0"/>
              </a:spcBef>
              <a:spcAft>
                <a:spcPts val="0"/>
              </a:spcAft>
              <a:buNone/>
              <a:defRPr sz="1500"/>
            </a:lvl8pPr>
            <a:lvl9pPr lvl="8" algn="ctr" rtl="0">
              <a:spcBef>
                <a:spcPts val="0"/>
              </a:spcBef>
              <a:spcAft>
                <a:spcPts val="0"/>
              </a:spcAft>
              <a:buNone/>
              <a:defRPr sz="1500"/>
            </a:lvl9pPr>
          </a:lstStyle>
          <a:p>
            <a:endParaRPr/>
          </a:p>
        </p:txBody>
      </p:sp>
      <p:sp>
        <p:nvSpPr>
          <p:cNvPr id="3134" name="Google Shape;3134;p51"/>
          <p:cNvSpPr txBox="1">
            <a:spLocks noGrp="1"/>
          </p:cNvSpPr>
          <p:nvPr>
            <p:ph type="subTitle" idx="13"/>
          </p:nvPr>
        </p:nvSpPr>
        <p:spPr>
          <a:xfrm>
            <a:off x="5269064" y="1326900"/>
            <a:ext cx="1671900" cy="7851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300"/>
            </a:lvl1pPr>
            <a:lvl2pPr lvl="1" algn="ctr" rtl="0">
              <a:spcBef>
                <a:spcPts val="1600"/>
              </a:spcBef>
              <a:spcAft>
                <a:spcPts val="0"/>
              </a:spcAft>
              <a:buNone/>
              <a:defRPr sz="1300"/>
            </a:lvl2pPr>
            <a:lvl3pPr lvl="2" algn="ctr" rtl="0">
              <a:spcBef>
                <a:spcPts val="1600"/>
              </a:spcBef>
              <a:spcAft>
                <a:spcPts val="0"/>
              </a:spcAft>
              <a:buNone/>
              <a:defRPr sz="1300"/>
            </a:lvl3pPr>
            <a:lvl4pPr lvl="3" algn="ctr" rtl="0">
              <a:spcBef>
                <a:spcPts val="1600"/>
              </a:spcBef>
              <a:spcAft>
                <a:spcPts val="0"/>
              </a:spcAft>
              <a:buNone/>
              <a:defRPr sz="1300"/>
            </a:lvl4pPr>
            <a:lvl5pPr lvl="4" algn="ctr" rtl="0">
              <a:spcBef>
                <a:spcPts val="1600"/>
              </a:spcBef>
              <a:spcAft>
                <a:spcPts val="0"/>
              </a:spcAft>
              <a:buNone/>
              <a:defRPr sz="1300"/>
            </a:lvl5pPr>
            <a:lvl6pPr lvl="5" algn="ctr" rtl="0">
              <a:spcBef>
                <a:spcPts val="1600"/>
              </a:spcBef>
              <a:spcAft>
                <a:spcPts val="0"/>
              </a:spcAft>
              <a:buNone/>
              <a:defRPr sz="1300"/>
            </a:lvl6pPr>
            <a:lvl7pPr lvl="6" algn="ctr" rtl="0">
              <a:spcBef>
                <a:spcPts val="1600"/>
              </a:spcBef>
              <a:spcAft>
                <a:spcPts val="0"/>
              </a:spcAft>
              <a:buNone/>
              <a:defRPr sz="1300"/>
            </a:lvl7pPr>
            <a:lvl8pPr lvl="7" algn="ctr" rtl="0">
              <a:spcBef>
                <a:spcPts val="1600"/>
              </a:spcBef>
              <a:spcAft>
                <a:spcPts val="0"/>
              </a:spcAft>
              <a:buNone/>
              <a:defRPr sz="1300"/>
            </a:lvl8pPr>
            <a:lvl9pPr lvl="8" algn="ctr" rtl="0">
              <a:spcBef>
                <a:spcPts val="1600"/>
              </a:spcBef>
              <a:spcAft>
                <a:spcPts val="1600"/>
              </a:spcAft>
              <a:buNone/>
              <a:defRPr sz="1300"/>
            </a:lvl9pPr>
          </a:lstStyle>
          <a:p>
            <a:endParaRPr/>
          </a:p>
        </p:txBody>
      </p:sp>
      <p:sp>
        <p:nvSpPr>
          <p:cNvPr id="3135" name="Google Shape;3135;p51"/>
          <p:cNvSpPr txBox="1">
            <a:spLocks noGrp="1"/>
          </p:cNvSpPr>
          <p:nvPr>
            <p:ph type="title" idx="14" hasCustomPrompt="1"/>
          </p:nvPr>
        </p:nvSpPr>
        <p:spPr>
          <a:xfrm>
            <a:off x="1091225"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3136" name="Google Shape;3136;p51"/>
          <p:cNvSpPr txBox="1">
            <a:spLocks noGrp="1"/>
          </p:cNvSpPr>
          <p:nvPr>
            <p:ph type="title" idx="15" hasCustomPrompt="1"/>
          </p:nvPr>
        </p:nvSpPr>
        <p:spPr>
          <a:xfrm>
            <a:off x="2624238"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3137" name="Google Shape;3137;p51"/>
          <p:cNvSpPr txBox="1">
            <a:spLocks noGrp="1"/>
          </p:cNvSpPr>
          <p:nvPr>
            <p:ph type="title" idx="16" hasCustomPrompt="1"/>
          </p:nvPr>
        </p:nvSpPr>
        <p:spPr>
          <a:xfrm>
            <a:off x="4157250"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3138" name="Google Shape;3138;p51"/>
          <p:cNvSpPr txBox="1">
            <a:spLocks noGrp="1"/>
          </p:cNvSpPr>
          <p:nvPr>
            <p:ph type="title" idx="17" hasCustomPrompt="1"/>
          </p:nvPr>
        </p:nvSpPr>
        <p:spPr>
          <a:xfrm>
            <a:off x="5690275"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
        <p:nvSpPr>
          <p:cNvPr id="3139" name="Google Shape;3139;p51"/>
          <p:cNvSpPr txBox="1">
            <a:spLocks noGrp="1"/>
          </p:cNvSpPr>
          <p:nvPr>
            <p:ph type="title" idx="18" hasCustomPrompt="1"/>
          </p:nvPr>
        </p:nvSpPr>
        <p:spPr>
          <a:xfrm>
            <a:off x="7223300" y="2366550"/>
            <a:ext cx="829500" cy="410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2000"/>
              <a:buNone/>
              <a:defRPr sz="2000">
                <a:solidFill>
                  <a:srgbClr val="FFFFFF"/>
                </a:solidFill>
              </a:defRPr>
            </a:lvl1pPr>
            <a:lvl2pPr lvl="1" algn="ctr" rtl="0">
              <a:spcBef>
                <a:spcPts val="0"/>
              </a:spcBef>
              <a:spcAft>
                <a:spcPts val="0"/>
              </a:spcAft>
              <a:buClr>
                <a:srgbClr val="FFFFFF"/>
              </a:buClr>
              <a:buSzPts val="2000"/>
              <a:buNone/>
              <a:defRPr sz="2000">
                <a:solidFill>
                  <a:srgbClr val="FFFFFF"/>
                </a:solidFill>
              </a:defRPr>
            </a:lvl2pPr>
            <a:lvl3pPr lvl="2" algn="ctr" rtl="0">
              <a:spcBef>
                <a:spcPts val="0"/>
              </a:spcBef>
              <a:spcAft>
                <a:spcPts val="0"/>
              </a:spcAft>
              <a:buClr>
                <a:srgbClr val="FFFFFF"/>
              </a:buClr>
              <a:buSzPts val="2000"/>
              <a:buNone/>
              <a:defRPr sz="2000">
                <a:solidFill>
                  <a:srgbClr val="FFFFFF"/>
                </a:solidFill>
              </a:defRPr>
            </a:lvl3pPr>
            <a:lvl4pPr lvl="3" algn="ctr" rtl="0">
              <a:spcBef>
                <a:spcPts val="0"/>
              </a:spcBef>
              <a:spcAft>
                <a:spcPts val="0"/>
              </a:spcAft>
              <a:buClr>
                <a:srgbClr val="FFFFFF"/>
              </a:buClr>
              <a:buSzPts val="2000"/>
              <a:buNone/>
              <a:defRPr sz="2000">
                <a:solidFill>
                  <a:srgbClr val="FFFFFF"/>
                </a:solidFill>
              </a:defRPr>
            </a:lvl4pPr>
            <a:lvl5pPr lvl="4" algn="ctr" rtl="0">
              <a:spcBef>
                <a:spcPts val="0"/>
              </a:spcBef>
              <a:spcAft>
                <a:spcPts val="0"/>
              </a:spcAft>
              <a:buClr>
                <a:srgbClr val="FFFFFF"/>
              </a:buClr>
              <a:buSzPts val="2000"/>
              <a:buNone/>
              <a:defRPr sz="2000">
                <a:solidFill>
                  <a:srgbClr val="FFFFFF"/>
                </a:solidFill>
              </a:defRPr>
            </a:lvl5pPr>
            <a:lvl6pPr lvl="5" algn="ctr" rtl="0">
              <a:spcBef>
                <a:spcPts val="0"/>
              </a:spcBef>
              <a:spcAft>
                <a:spcPts val="0"/>
              </a:spcAft>
              <a:buClr>
                <a:srgbClr val="FFFFFF"/>
              </a:buClr>
              <a:buSzPts val="2000"/>
              <a:buNone/>
              <a:defRPr sz="2000">
                <a:solidFill>
                  <a:srgbClr val="FFFFFF"/>
                </a:solidFill>
              </a:defRPr>
            </a:lvl6pPr>
            <a:lvl7pPr lvl="6" algn="ctr" rtl="0">
              <a:spcBef>
                <a:spcPts val="0"/>
              </a:spcBef>
              <a:spcAft>
                <a:spcPts val="0"/>
              </a:spcAft>
              <a:buClr>
                <a:srgbClr val="FFFFFF"/>
              </a:buClr>
              <a:buSzPts val="2000"/>
              <a:buNone/>
              <a:defRPr sz="2000">
                <a:solidFill>
                  <a:srgbClr val="FFFFFF"/>
                </a:solidFill>
              </a:defRPr>
            </a:lvl7pPr>
            <a:lvl8pPr lvl="7" algn="ctr" rtl="0">
              <a:spcBef>
                <a:spcPts val="0"/>
              </a:spcBef>
              <a:spcAft>
                <a:spcPts val="0"/>
              </a:spcAft>
              <a:buClr>
                <a:srgbClr val="FFFFFF"/>
              </a:buClr>
              <a:buSzPts val="2000"/>
              <a:buNone/>
              <a:defRPr sz="2000">
                <a:solidFill>
                  <a:srgbClr val="FFFFFF"/>
                </a:solidFill>
              </a:defRPr>
            </a:lvl8pPr>
            <a:lvl9pPr lvl="8" algn="ctr" rtl="0">
              <a:spcBef>
                <a:spcPts val="0"/>
              </a:spcBef>
              <a:spcAft>
                <a:spcPts val="0"/>
              </a:spcAft>
              <a:buClr>
                <a:srgbClr val="FFFFFF"/>
              </a:buClr>
              <a:buSzPts val="2000"/>
              <a:buNone/>
              <a:defRPr sz="2000">
                <a:solidFill>
                  <a:srgbClr val="FFFFFF"/>
                </a:solidFill>
              </a:defRPr>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63CFC-C1E6-D448-8205-7800241A7F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9DA034-D48C-3240-A253-122AD5464DA0}"/>
              </a:ext>
            </a:extLst>
          </p:cNvPr>
          <p:cNvSpPr>
            <a:spLocks noGrp="1"/>
          </p:cNvSpPr>
          <p:nvPr>
            <p:ph type="dt" sz="half" idx="10"/>
          </p:nvPr>
        </p:nvSpPr>
        <p:spPr>
          <a:xfrm>
            <a:off x="628650" y="4767263"/>
            <a:ext cx="2057400" cy="273844"/>
          </a:xfrm>
          <a:prstGeom prst="rect">
            <a:avLst/>
          </a:prstGeom>
        </p:spPr>
        <p:txBody>
          <a:bodyPr/>
          <a:lstStyle/>
          <a:p>
            <a:fld id="{B4183E69-794E-7D4B-A002-BFA4829D84B6}" type="datetimeFigureOut">
              <a:rPr lang="en-US" smtClean="0"/>
              <a:t>7/12/2022</a:t>
            </a:fld>
            <a:endParaRPr lang="en-US" dirty="0"/>
          </a:p>
        </p:txBody>
      </p:sp>
      <p:sp>
        <p:nvSpPr>
          <p:cNvPr id="4" name="Footer Placeholder 3">
            <a:extLst>
              <a:ext uri="{FF2B5EF4-FFF2-40B4-BE49-F238E27FC236}">
                <a16:creationId xmlns:a16="http://schemas.microsoft.com/office/drawing/2014/main" id="{FFF74A73-4228-894B-813A-6FF6E4878CF2}"/>
              </a:ext>
            </a:extLst>
          </p:cNvPr>
          <p:cNvSpPr>
            <a:spLocks noGrp="1"/>
          </p:cNvSpPr>
          <p:nvPr>
            <p:ph type="ftr" sz="quarter" idx="11"/>
          </p:nvPr>
        </p:nvSpPr>
        <p:spPr>
          <a:xfrm>
            <a:off x="3028950" y="4767263"/>
            <a:ext cx="3086100" cy="273844"/>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6DD22EF-0D42-9C47-BF0C-4F2A2F79E98E}"/>
              </a:ext>
            </a:extLst>
          </p:cNvPr>
          <p:cNvSpPr>
            <a:spLocks noGrp="1"/>
          </p:cNvSpPr>
          <p:nvPr>
            <p:ph type="sldNum" sz="quarter" idx="12"/>
          </p:nvPr>
        </p:nvSpPr>
        <p:spPr>
          <a:xfrm>
            <a:off x="6457950" y="4767263"/>
            <a:ext cx="2057400" cy="273844"/>
          </a:xfrm>
          <a:prstGeom prst="rect">
            <a:avLst/>
          </a:prstGeom>
        </p:spPr>
        <p:txBody>
          <a:bodyPr/>
          <a:lstStyle/>
          <a:p>
            <a:fld id="{DC943B05-5308-104B-9002-271C84BD9953}" type="slidenum">
              <a:rPr lang="en-US" smtClean="0"/>
              <a:t>‹#›</a:t>
            </a:fld>
            <a:endParaRPr lang="en-US" dirty="0"/>
          </a:p>
        </p:txBody>
      </p:sp>
    </p:spTree>
    <p:extLst>
      <p:ext uri="{BB962C8B-B14F-4D97-AF65-F5344CB8AC3E}">
        <p14:creationId xmlns:p14="http://schemas.microsoft.com/office/powerpoint/2010/main" val="273517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9F5F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Arvo"/>
              <a:buNone/>
              <a:defRPr sz="2800">
                <a:solidFill>
                  <a:schemeClr val="dk1"/>
                </a:solidFill>
                <a:latin typeface="Arvo"/>
                <a:ea typeface="Arvo"/>
                <a:cs typeface="Arvo"/>
                <a:sym typeface="Arvo"/>
              </a:defRPr>
            </a:lvl1pPr>
            <a:lvl2pPr lvl="1">
              <a:spcBef>
                <a:spcPts val="0"/>
              </a:spcBef>
              <a:spcAft>
                <a:spcPts val="0"/>
              </a:spcAft>
              <a:buClr>
                <a:schemeClr val="dk1"/>
              </a:buClr>
              <a:buSzPts val="2800"/>
              <a:buFont typeface="Arvo"/>
              <a:buNone/>
              <a:defRPr sz="2800">
                <a:solidFill>
                  <a:schemeClr val="dk1"/>
                </a:solidFill>
                <a:latin typeface="Arvo"/>
                <a:ea typeface="Arvo"/>
                <a:cs typeface="Arvo"/>
                <a:sym typeface="Arvo"/>
              </a:defRPr>
            </a:lvl2pPr>
            <a:lvl3pPr lvl="2">
              <a:spcBef>
                <a:spcPts val="0"/>
              </a:spcBef>
              <a:spcAft>
                <a:spcPts val="0"/>
              </a:spcAft>
              <a:buClr>
                <a:schemeClr val="dk1"/>
              </a:buClr>
              <a:buSzPts val="2800"/>
              <a:buFont typeface="Arvo"/>
              <a:buNone/>
              <a:defRPr sz="2800">
                <a:solidFill>
                  <a:schemeClr val="dk1"/>
                </a:solidFill>
                <a:latin typeface="Arvo"/>
                <a:ea typeface="Arvo"/>
                <a:cs typeface="Arvo"/>
                <a:sym typeface="Arvo"/>
              </a:defRPr>
            </a:lvl3pPr>
            <a:lvl4pPr lvl="3">
              <a:spcBef>
                <a:spcPts val="0"/>
              </a:spcBef>
              <a:spcAft>
                <a:spcPts val="0"/>
              </a:spcAft>
              <a:buClr>
                <a:schemeClr val="dk1"/>
              </a:buClr>
              <a:buSzPts val="2800"/>
              <a:buFont typeface="Arvo"/>
              <a:buNone/>
              <a:defRPr sz="2800">
                <a:solidFill>
                  <a:schemeClr val="dk1"/>
                </a:solidFill>
                <a:latin typeface="Arvo"/>
                <a:ea typeface="Arvo"/>
                <a:cs typeface="Arvo"/>
                <a:sym typeface="Arvo"/>
              </a:defRPr>
            </a:lvl4pPr>
            <a:lvl5pPr lvl="4">
              <a:spcBef>
                <a:spcPts val="0"/>
              </a:spcBef>
              <a:spcAft>
                <a:spcPts val="0"/>
              </a:spcAft>
              <a:buClr>
                <a:schemeClr val="dk1"/>
              </a:buClr>
              <a:buSzPts val="2800"/>
              <a:buFont typeface="Arvo"/>
              <a:buNone/>
              <a:defRPr sz="2800">
                <a:solidFill>
                  <a:schemeClr val="dk1"/>
                </a:solidFill>
                <a:latin typeface="Arvo"/>
                <a:ea typeface="Arvo"/>
                <a:cs typeface="Arvo"/>
                <a:sym typeface="Arvo"/>
              </a:defRPr>
            </a:lvl5pPr>
            <a:lvl6pPr lvl="5">
              <a:spcBef>
                <a:spcPts val="0"/>
              </a:spcBef>
              <a:spcAft>
                <a:spcPts val="0"/>
              </a:spcAft>
              <a:buClr>
                <a:schemeClr val="dk1"/>
              </a:buClr>
              <a:buSzPts val="2800"/>
              <a:buFont typeface="Arvo"/>
              <a:buNone/>
              <a:defRPr sz="2800">
                <a:solidFill>
                  <a:schemeClr val="dk1"/>
                </a:solidFill>
                <a:latin typeface="Arvo"/>
                <a:ea typeface="Arvo"/>
                <a:cs typeface="Arvo"/>
                <a:sym typeface="Arvo"/>
              </a:defRPr>
            </a:lvl6pPr>
            <a:lvl7pPr lvl="6">
              <a:spcBef>
                <a:spcPts val="0"/>
              </a:spcBef>
              <a:spcAft>
                <a:spcPts val="0"/>
              </a:spcAft>
              <a:buClr>
                <a:schemeClr val="dk1"/>
              </a:buClr>
              <a:buSzPts val="2800"/>
              <a:buFont typeface="Arvo"/>
              <a:buNone/>
              <a:defRPr sz="2800">
                <a:solidFill>
                  <a:schemeClr val="dk1"/>
                </a:solidFill>
                <a:latin typeface="Arvo"/>
                <a:ea typeface="Arvo"/>
                <a:cs typeface="Arvo"/>
                <a:sym typeface="Arvo"/>
              </a:defRPr>
            </a:lvl7pPr>
            <a:lvl8pPr lvl="7">
              <a:spcBef>
                <a:spcPts val="0"/>
              </a:spcBef>
              <a:spcAft>
                <a:spcPts val="0"/>
              </a:spcAft>
              <a:buClr>
                <a:schemeClr val="dk1"/>
              </a:buClr>
              <a:buSzPts val="2800"/>
              <a:buFont typeface="Arvo"/>
              <a:buNone/>
              <a:defRPr sz="2800">
                <a:solidFill>
                  <a:schemeClr val="dk1"/>
                </a:solidFill>
                <a:latin typeface="Arvo"/>
                <a:ea typeface="Arvo"/>
                <a:cs typeface="Arvo"/>
                <a:sym typeface="Arvo"/>
              </a:defRPr>
            </a:lvl8pPr>
            <a:lvl9pPr lvl="8">
              <a:spcBef>
                <a:spcPts val="0"/>
              </a:spcBef>
              <a:spcAft>
                <a:spcPts val="0"/>
              </a:spcAft>
              <a:buClr>
                <a:schemeClr val="dk1"/>
              </a:buClr>
              <a:buSzPts val="2800"/>
              <a:buFont typeface="Arvo"/>
              <a:buNone/>
              <a:defRPr sz="2800">
                <a:solidFill>
                  <a:schemeClr val="dk1"/>
                </a:solidFill>
                <a:latin typeface="Arvo"/>
                <a:ea typeface="Arvo"/>
                <a:cs typeface="Arvo"/>
                <a:sym typeface="Arv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Abel"/>
              <a:buChar char="●"/>
              <a:defRPr sz="1800">
                <a:solidFill>
                  <a:schemeClr val="dk1"/>
                </a:solidFill>
                <a:latin typeface="Abel"/>
                <a:ea typeface="Abel"/>
                <a:cs typeface="Abel"/>
                <a:sym typeface="Abel"/>
              </a:defRPr>
            </a:lvl1pPr>
            <a:lvl2pPr marL="914400" lvl="1" indent="-317500">
              <a:lnSpc>
                <a:spcPct val="115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2pPr>
            <a:lvl3pPr marL="1371600" lvl="2" indent="-317500">
              <a:lnSpc>
                <a:spcPct val="115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3pPr>
            <a:lvl4pPr marL="1828800" lvl="3" indent="-317500">
              <a:lnSpc>
                <a:spcPct val="115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4pPr>
            <a:lvl5pPr marL="2286000" lvl="4" indent="-317500">
              <a:lnSpc>
                <a:spcPct val="115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5pPr>
            <a:lvl6pPr marL="2743200" lvl="5" indent="-317500">
              <a:lnSpc>
                <a:spcPct val="115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6pPr>
            <a:lvl7pPr marL="3200400" lvl="6" indent="-317500">
              <a:lnSpc>
                <a:spcPct val="115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7pPr>
            <a:lvl8pPr marL="3657600" lvl="7" indent="-317500">
              <a:lnSpc>
                <a:spcPct val="115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8pPr>
            <a:lvl9pPr marL="4114800" lvl="8" indent="-317500">
              <a:lnSpc>
                <a:spcPct val="115000"/>
              </a:lnSpc>
              <a:spcBef>
                <a:spcPts val="1600"/>
              </a:spcBef>
              <a:spcAft>
                <a:spcPts val="1600"/>
              </a:spcAft>
              <a:buClr>
                <a:schemeClr val="dk1"/>
              </a:buClr>
              <a:buSzPts val="1400"/>
              <a:buFont typeface="Abel"/>
              <a:buChar char="■"/>
              <a:defRPr>
                <a:solidFill>
                  <a:schemeClr val="dk1"/>
                </a:solidFill>
                <a:latin typeface="Abel"/>
                <a:ea typeface="Abel"/>
                <a:cs typeface="Abel"/>
                <a:sym typeface="Abe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4" r:id="rId4"/>
    <p:sldLayoutId id="2147483656" r:id="rId5"/>
    <p:sldLayoutId id="2147483657" r:id="rId6"/>
    <p:sldLayoutId id="2147483659" r:id="rId7"/>
    <p:sldLayoutId id="2147483661" r:id="rId8"/>
    <p:sldLayoutId id="2147483662" r:id="rId9"/>
    <p:sldLayoutId id="2147483663" r:id="rId10"/>
    <p:sldLayoutId id="2147483664" r:id="rId11"/>
    <p:sldLayoutId id="2147483672" r:id="rId12"/>
    <p:sldLayoutId id="2147483673" r:id="rId13"/>
    <p:sldLayoutId id="2147483688" r:id="rId14"/>
    <p:sldLayoutId id="2147483690" r:id="rId15"/>
    <p:sldLayoutId id="2147483692" r:id="rId16"/>
    <p:sldLayoutId id="2147483696" r:id="rId17"/>
    <p:sldLayoutId id="2147483697"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3286"/>
        <p:cNvGrpSpPr/>
        <p:nvPr/>
      </p:nvGrpSpPr>
      <p:grpSpPr>
        <a:xfrm>
          <a:off x="0" y="0"/>
          <a:ext cx="0" cy="0"/>
          <a:chOff x="0" y="0"/>
          <a:chExt cx="0" cy="0"/>
        </a:xfrm>
      </p:grpSpPr>
      <p:sp>
        <p:nvSpPr>
          <p:cNvPr id="3287" name="Google Shape;3287;p55"/>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288" name="Google Shape;3288;p55"/>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70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ags" Target="../tags/tag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93"/>
        <p:cNvGrpSpPr/>
        <p:nvPr/>
      </p:nvGrpSpPr>
      <p:grpSpPr>
        <a:xfrm>
          <a:off x="0" y="0"/>
          <a:ext cx="0" cy="0"/>
          <a:chOff x="0" y="0"/>
          <a:chExt cx="0" cy="0"/>
        </a:xfrm>
      </p:grpSpPr>
      <p:sp>
        <p:nvSpPr>
          <p:cNvPr id="3294" name="Google Shape;3294;p57"/>
          <p:cNvSpPr txBox="1">
            <a:spLocks noGrp="1"/>
          </p:cNvSpPr>
          <p:nvPr>
            <p:ph type="ctrTitle"/>
          </p:nvPr>
        </p:nvSpPr>
        <p:spPr>
          <a:xfrm>
            <a:off x="419189" y="1452658"/>
            <a:ext cx="5153100" cy="205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a:solidFill>
                  <a:srgbClr val="000000"/>
                </a:solidFill>
              </a:rPr>
              <a:t>Waterford Migrant Integration Strategy Implementation review</a:t>
            </a:r>
            <a:endParaRPr sz="4000" dirty="0">
              <a:solidFill>
                <a:srgbClr val="000000"/>
              </a:solidFill>
            </a:endParaRPr>
          </a:p>
        </p:txBody>
      </p:sp>
      <p:sp>
        <p:nvSpPr>
          <p:cNvPr id="3295" name="Google Shape;3295;p57"/>
          <p:cNvSpPr txBox="1">
            <a:spLocks noGrp="1"/>
          </p:cNvSpPr>
          <p:nvPr>
            <p:ph type="subTitle" idx="1"/>
          </p:nvPr>
        </p:nvSpPr>
        <p:spPr>
          <a:xfrm>
            <a:off x="440266" y="3534648"/>
            <a:ext cx="51531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rgbClr val="000000"/>
                </a:solidFill>
              </a:rPr>
              <a:t>Presentation:</a:t>
            </a:r>
          </a:p>
          <a:p>
            <a:pPr marL="0" lvl="0" indent="0" algn="l" rtl="0">
              <a:spcBef>
                <a:spcPts val="0"/>
              </a:spcBef>
              <a:spcAft>
                <a:spcPts val="0"/>
              </a:spcAft>
              <a:buNone/>
            </a:pPr>
            <a:r>
              <a:rPr lang="en" dirty="0">
                <a:solidFill>
                  <a:srgbClr val="000000"/>
                </a:solidFill>
              </a:rPr>
              <a:t>Micheál Walsh</a:t>
            </a:r>
          </a:p>
          <a:p>
            <a:pPr marL="0" lvl="0" indent="0" algn="l" rtl="0">
              <a:spcBef>
                <a:spcPts val="0"/>
              </a:spcBef>
              <a:spcAft>
                <a:spcPts val="0"/>
              </a:spcAft>
              <a:buNone/>
            </a:pPr>
            <a:r>
              <a:rPr lang="en" dirty="0">
                <a:solidFill>
                  <a:srgbClr val="000000"/>
                </a:solidFill>
              </a:rPr>
              <a:t>Project Coordinator</a:t>
            </a:r>
            <a:endParaRPr dirty="0">
              <a:solidFill>
                <a:srgbClr val="000000"/>
              </a:solidFill>
            </a:endParaRPr>
          </a:p>
        </p:txBody>
      </p:sp>
      <p:grpSp>
        <p:nvGrpSpPr>
          <p:cNvPr id="3296" name="Google Shape;3296;p57"/>
          <p:cNvGrpSpPr/>
          <p:nvPr/>
        </p:nvGrpSpPr>
        <p:grpSpPr>
          <a:xfrm>
            <a:off x="4571993" y="2104713"/>
            <a:ext cx="3867421" cy="2758679"/>
            <a:chOff x="4571993" y="2104713"/>
            <a:chExt cx="3867421" cy="2758679"/>
          </a:xfrm>
        </p:grpSpPr>
        <p:grpSp>
          <p:nvGrpSpPr>
            <p:cNvPr id="3297" name="Google Shape;3297;p57"/>
            <p:cNvGrpSpPr/>
            <p:nvPr/>
          </p:nvGrpSpPr>
          <p:grpSpPr>
            <a:xfrm>
              <a:off x="6844133" y="2663685"/>
              <a:ext cx="519252" cy="2178188"/>
              <a:chOff x="6844133" y="2663685"/>
              <a:chExt cx="519252" cy="2178188"/>
            </a:xfrm>
          </p:grpSpPr>
          <p:sp>
            <p:nvSpPr>
              <p:cNvPr id="3298" name="Google Shape;3298;p57"/>
              <p:cNvSpPr/>
              <p:nvPr/>
            </p:nvSpPr>
            <p:spPr>
              <a:xfrm>
                <a:off x="6844133" y="2663685"/>
                <a:ext cx="519252" cy="2175772"/>
              </a:xfrm>
              <a:custGeom>
                <a:avLst/>
                <a:gdLst/>
                <a:ahLst/>
                <a:cxnLst/>
                <a:rect l="l" t="t" r="r" b="b"/>
                <a:pathLst>
                  <a:path w="28159" h="117992" extrusionOk="0">
                    <a:moveTo>
                      <a:pt x="13969" y="0"/>
                    </a:moveTo>
                    <a:cubicBezTo>
                      <a:pt x="12822" y="0"/>
                      <a:pt x="12430" y="1063"/>
                      <a:pt x="12407" y="1942"/>
                    </a:cubicBezTo>
                    <a:cubicBezTo>
                      <a:pt x="12383" y="2835"/>
                      <a:pt x="12359" y="4299"/>
                      <a:pt x="12252" y="5157"/>
                    </a:cubicBezTo>
                    <a:cubicBezTo>
                      <a:pt x="12145" y="6014"/>
                      <a:pt x="12049" y="8443"/>
                      <a:pt x="12049" y="9562"/>
                    </a:cubicBezTo>
                    <a:cubicBezTo>
                      <a:pt x="12061" y="10681"/>
                      <a:pt x="12442" y="13836"/>
                      <a:pt x="11609" y="13884"/>
                    </a:cubicBezTo>
                    <a:cubicBezTo>
                      <a:pt x="11603" y="13884"/>
                      <a:pt x="11596" y="13885"/>
                      <a:pt x="11590" y="13885"/>
                    </a:cubicBezTo>
                    <a:cubicBezTo>
                      <a:pt x="10762" y="13885"/>
                      <a:pt x="9869" y="10020"/>
                      <a:pt x="9597" y="9193"/>
                    </a:cubicBezTo>
                    <a:cubicBezTo>
                      <a:pt x="9323" y="8371"/>
                      <a:pt x="8882" y="6562"/>
                      <a:pt x="8597" y="5847"/>
                    </a:cubicBezTo>
                    <a:cubicBezTo>
                      <a:pt x="8341" y="5169"/>
                      <a:pt x="7939" y="2411"/>
                      <a:pt x="6538" y="2411"/>
                    </a:cubicBezTo>
                    <a:cubicBezTo>
                      <a:pt x="6439" y="2411"/>
                      <a:pt x="6336" y="2425"/>
                      <a:pt x="6227" y="2454"/>
                    </a:cubicBezTo>
                    <a:cubicBezTo>
                      <a:pt x="4560" y="2894"/>
                      <a:pt x="5049" y="4514"/>
                      <a:pt x="5287" y="5490"/>
                    </a:cubicBezTo>
                    <a:cubicBezTo>
                      <a:pt x="5513" y="6478"/>
                      <a:pt x="6430" y="10122"/>
                      <a:pt x="6727" y="11550"/>
                    </a:cubicBezTo>
                    <a:cubicBezTo>
                      <a:pt x="7025" y="12979"/>
                      <a:pt x="8335" y="17539"/>
                      <a:pt x="7728" y="19135"/>
                    </a:cubicBezTo>
                    <a:cubicBezTo>
                      <a:pt x="7455" y="19855"/>
                      <a:pt x="7248" y="20141"/>
                      <a:pt x="7033" y="20141"/>
                    </a:cubicBezTo>
                    <a:cubicBezTo>
                      <a:pt x="6957" y="20141"/>
                      <a:pt x="6880" y="20105"/>
                      <a:pt x="6799" y="20039"/>
                    </a:cubicBezTo>
                    <a:cubicBezTo>
                      <a:pt x="6799" y="20039"/>
                      <a:pt x="6799" y="20028"/>
                      <a:pt x="6799" y="20028"/>
                    </a:cubicBezTo>
                    <a:cubicBezTo>
                      <a:pt x="6620" y="19885"/>
                      <a:pt x="6430" y="19611"/>
                      <a:pt x="6192" y="19277"/>
                    </a:cubicBezTo>
                    <a:cubicBezTo>
                      <a:pt x="6168" y="19242"/>
                      <a:pt x="6144" y="19206"/>
                      <a:pt x="6120" y="19158"/>
                    </a:cubicBezTo>
                    <a:cubicBezTo>
                      <a:pt x="5394" y="18134"/>
                      <a:pt x="4620" y="16432"/>
                      <a:pt x="3394" y="15563"/>
                    </a:cubicBezTo>
                    <a:cubicBezTo>
                      <a:pt x="2989" y="15277"/>
                      <a:pt x="2370" y="14944"/>
                      <a:pt x="1751" y="14813"/>
                    </a:cubicBezTo>
                    <a:cubicBezTo>
                      <a:pt x="1667" y="14801"/>
                      <a:pt x="1584" y="14777"/>
                      <a:pt x="1501" y="14777"/>
                    </a:cubicBezTo>
                    <a:cubicBezTo>
                      <a:pt x="1417" y="14763"/>
                      <a:pt x="1333" y="14757"/>
                      <a:pt x="1252" y="14757"/>
                    </a:cubicBezTo>
                    <a:cubicBezTo>
                      <a:pt x="1194" y="14757"/>
                      <a:pt x="1138" y="14760"/>
                      <a:pt x="1084" y="14765"/>
                    </a:cubicBezTo>
                    <a:cubicBezTo>
                      <a:pt x="1012" y="14777"/>
                      <a:pt x="953" y="14777"/>
                      <a:pt x="881" y="14801"/>
                    </a:cubicBezTo>
                    <a:cubicBezTo>
                      <a:pt x="691" y="14836"/>
                      <a:pt x="512" y="14920"/>
                      <a:pt x="358" y="15051"/>
                    </a:cubicBezTo>
                    <a:cubicBezTo>
                      <a:pt x="96" y="15265"/>
                      <a:pt x="0" y="15444"/>
                      <a:pt x="0" y="15622"/>
                    </a:cubicBezTo>
                    <a:cubicBezTo>
                      <a:pt x="0" y="15658"/>
                      <a:pt x="12" y="15694"/>
                      <a:pt x="12" y="15717"/>
                    </a:cubicBezTo>
                    <a:cubicBezTo>
                      <a:pt x="12" y="15729"/>
                      <a:pt x="24" y="15741"/>
                      <a:pt x="24" y="15741"/>
                    </a:cubicBezTo>
                    <a:cubicBezTo>
                      <a:pt x="36" y="15789"/>
                      <a:pt x="60" y="15837"/>
                      <a:pt x="84" y="15884"/>
                    </a:cubicBezTo>
                    <a:cubicBezTo>
                      <a:pt x="96" y="15920"/>
                      <a:pt x="108" y="15944"/>
                      <a:pt x="131" y="15979"/>
                    </a:cubicBezTo>
                    <a:cubicBezTo>
                      <a:pt x="310" y="16253"/>
                      <a:pt x="631" y="16551"/>
                      <a:pt x="870" y="16968"/>
                    </a:cubicBezTo>
                    <a:cubicBezTo>
                      <a:pt x="1084" y="17349"/>
                      <a:pt x="1417" y="18051"/>
                      <a:pt x="1774" y="18789"/>
                    </a:cubicBezTo>
                    <a:cubicBezTo>
                      <a:pt x="1798" y="18837"/>
                      <a:pt x="1834" y="18896"/>
                      <a:pt x="1858" y="18944"/>
                    </a:cubicBezTo>
                    <a:cubicBezTo>
                      <a:pt x="1905" y="19051"/>
                      <a:pt x="1953" y="19158"/>
                      <a:pt x="2013" y="19266"/>
                    </a:cubicBezTo>
                    <a:cubicBezTo>
                      <a:pt x="2036" y="19313"/>
                      <a:pt x="2060" y="19373"/>
                      <a:pt x="2084" y="19420"/>
                    </a:cubicBezTo>
                    <a:cubicBezTo>
                      <a:pt x="2191" y="19635"/>
                      <a:pt x="2298" y="19837"/>
                      <a:pt x="2405" y="20039"/>
                    </a:cubicBezTo>
                    <a:cubicBezTo>
                      <a:pt x="2453" y="20135"/>
                      <a:pt x="2501" y="20230"/>
                      <a:pt x="2560" y="20325"/>
                    </a:cubicBezTo>
                    <a:cubicBezTo>
                      <a:pt x="2679" y="20551"/>
                      <a:pt x="2798" y="20766"/>
                      <a:pt x="2917" y="20932"/>
                    </a:cubicBezTo>
                    <a:cubicBezTo>
                      <a:pt x="2989" y="21040"/>
                      <a:pt x="3048" y="21135"/>
                      <a:pt x="3108" y="21218"/>
                    </a:cubicBezTo>
                    <a:cubicBezTo>
                      <a:pt x="3156" y="21266"/>
                      <a:pt x="3191" y="21325"/>
                      <a:pt x="3227" y="21385"/>
                    </a:cubicBezTo>
                    <a:cubicBezTo>
                      <a:pt x="3275" y="21456"/>
                      <a:pt x="3322" y="21540"/>
                      <a:pt x="3358" y="21623"/>
                    </a:cubicBezTo>
                    <a:cubicBezTo>
                      <a:pt x="3477" y="21825"/>
                      <a:pt x="3560" y="22052"/>
                      <a:pt x="3644" y="22278"/>
                    </a:cubicBezTo>
                    <a:cubicBezTo>
                      <a:pt x="3667" y="22361"/>
                      <a:pt x="3703" y="22445"/>
                      <a:pt x="3727" y="22528"/>
                    </a:cubicBezTo>
                    <a:cubicBezTo>
                      <a:pt x="3751" y="22599"/>
                      <a:pt x="3763" y="22659"/>
                      <a:pt x="3787" y="22730"/>
                    </a:cubicBezTo>
                    <a:cubicBezTo>
                      <a:pt x="3941" y="23266"/>
                      <a:pt x="4060" y="23790"/>
                      <a:pt x="4227" y="24123"/>
                    </a:cubicBezTo>
                    <a:cubicBezTo>
                      <a:pt x="4370" y="24397"/>
                      <a:pt x="4537" y="24683"/>
                      <a:pt x="4727" y="24957"/>
                    </a:cubicBezTo>
                    <a:cubicBezTo>
                      <a:pt x="5442" y="26040"/>
                      <a:pt x="6418" y="27124"/>
                      <a:pt x="6906" y="27826"/>
                    </a:cubicBezTo>
                    <a:cubicBezTo>
                      <a:pt x="6942" y="27874"/>
                      <a:pt x="6966" y="27921"/>
                      <a:pt x="7001" y="27969"/>
                    </a:cubicBezTo>
                    <a:cubicBezTo>
                      <a:pt x="7025" y="27993"/>
                      <a:pt x="7049" y="28029"/>
                      <a:pt x="7073" y="28064"/>
                    </a:cubicBezTo>
                    <a:cubicBezTo>
                      <a:pt x="7073" y="28076"/>
                      <a:pt x="7085" y="28088"/>
                      <a:pt x="7096" y="28088"/>
                    </a:cubicBezTo>
                    <a:cubicBezTo>
                      <a:pt x="7287" y="28362"/>
                      <a:pt x="7513" y="28660"/>
                      <a:pt x="7751" y="28957"/>
                    </a:cubicBezTo>
                    <a:lnTo>
                      <a:pt x="7739" y="28957"/>
                    </a:lnTo>
                    <a:cubicBezTo>
                      <a:pt x="7751" y="28969"/>
                      <a:pt x="7763" y="28981"/>
                      <a:pt x="7775" y="28993"/>
                    </a:cubicBezTo>
                    <a:cubicBezTo>
                      <a:pt x="7811" y="29041"/>
                      <a:pt x="7858" y="29100"/>
                      <a:pt x="7894" y="29148"/>
                    </a:cubicBezTo>
                    <a:cubicBezTo>
                      <a:pt x="7918" y="29183"/>
                      <a:pt x="7942" y="29207"/>
                      <a:pt x="7978" y="29243"/>
                    </a:cubicBezTo>
                    <a:cubicBezTo>
                      <a:pt x="8037" y="29326"/>
                      <a:pt x="8109" y="29398"/>
                      <a:pt x="8168" y="29481"/>
                    </a:cubicBezTo>
                    <a:cubicBezTo>
                      <a:pt x="8180" y="29493"/>
                      <a:pt x="8192" y="29505"/>
                      <a:pt x="8204" y="29517"/>
                    </a:cubicBezTo>
                    <a:cubicBezTo>
                      <a:pt x="8251" y="29588"/>
                      <a:pt x="8311" y="29648"/>
                      <a:pt x="8370" y="29719"/>
                    </a:cubicBezTo>
                    <a:cubicBezTo>
                      <a:pt x="8382" y="29731"/>
                      <a:pt x="8406" y="29755"/>
                      <a:pt x="8418" y="29767"/>
                    </a:cubicBezTo>
                    <a:cubicBezTo>
                      <a:pt x="8478" y="29838"/>
                      <a:pt x="8525" y="29898"/>
                      <a:pt x="8585" y="29957"/>
                    </a:cubicBezTo>
                    <a:cubicBezTo>
                      <a:pt x="8597" y="29969"/>
                      <a:pt x="8609" y="29981"/>
                      <a:pt x="8620" y="29993"/>
                    </a:cubicBezTo>
                    <a:cubicBezTo>
                      <a:pt x="8680" y="30053"/>
                      <a:pt x="8740" y="30124"/>
                      <a:pt x="8799" y="30184"/>
                    </a:cubicBezTo>
                    <a:cubicBezTo>
                      <a:pt x="8823" y="30195"/>
                      <a:pt x="8835" y="30207"/>
                      <a:pt x="8847" y="30219"/>
                    </a:cubicBezTo>
                    <a:cubicBezTo>
                      <a:pt x="8894" y="30267"/>
                      <a:pt x="8930" y="30315"/>
                      <a:pt x="8978" y="30350"/>
                    </a:cubicBezTo>
                    <a:cubicBezTo>
                      <a:pt x="9001" y="30362"/>
                      <a:pt x="9013" y="30386"/>
                      <a:pt x="9037" y="30398"/>
                    </a:cubicBezTo>
                    <a:cubicBezTo>
                      <a:pt x="9073" y="30434"/>
                      <a:pt x="9109" y="30457"/>
                      <a:pt x="9144" y="30493"/>
                    </a:cubicBezTo>
                    <a:cubicBezTo>
                      <a:pt x="9156" y="30505"/>
                      <a:pt x="9180" y="30517"/>
                      <a:pt x="9192" y="30529"/>
                    </a:cubicBezTo>
                    <a:cubicBezTo>
                      <a:pt x="9240" y="30565"/>
                      <a:pt x="9287" y="30588"/>
                      <a:pt x="9335" y="30612"/>
                    </a:cubicBezTo>
                    <a:cubicBezTo>
                      <a:pt x="9835" y="30886"/>
                      <a:pt x="6751" y="89322"/>
                      <a:pt x="5525" y="117921"/>
                    </a:cubicBezTo>
                    <a:lnTo>
                      <a:pt x="20134" y="117992"/>
                    </a:lnTo>
                    <a:lnTo>
                      <a:pt x="19681" y="30803"/>
                    </a:lnTo>
                    <a:cubicBezTo>
                      <a:pt x="19681" y="30374"/>
                      <a:pt x="19789" y="29898"/>
                      <a:pt x="19908" y="29624"/>
                    </a:cubicBezTo>
                    <a:cubicBezTo>
                      <a:pt x="20265" y="28731"/>
                      <a:pt x="21217" y="26290"/>
                      <a:pt x="21420" y="25254"/>
                    </a:cubicBezTo>
                    <a:cubicBezTo>
                      <a:pt x="21610" y="24207"/>
                      <a:pt x="22075" y="22635"/>
                      <a:pt x="22217" y="21837"/>
                    </a:cubicBezTo>
                    <a:cubicBezTo>
                      <a:pt x="22396" y="20766"/>
                      <a:pt x="22634" y="20039"/>
                      <a:pt x="22801" y="18777"/>
                    </a:cubicBezTo>
                    <a:cubicBezTo>
                      <a:pt x="22801" y="18777"/>
                      <a:pt x="24408" y="16170"/>
                      <a:pt x="25027" y="15289"/>
                    </a:cubicBezTo>
                    <a:cubicBezTo>
                      <a:pt x="25646" y="14408"/>
                      <a:pt x="27278" y="12050"/>
                      <a:pt x="27718" y="10979"/>
                    </a:cubicBezTo>
                    <a:cubicBezTo>
                      <a:pt x="28159" y="9907"/>
                      <a:pt x="27885" y="9157"/>
                      <a:pt x="27397" y="8919"/>
                    </a:cubicBezTo>
                    <a:cubicBezTo>
                      <a:pt x="27257" y="8849"/>
                      <a:pt x="27081" y="8801"/>
                      <a:pt x="26882" y="8801"/>
                    </a:cubicBezTo>
                    <a:cubicBezTo>
                      <a:pt x="26402" y="8801"/>
                      <a:pt x="25786" y="9081"/>
                      <a:pt x="25206" y="10014"/>
                    </a:cubicBezTo>
                    <a:cubicBezTo>
                      <a:pt x="24384" y="11348"/>
                      <a:pt x="22717" y="13658"/>
                      <a:pt x="22063" y="14455"/>
                    </a:cubicBezTo>
                    <a:cubicBezTo>
                      <a:pt x="21468" y="15191"/>
                      <a:pt x="20794" y="16202"/>
                      <a:pt x="20372" y="16202"/>
                    </a:cubicBezTo>
                    <a:cubicBezTo>
                      <a:pt x="20330" y="16202"/>
                      <a:pt x="20290" y="16192"/>
                      <a:pt x="20253" y="16170"/>
                    </a:cubicBezTo>
                    <a:cubicBezTo>
                      <a:pt x="19848" y="15932"/>
                      <a:pt x="20039" y="14515"/>
                      <a:pt x="20408" y="13479"/>
                    </a:cubicBezTo>
                    <a:cubicBezTo>
                      <a:pt x="20765" y="12443"/>
                      <a:pt x="21515" y="9955"/>
                      <a:pt x="21741" y="8764"/>
                    </a:cubicBezTo>
                    <a:cubicBezTo>
                      <a:pt x="21979" y="7574"/>
                      <a:pt x="22908" y="4799"/>
                      <a:pt x="23003" y="4204"/>
                    </a:cubicBezTo>
                    <a:cubicBezTo>
                      <a:pt x="23098" y="3609"/>
                      <a:pt x="22777" y="2966"/>
                      <a:pt x="22075" y="2680"/>
                    </a:cubicBezTo>
                    <a:cubicBezTo>
                      <a:pt x="21919" y="2619"/>
                      <a:pt x="21761" y="2586"/>
                      <a:pt x="21604" y="2586"/>
                    </a:cubicBezTo>
                    <a:cubicBezTo>
                      <a:pt x="21054" y="2586"/>
                      <a:pt x="20515" y="3000"/>
                      <a:pt x="20098" y="4121"/>
                    </a:cubicBezTo>
                    <a:cubicBezTo>
                      <a:pt x="19562" y="5573"/>
                      <a:pt x="19098" y="7502"/>
                      <a:pt x="18860" y="8359"/>
                    </a:cubicBezTo>
                    <a:cubicBezTo>
                      <a:pt x="18610" y="9205"/>
                      <a:pt x="16943" y="13574"/>
                      <a:pt x="16598" y="14170"/>
                    </a:cubicBezTo>
                    <a:cubicBezTo>
                      <a:pt x="16481" y="14366"/>
                      <a:pt x="16321" y="14456"/>
                      <a:pt x="16161" y="14456"/>
                    </a:cubicBezTo>
                    <a:cubicBezTo>
                      <a:pt x="15846" y="14456"/>
                      <a:pt x="15534" y="14107"/>
                      <a:pt x="15574" y="13539"/>
                    </a:cubicBezTo>
                    <a:cubicBezTo>
                      <a:pt x="15633" y="12681"/>
                      <a:pt x="15598" y="9919"/>
                      <a:pt x="15514" y="8717"/>
                    </a:cubicBezTo>
                    <a:cubicBezTo>
                      <a:pt x="15431" y="7514"/>
                      <a:pt x="15348" y="5383"/>
                      <a:pt x="15324" y="4597"/>
                    </a:cubicBezTo>
                    <a:cubicBezTo>
                      <a:pt x="15312" y="3811"/>
                      <a:pt x="15348" y="1978"/>
                      <a:pt x="15336" y="1501"/>
                    </a:cubicBezTo>
                    <a:cubicBezTo>
                      <a:pt x="15312" y="1013"/>
                      <a:pt x="15217" y="37"/>
                      <a:pt x="14026" y="1"/>
                    </a:cubicBezTo>
                    <a:cubicBezTo>
                      <a:pt x="14007" y="1"/>
                      <a:pt x="13988" y="0"/>
                      <a:pt x="139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9" name="Google Shape;3299;p57"/>
              <p:cNvSpPr/>
              <p:nvPr/>
            </p:nvSpPr>
            <p:spPr>
              <a:xfrm>
                <a:off x="6937882" y="3393927"/>
                <a:ext cx="302342" cy="1447946"/>
              </a:xfrm>
              <a:custGeom>
                <a:avLst/>
                <a:gdLst/>
                <a:ahLst/>
                <a:cxnLst/>
                <a:rect l="l" t="t" r="r" b="b"/>
                <a:pathLst>
                  <a:path w="16396" h="78522" extrusionOk="0">
                    <a:moveTo>
                      <a:pt x="3810" y="0"/>
                    </a:moveTo>
                    <a:lnTo>
                      <a:pt x="0" y="78272"/>
                    </a:lnTo>
                    <a:lnTo>
                      <a:pt x="16395" y="78522"/>
                    </a:lnTo>
                    <a:lnTo>
                      <a:pt x="15026" y="24"/>
                    </a:lnTo>
                    <a:cubicBezTo>
                      <a:pt x="15026" y="24"/>
                      <a:pt x="12106" y="769"/>
                      <a:pt x="8802" y="769"/>
                    </a:cubicBezTo>
                    <a:cubicBezTo>
                      <a:pt x="7127" y="769"/>
                      <a:pt x="5353" y="577"/>
                      <a:pt x="38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0" name="Google Shape;3300;p57"/>
              <p:cNvSpPr/>
              <p:nvPr/>
            </p:nvSpPr>
            <p:spPr>
              <a:xfrm>
                <a:off x="6999139" y="3348472"/>
                <a:ext cx="226812" cy="79292"/>
              </a:xfrm>
              <a:custGeom>
                <a:avLst/>
                <a:gdLst/>
                <a:ahLst/>
                <a:cxnLst/>
                <a:rect l="l" t="t" r="r" b="b"/>
                <a:pathLst>
                  <a:path w="12300" h="4300" extrusionOk="0">
                    <a:moveTo>
                      <a:pt x="11775" y="1"/>
                    </a:moveTo>
                    <a:cubicBezTo>
                      <a:pt x="9348" y="415"/>
                      <a:pt x="6936" y="532"/>
                      <a:pt x="4984" y="532"/>
                    </a:cubicBezTo>
                    <a:cubicBezTo>
                      <a:pt x="2448" y="532"/>
                      <a:pt x="691" y="334"/>
                      <a:pt x="691" y="334"/>
                    </a:cubicBezTo>
                    <a:lnTo>
                      <a:pt x="0" y="3382"/>
                    </a:lnTo>
                    <a:cubicBezTo>
                      <a:pt x="1860" y="4069"/>
                      <a:pt x="3830" y="4299"/>
                      <a:pt x="5635" y="4299"/>
                    </a:cubicBezTo>
                    <a:cubicBezTo>
                      <a:pt x="9308" y="4299"/>
                      <a:pt x="12299" y="3346"/>
                      <a:pt x="12299" y="3346"/>
                    </a:cubicBezTo>
                    <a:lnTo>
                      <a:pt x="1177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01" name="Google Shape;3301;p57"/>
            <p:cNvGrpSpPr/>
            <p:nvPr/>
          </p:nvGrpSpPr>
          <p:grpSpPr>
            <a:xfrm>
              <a:off x="4571993" y="3047034"/>
              <a:ext cx="456021" cy="1816358"/>
              <a:chOff x="4571993" y="3047034"/>
              <a:chExt cx="456021" cy="1816358"/>
            </a:xfrm>
          </p:grpSpPr>
          <p:sp>
            <p:nvSpPr>
              <p:cNvPr id="3302" name="Google Shape;3302;p57"/>
              <p:cNvSpPr/>
              <p:nvPr/>
            </p:nvSpPr>
            <p:spPr>
              <a:xfrm>
                <a:off x="4636754" y="3233960"/>
                <a:ext cx="358326" cy="509516"/>
              </a:xfrm>
              <a:custGeom>
                <a:avLst/>
                <a:gdLst/>
                <a:ahLst/>
                <a:cxnLst/>
                <a:rect l="l" t="t" r="r" b="b"/>
                <a:pathLst>
                  <a:path w="19432" h="27631" extrusionOk="0">
                    <a:moveTo>
                      <a:pt x="6888" y="1"/>
                    </a:moveTo>
                    <a:cubicBezTo>
                      <a:pt x="6424" y="1"/>
                      <a:pt x="4600" y="5213"/>
                      <a:pt x="4116" y="5213"/>
                    </a:cubicBezTo>
                    <a:cubicBezTo>
                      <a:pt x="4083" y="5213"/>
                      <a:pt x="4057" y="5189"/>
                      <a:pt x="4037" y="5139"/>
                    </a:cubicBezTo>
                    <a:cubicBezTo>
                      <a:pt x="2751" y="4580"/>
                      <a:pt x="1001" y="4080"/>
                      <a:pt x="1" y="3615"/>
                    </a:cubicBezTo>
                    <a:lnTo>
                      <a:pt x="1" y="3615"/>
                    </a:lnTo>
                    <a:cubicBezTo>
                      <a:pt x="1" y="3615"/>
                      <a:pt x="3513" y="7461"/>
                      <a:pt x="1930" y="14664"/>
                    </a:cubicBezTo>
                    <a:cubicBezTo>
                      <a:pt x="2418" y="15248"/>
                      <a:pt x="2835" y="15700"/>
                      <a:pt x="3049" y="15855"/>
                    </a:cubicBezTo>
                    <a:cubicBezTo>
                      <a:pt x="3358" y="16069"/>
                      <a:pt x="3049" y="18986"/>
                      <a:pt x="2477" y="26892"/>
                    </a:cubicBezTo>
                    <a:cubicBezTo>
                      <a:pt x="3415" y="27081"/>
                      <a:pt x="6348" y="27631"/>
                      <a:pt x="9477" y="27631"/>
                    </a:cubicBezTo>
                    <a:cubicBezTo>
                      <a:pt x="11273" y="27631"/>
                      <a:pt x="13133" y="27450"/>
                      <a:pt x="14717" y="26916"/>
                    </a:cubicBezTo>
                    <a:cubicBezTo>
                      <a:pt x="14419" y="21832"/>
                      <a:pt x="14217" y="18522"/>
                      <a:pt x="14241" y="18355"/>
                    </a:cubicBezTo>
                    <a:cubicBezTo>
                      <a:pt x="14348" y="17593"/>
                      <a:pt x="14705" y="16260"/>
                      <a:pt x="15312" y="15188"/>
                    </a:cubicBezTo>
                    <a:cubicBezTo>
                      <a:pt x="15908" y="14128"/>
                      <a:pt x="17479" y="11176"/>
                      <a:pt x="17932" y="9902"/>
                    </a:cubicBezTo>
                    <a:cubicBezTo>
                      <a:pt x="18813" y="7485"/>
                      <a:pt x="19230" y="5437"/>
                      <a:pt x="19432" y="4044"/>
                    </a:cubicBezTo>
                    <a:lnTo>
                      <a:pt x="19432" y="4044"/>
                    </a:lnTo>
                    <a:cubicBezTo>
                      <a:pt x="19384" y="4155"/>
                      <a:pt x="19285" y="4183"/>
                      <a:pt x="19169" y="4183"/>
                    </a:cubicBezTo>
                    <a:cubicBezTo>
                      <a:pt x="19052" y="4183"/>
                      <a:pt x="18919" y="4155"/>
                      <a:pt x="18802" y="4155"/>
                    </a:cubicBezTo>
                    <a:cubicBezTo>
                      <a:pt x="18686" y="4155"/>
                      <a:pt x="18587" y="4183"/>
                      <a:pt x="18539" y="4294"/>
                    </a:cubicBezTo>
                    <a:cubicBezTo>
                      <a:pt x="17515" y="6556"/>
                      <a:pt x="16182" y="8735"/>
                      <a:pt x="15003" y="8794"/>
                    </a:cubicBezTo>
                    <a:cubicBezTo>
                      <a:pt x="14998" y="8795"/>
                      <a:pt x="14994" y="8795"/>
                      <a:pt x="14990" y="8795"/>
                    </a:cubicBezTo>
                    <a:cubicBezTo>
                      <a:pt x="14175" y="8795"/>
                      <a:pt x="15907" y="4215"/>
                      <a:pt x="15860" y="2841"/>
                    </a:cubicBezTo>
                    <a:lnTo>
                      <a:pt x="15860" y="2841"/>
                    </a:lnTo>
                    <a:cubicBezTo>
                      <a:pt x="15706" y="2959"/>
                      <a:pt x="15521" y="3008"/>
                      <a:pt x="15315" y="3008"/>
                    </a:cubicBezTo>
                    <a:cubicBezTo>
                      <a:pt x="14172" y="3008"/>
                      <a:pt x="12366" y="1479"/>
                      <a:pt x="11375" y="1479"/>
                    </a:cubicBezTo>
                    <a:cubicBezTo>
                      <a:pt x="11166" y="1479"/>
                      <a:pt x="10994" y="1546"/>
                      <a:pt x="10871" y="1710"/>
                    </a:cubicBezTo>
                    <a:cubicBezTo>
                      <a:pt x="10201" y="2597"/>
                      <a:pt x="9717" y="2938"/>
                      <a:pt x="9325" y="2938"/>
                    </a:cubicBezTo>
                    <a:cubicBezTo>
                      <a:pt x="8423" y="2938"/>
                      <a:pt x="8009" y="1132"/>
                      <a:pt x="6930" y="20"/>
                    </a:cubicBezTo>
                    <a:cubicBezTo>
                      <a:pt x="6918" y="7"/>
                      <a:pt x="6904" y="1"/>
                      <a:pt x="6888" y="1"/>
                    </a:cubicBezTo>
                    <a:close/>
                  </a:path>
                </a:pathLst>
              </a:custGeom>
              <a:solidFill>
                <a:srgbClr val="FFC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3" name="Google Shape;3303;p57"/>
              <p:cNvSpPr/>
              <p:nvPr/>
            </p:nvSpPr>
            <p:spPr>
              <a:xfrm>
                <a:off x="4661796" y="3047034"/>
                <a:ext cx="215840" cy="324489"/>
              </a:xfrm>
              <a:custGeom>
                <a:avLst/>
                <a:gdLst/>
                <a:ahLst/>
                <a:cxnLst/>
                <a:rect l="l" t="t" r="r" b="b"/>
                <a:pathLst>
                  <a:path w="11705" h="17597" extrusionOk="0">
                    <a:moveTo>
                      <a:pt x="4080" y="0"/>
                    </a:moveTo>
                    <a:cubicBezTo>
                      <a:pt x="2057" y="0"/>
                      <a:pt x="1189" y="1373"/>
                      <a:pt x="965" y="1727"/>
                    </a:cubicBezTo>
                    <a:cubicBezTo>
                      <a:pt x="917" y="1786"/>
                      <a:pt x="893" y="2013"/>
                      <a:pt x="869" y="2358"/>
                    </a:cubicBezTo>
                    <a:cubicBezTo>
                      <a:pt x="786" y="3489"/>
                      <a:pt x="762" y="5977"/>
                      <a:pt x="619" y="8585"/>
                    </a:cubicBezTo>
                    <a:cubicBezTo>
                      <a:pt x="560" y="9811"/>
                      <a:pt x="476" y="11050"/>
                      <a:pt x="346" y="12193"/>
                    </a:cubicBezTo>
                    <a:cubicBezTo>
                      <a:pt x="322" y="12395"/>
                      <a:pt x="310" y="12574"/>
                      <a:pt x="298" y="12752"/>
                    </a:cubicBezTo>
                    <a:cubicBezTo>
                      <a:pt x="0" y="13645"/>
                      <a:pt x="846" y="15645"/>
                      <a:pt x="846" y="15645"/>
                    </a:cubicBezTo>
                    <a:cubicBezTo>
                      <a:pt x="1257" y="16245"/>
                      <a:pt x="1849" y="16468"/>
                      <a:pt x="2436" y="16468"/>
                    </a:cubicBezTo>
                    <a:cubicBezTo>
                      <a:pt x="2817" y="16468"/>
                      <a:pt x="3197" y="16374"/>
                      <a:pt x="3524" y="16229"/>
                    </a:cubicBezTo>
                    <a:cubicBezTo>
                      <a:pt x="4715" y="15705"/>
                      <a:pt x="5453" y="13252"/>
                      <a:pt x="5882" y="10561"/>
                    </a:cubicBezTo>
                    <a:lnTo>
                      <a:pt x="5882" y="10561"/>
                    </a:lnTo>
                    <a:cubicBezTo>
                      <a:pt x="5810" y="11371"/>
                      <a:pt x="5727" y="12157"/>
                      <a:pt x="5632" y="12871"/>
                    </a:cubicBezTo>
                    <a:cubicBezTo>
                      <a:pt x="5501" y="13859"/>
                      <a:pt x="4775" y="15931"/>
                      <a:pt x="4977" y="16455"/>
                    </a:cubicBezTo>
                    <a:cubicBezTo>
                      <a:pt x="5299" y="17302"/>
                      <a:pt x="5956" y="17596"/>
                      <a:pt x="6619" y="17596"/>
                    </a:cubicBezTo>
                    <a:cubicBezTo>
                      <a:pt x="6963" y="17596"/>
                      <a:pt x="7308" y="17517"/>
                      <a:pt x="7608" y="17396"/>
                    </a:cubicBezTo>
                    <a:cubicBezTo>
                      <a:pt x="8823" y="16884"/>
                      <a:pt x="10323" y="12955"/>
                      <a:pt x="10668" y="10430"/>
                    </a:cubicBezTo>
                    <a:cubicBezTo>
                      <a:pt x="10728" y="10061"/>
                      <a:pt x="10775" y="9680"/>
                      <a:pt x="10823" y="9311"/>
                    </a:cubicBezTo>
                    <a:cubicBezTo>
                      <a:pt x="11109" y="7168"/>
                      <a:pt x="11704" y="2906"/>
                      <a:pt x="11609" y="2513"/>
                    </a:cubicBezTo>
                    <a:cubicBezTo>
                      <a:pt x="11490" y="2051"/>
                      <a:pt x="11207" y="870"/>
                      <a:pt x="9421" y="870"/>
                    </a:cubicBezTo>
                    <a:cubicBezTo>
                      <a:pt x="9412" y="870"/>
                      <a:pt x="9403" y="870"/>
                      <a:pt x="9394" y="870"/>
                    </a:cubicBezTo>
                    <a:cubicBezTo>
                      <a:pt x="8204" y="870"/>
                      <a:pt x="7370" y="1286"/>
                      <a:pt x="6953" y="1560"/>
                    </a:cubicBezTo>
                    <a:cubicBezTo>
                      <a:pt x="6953" y="1560"/>
                      <a:pt x="6743" y="2145"/>
                      <a:pt x="6674" y="2145"/>
                    </a:cubicBezTo>
                    <a:cubicBezTo>
                      <a:pt x="6666" y="2145"/>
                      <a:pt x="6659" y="2137"/>
                      <a:pt x="6656" y="2120"/>
                    </a:cubicBezTo>
                    <a:cubicBezTo>
                      <a:pt x="6572" y="1691"/>
                      <a:pt x="6180" y="24"/>
                      <a:pt x="4132" y="1"/>
                    </a:cubicBezTo>
                    <a:cubicBezTo>
                      <a:pt x="4114" y="0"/>
                      <a:pt x="4097" y="0"/>
                      <a:pt x="4080" y="0"/>
                    </a:cubicBezTo>
                    <a:close/>
                  </a:path>
                </a:pathLst>
              </a:custGeom>
              <a:solidFill>
                <a:srgbClr val="F69D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4" name="Google Shape;3304;p57"/>
              <p:cNvSpPr/>
              <p:nvPr/>
            </p:nvSpPr>
            <p:spPr>
              <a:xfrm>
                <a:off x="4636754" y="3574178"/>
                <a:ext cx="320358" cy="1289214"/>
              </a:xfrm>
              <a:custGeom>
                <a:avLst/>
                <a:gdLst/>
                <a:ahLst/>
                <a:cxnLst/>
                <a:rect l="l" t="t" r="r" b="b"/>
                <a:pathLst>
                  <a:path w="17373" h="69914" extrusionOk="0">
                    <a:moveTo>
                      <a:pt x="15205" y="0"/>
                    </a:moveTo>
                    <a:cubicBezTo>
                      <a:pt x="15098" y="48"/>
                      <a:pt x="14979" y="84"/>
                      <a:pt x="14848" y="131"/>
                    </a:cubicBezTo>
                    <a:cubicBezTo>
                      <a:pt x="13263" y="665"/>
                      <a:pt x="11404" y="846"/>
                      <a:pt x="9609" y="846"/>
                    </a:cubicBezTo>
                    <a:cubicBezTo>
                      <a:pt x="6481" y="846"/>
                      <a:pt x="3551" y="297"/>
                      <a:pt x="2620" y="108"/>
                    </a:cubicBezTo>
                    <a:cubicBezTo>
                      <a:pt x="2418" y="60"/>
                      <a:pt x="2311" y="36"/>
                      <a:pt x="2311" y="36"/>
                    </a:cubicBezTo>
                    <a:cubicBezTo>
                      <a:pt x="1989" y="3215"/>
                      <a:pt x="1" y="69807"/>
                      <a:pt x="1" y="69807"/>
                    </a:cubicBezTo>
                    <a:lnTo>
                      <a:pt x="1680" y="69914"/>
                    </a:lnTo>
                    <a:lnTo>
                      <a:pt x="17372" y="69866"/>
                    </a:lnTo>
                    <a:cubicBezTo>
                      <a:pt x="17146" y="62830"/>
                      <a:pt x="15205" y="0"/>
                      <a:pt x="15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5" name="Google Shape;3305;p57"/>
              <p:cNvSpPr/>
              <p:nvPr/>
            </p:nvSpPr>
            <p:spPr>
              <a:xfrm>
                <a:off x="4672767" y="3565401"/>
                <a:ext cx="252499" cy="91997"/>
              </a:xfrm>
              <a:custGeom>
                <a:avLst/>
                <a:gdLst/>
                <a:ahLst/>
                <a:cxnLst/>
                <a:rect l="l" t="t" r="r" b="b"/>
                <a:pathLst>
                  <a:path w="13693" h="4989" extrusionOk="0">
                    <a:moveTo>
                      <a:pt x="179" y="0"/>
                    </a:moveTo>
                    <a:cubicBezTo>
                      <a:pt x="143" y="572"/>
                      <a:pt x="84" y="2274"/>
                      <a:pt x="1" y="4798"/>
                    </a:cubicBezTo>
                    <a:lnTo>
                      <a:pt x="13693" y="4989"/>
                    </a:lnTo>
                    <a:cubicBezTo>
                      <a:pt x="13574" y="2584"/>
                      <a:pt x="13383" y="131"/>
                      <a:pt x="13383" y="131"/>
                    </a:cubicBezTo>
                    <a:cubicBezTo>
                      <a:pt x="13264" y="191"/>
                      <a:pt x="13145" y="238"/>
                      <a:pt x="13026" y="286"/>
                    </a:cubicBezTo>
                    <a:cubicBezTo>
                      <a:pt x="11494" y="891"/>
                      <a:pt x="9703" y="1102"/>
                      <a:pt x="7953" y="1102"/>
                    </a:cubicBezTo>
                    <a:cubicBezTo>
                      <a:pt x="4643" y="1102"/>
                      <a:pt x="1482" y="348"/>
                      <a:pt x="501" y="83"/>
                    </a:cubicBezTo>
                    <a:cubicBezTo>
                      <a:pt x="298" y="36"/>
                      <a:pt x="179" y="0"/>
                      <a:pt x="179" y="0"/>
                    </a:cubicBez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6" name="Google Shape;3306;p57"/>
              <p:cNvSpPr/>
              <p:nvPr/>
            </p:nvSpPr>
            <p:spPr>
              <a:xfrm>
                <a:off x="4805369" y="3100583"/>
                <a:ext cx="222645" cy="309423"/>
              </a:xfrm>
              <a:custGeom>
                <a:avLst/>
                <a:gdLst/>
                <a:ahLst/>
                <a:cxnLst/>
                <a:rect l="l" t="t" r="r" b="b"/>
                <a:pathLst>
                  <a:path w="12074" h="16780" extrusionOk="0">
                    <a:moveTo>
                      <a:pt x="6142" y="1"/>
                    </a:moveTo>
                    <a:cubicBezTo>
                      <a:pt x="5084" y="1"/>
                      <a:pt x="4388" y="616"/>
                      <a:pt x="4156" y="811"/>
                    </a:cubicBezTo>
                    <a:cubicBezTo>
                      <a:pt x="4109" y="859"/>
                      <a:pt x="4013" y="1061"/>
                      <a:pt x="3894" y="1371"/>
                    </a:cubicBezTo>
                    <a:cubicBezTo>
                      <a:pt x="3501" y="2419"/>
                      <a:pt x="2763" y="4740"/>
                      <a:pt x="1894" y="7157"/>
                    </a:cubicBezTo>
                    <a:cubicBezTo>
                      <a:pt x="1489" y="8276"/>
                      <a:pt x="1061" y="9419"/>
                      <a:pt x="620" y="10455"/>
                    </a:cubicBezTo>
                    <a:cubicBezTo>
                      <a:pt x="549" y="10634"/>
                      <a:pt x="477" y="10801"/>
                      <a:pt x="418" y="10967"/>
                    </a:cubicBezTo>
                    <a:cubicBezTo>
                      <a:pt x="370" y="10955"/>
                      <a:pt x="322" y="10932"/>
                      <a:pt x="287" y="10908"/>
                    </a:cubicBezTo>
                    <a:cubicBezTo>
                      <a:pt x="239" y="10991"/>
                      <a:pt x="191" y="11074"/>
                      <a:pt x="144" y="11158"/>
                    </a:cubicBezTo>
                    <a:cubicBezTo>
                      <a:pt x="144" y="11158"/>
                      <a:pt x="132" y="11170"/>
                      <a:pt x="132" y="11182"/>
                    </a:cubicBezTo>
                    <a:cubicBezTo>
                      <a:pt x="214" y="11065"/>
                      <a:pt x="250" y="11019"/>
                      <a:pt x="256" y="11019"/>
                    </a:cubicBezTo>
                    <a:cubicBezTo>
                      <a:pt x="270" y="11019"/>
                      <a:pt x="160" y="11212"/>
                      <a:pt x="72" y="11372"/>
                    </a:cubicBezTo>
                    <a:cubicBezTo>
                      <a:pt x="37" y="11467"/>
                      <a:pt x="13" y="11563"/>
                      <a:pt x="1" y="11634"/>
                    </a:cubicBezTo>
                    <a:cubicBezTo>
                      <a:pt x="1" y="11682"/>
                      <a:pt x="1" y="11729"/>
                      <a:pt x="13" y="11789"/>
                    </a:cubicBezTo>
                    <a:cubicBezTo>
                      <a:pt x="25" y="12122"/>
                      <a:pt x="49" y="12456"/>
                      <a:pt x="60" y="12789"/>
                    </a:cubicBezTo>
                    <a:cubicBezTo>
                      <a:pt x="84" y="13194"/>
                      <a:pt x="561" y="13908"/>
                      <a:pt x="549" y="14289"/>
                    </a:cubicBezTo>
                    <a:cubicBezTo>
                      <a:pt x="846" y="15293"/>
                      <a:pt x="1686" y="15653"/>
                      <a:pt x="2443" y="15653"/>
                    </a:cubicBezTo>
                    <a:cubicBezTo>
                      <a:pt x="2502" y="15653"/>
                      <a:pt x="2562" y="15651"/>
                      <a:pt x="2620" y="15646"/>
                    </a:cubicBezTo>
                    <a:cubicBezTo>
                      <a:pt x="3775" y="15551"/>
                      <a:pt x="4621" y="13170"/>
                      <a:pt x="5752" y="10777"/>
                    </a:cubicBezTo>
                    <a:lnTo>
                      <a:pt x="5752" y="10777"/>
                    </a:lnTo>
                    <a:cubicBezTo>
                      <a:pt x="5466" y="11515"/>
                      <a:pt x="5168" y="12229"/>
                      <a:pt x="4882" y="12872"/>
                    </a:cubicBezTo>
                    <a:cubicBezTo>
                      <a:pt x="4490" y="13753"/>
                      <a:pt x="4335" y="14456"/>
                      <a:pt x="4359" y="15004"/>
                    </a:cubicBezTo>
                    <a:cubicBezTo>
                      <a:pt x="4393" y="16333"/>
                      <a:pt x="5387" y="16780"/>
                      <a:pt x="6204" y="16780"/>
                    </a:cubicBezTo>
                    <a:cubicBezTo>
                      <a:pt x="6236" y="16780"/>
                      <a:pt x="6268" y="16779"/>
                      <a:pt x="6299" y="16778"/>
                    </a:cubicBezTo>
                    <a:cubicBezTo>
                      <a:pt x="7478" y="16718"/>
                      <a:pt x="8812" y="14527"/>
                      <a:pt x="9835" y="12277"/>
                    </a:cubicBezTo>
                    <a:cubicBezTo>
                      <a:pt x="9990" y="11944"/>
                      <a:pt x="10145" y="11610"/>
                      <a:pt x="10288" y="11277"/>
                    </a:cubicBezTo>
                    <a:cubicBezTo>
                      <a:pt x="11145" y="9360"/>
                      <a:pt x="11919" y="7574"/>
                      <a:pt x="11943" y="7169"/>
                    </a:cubicBezTo>
                    <a:cubicBezTo>
                      <a:pt x="11979" y="6693"/>
                      <a:pt x="12074" y="5479"/>
                      <a:pt x="10562" y="4883"/>
                    </a:cubicBezTo>
                    <a:cubicBezTo>
                      <a:pt x="10020" y="4667"/>
                      <a:pt x="9533" y="4597"/>
                      <a:pt x="9131" y="4597"/>
                    </a:cubicBezTo>
                    <a:cubicBezTo>
                      <a:pt x="8783" y="4597"/>
                      <a:pt x="8499" y="4649"/>
                      <a:pt x="8300" y="4705"/>
                    </a:cubicBezTo>
                    <a:cubicBezTo>
                      <a:pt x="8621" y="3871"/>
                      <a:pt x="8823" y="3276"/>
                      <a:pt x="8847" y="3109"/>
                    </a:cubicBezTo>
                    <a:cubicBezTo>
                      <a:pt x="8907" y="2681"/>
                      <a:pt x="9050" y="966"/>
                      <a:pt x="7335" y="252"/>
                    </a:cubicBezTo>
                    <a:cubicBezTo>
                      <a:pt x="6899" y="71"/>
                      <a:pt x="6500" y="1"/>
                      <a:pt x="6142" y="1"/>
                    </a:cubicBezTo>
                    <a:close/>
                  </a:path>
                </a:pathLst>
              </a:custGeom>
              <a:solidFill>
                <a:srgbClr val="F69D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7" name="Google Shape;3307;p57"/>
              <p:cNvSpPr/>
              <p:nvPr/>
            </p:nvSpPr>
            <p:spPr>
              <a:xfrm>
                <a:off x="4571993" y="3218802"/>
                <a:ext cx="256021" cy="285580"/>
              </a:xfrm>
              <a:custGeom>
                <a:avLst/>
                <a:gdLst/>
                <a:ahLst/>
                <a:cxnLst/>
                <a:rect l="l" t="t" r="r" b="b"/>
                <a:pathLst>
                  <a:path w="13884" h="15487" extrusionOk="0">
                    <a:moveTo>
                      <a:pt x="4375" y="1"/>
                    </a:moveTo>
                    <a:cubicBezTo>
                      <a:pt x="4033" y="1"/>
                      <a:pt x="3735" y="56"/>
                      <a:pt x="3394" y="115"/>
                    </a:cubicBezTo>
                    <a:cubicBezTo>
                      <a:pt x="2370" y="282"/>
                      <a:pt x="1286" y="580"/>
                      <a:pt x="560" y="3437"/>
                    </a:cubicBezTo>
                    <a:cubicBezTo>
                      <a:pt x="1" y="5664"/>
                      <a:pt x="1108" y="9176"/>
                      <a:pt x="2334" y="11533"/>
                    </a:cubicBezTo>
                    <a:cubicBezTo>
                      <a:pt x="3715" y="14177"/>
                      <a:pt x="5442" y="15486"/>
                      <a:pt x="5442" y="15486"/>
                    </a:cubicBezTo>
                    <a:cubicBezTo>
                      <a:pt x="10430" y="9628"/>
                      <a:pt x="4228" y="5211"/>
                      <a:pt x="4227" y="5211"/>
                    </a:cubicBezTo>
                    <a:lnTo>
                      <a:pt x="4227" y="5211"/>
                    </a:lnTo>
                    <a:cubicBezTo>
                      <a:pt x="5227" y="5675"/>
                      <a:pt x="6442" y="6449"/>
                      <a:pt x="7728" y="7009"/>
                    </a:cubicBezTo>
                    <a:cubicBezTo>
                      <a:pt x="8525" y="7366"/>
                      <a:pt x="9335" y="7628"/>
                      <a:pt x="10145" y="7711"/>
                    </a:cubicBezTo>
                    <a:cubicBezTo>
                      <a:pt x="10334" y="7729"/>
                      <a:pt x="10545" y="7740"/>
                      <a:pt x="10770" y="7740"/>
                    </a:cubicBezTo>
                    <a:cubicBezTo>
                      <a:pt x="11296" y="7740"/>
                      <a:pt x="11896" y="7683"/>
                      <a:pt x="12455" y="7533"/>
                    </a:cubicBezTo>
                    <a:cubicBezTo>
                      <a:pt x="12455" y="7533"/>
                      <a:pt x="13598" y="7259"/>
                      <a:pt x="13740" y="5902"/>
                    </a:cubicBezTo>
                    <a:cubicBezTo>
                      <a:pt x="13883" y="4532"/>
                      <a:pt x="13574" y="5140"/>
                      <a:pt x="13455" y="4783"/>
                    </a:cubicBezTo>
                    <a:cubicBezTo>
                      <a:pt x="13324" y="4711"/>
                      <a:pt x="13193" y="4640"/>
                      <a:pt x="13062" y="4556"/>
                    </a:cubicBezTo>
                    <a:cubicBezTo>
                      <a:pt x="12812" y="4449"/>
                      <a:pt x="12526" y="4342"/>
                      <a:pt x="12252" y="4175"/>
                    </a:cubicBezTo>
                    <a:cubicBezTo>
                      <a:pt x="11419" y="3687"/>
                      <a:pt x="9692" y="2461"/>
                      <a:pt x="8240" y="1544"/>
                    </a:cubicBezTo>
                    <a:cubicBezTo>
                      <a:pt x="7549" y="1103"/>
                      <a:pt x="6918" y="734"/>
                      <a:pt x="6478" y="544"/>
                    </a:cubicBezTo>
                    <a:cubicBezTo>
                      <a:pt x="6025" y="353"/>
                      <a:pt x="5668" y="222"/>
                      <a:pt x="5346" y="139"/>
                    </a:cubicBezTo>
                    <a:cubicBezTo>
                      <a:pt x="4962" y="38"/>
                      <a:pt x="4654" y="1"/>
                      <a:pt x="4375" y="1"/>
                    </a:cubicBezTo>
                    <a:close/>
                  </a:path>
                </a:pathLst>
              </a:custGeom>
              <a:solidFill>
                <a:srgbClr val="FFC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08" name="Google Shape;3308;p57"/>
            <p:cNvGrpSpPr/>
            <p:nvPr/>
          </p:nvGrpSpPr>
          <p:grpSpPr>
            <a:xfrm>
              <a:off x="6425877" y="3127819"/>
              <a:ext cx="476674" cy="1712302"/>
              <a:chOff x="6425877" y="3127819"/>
              <a:chExt cx="476674" cy="1712302"/>
            </a:xfrm>
          </p:grpSpPr>
          <p:sp>
            <p:nvSpPr>
              <p:cNvPr id="3309" name="Google Shape;3309;p57"/>
              <p:cNvSpPr/>
              <p:nvPr/>
            </p:nvSpPr>
            <p:spPr>
              <a:xfrm>
                <a:off x="6425877" y="3127819"/>
                <a:ext cx="476674" cy="1712302"/>
              </a:xfrm>
              <a:custGeom>
                <a:avLst/>
                <a:gdLst/>
                <a:ahLst/>
                <a:cxnLst/>
                <a:rect l="l" t="t" r="r" b="b"/>
                <a:pathLst>
                  <a:path w="25850" h="92858" extrusionOk="0">
                    <a:moveTo>
                      <a:pt x="13117" y="1"/>
                    </a:moveTo>
                    <a:cubicBezTo>
                      <a:pt x="13111" y="1"/>
                      <a:pt x="13104" y="1"/>
                      <a:pt x="13098" y="1"/>
                    </a:cubicBezTo>
                    <a:cubicBezTo>
                      <a:pt x="12002" y="25"/>
                      <a:pt x="11907" y="918"/>
                      <a:pt x="11883" y="1358"/>
                    </a:cubicBezTo>
                    <a:cubicBezTo>
                      <a:pt x="11860" y="1811"/>
                      <a:pt x="11883" y="3490"/>
                      <a:pt x="11860" y="4216"/>
                    </a:cubicBezTo>
                    <a:cubicBezTo>
                      <a:pt x="11836" y="4942"/>
                      <a:pt x="11729" y="6895"/>
                      <a:pt x="11645" y="8002"/>
                    </a:cubicBezTo>
                    <a:cubicBezTo>
                      <a:pt x="11562" y="9097"/>
                      <a:pt x="11490" y="11645"/>
                      <a:pt x="11538" y="12431"/>
                    </a:cubicBezTo>
                    <a:cubicBezTo>
                      <a:pt x="11569" y="12957"/>
                      <a:pt x="11286" y="13275"/>
                      <a:pt x="11000" y="13275"/>
                    </a:cubicBezTo>
                    <a:cubicBezTo>
                      <a:pt x="10852" y="13275"/>
                      <a:pt x="10703" y="13190"/>
                      <a:pt x="10598" y="13003"/>
                    </a:cubicBezTo>
                    <a:cubicBezTo>
                      <a:pt x="10288" y="12455"/>
                      <a:pt x="8800" y="8419"/>
                      <a:pt x="8573" y="7633"/>
                    </a:cubicBezTo>
                    <a:cubicBezTo>
                      <a:pt x="8359" y="6847"/>
                      <a:pt x="7954" y="5073"/>
                      <a:pt x="7478" y="3740"/>
                    </a:cubicBezTo>
                    <a:cubicBezTo>
                      <a:pt x="7104" y="2693"/>
                      <a:pt x="6606" y="2299"/>
                      <a:pt x="6098" y="2299"/>
                    </a:cubicBezTo>
                    <a:cubicBezTo>
                      <a:pt x="5958" y="2299"/>
                      <a:pt x="5818" y="2329"/>
                      <a:pt x="5680" y="2382"/>
                    </a:cubicBezTo>
                    <a:cubicBezTo>
                      <a:pt x="5025" y="2644"/>
                      <a:pt x="4728" y="3228"/>
                      <a:pt x="4811" y="3775"/>
                    </a:cubicBezTo>
                    <a:cubicBezTo>
                      <a:pt x="4883" y="4323"/>
                      <a:pt x="5716" y="6895"/>
                      <a:pt x="5918" y="7990"/>
                    </a:cubicBezTo>
                    <a:cubicBezTo>
                      <a:pt x="6121" y="9085"/>
                      <a:pt x="6788" y="11371"/>
                      <a:pt x="7109" y="12336"/>
                    </a:cubicBezTo>
                    <a:cubicBezTo>
                      <a:pt x="7430" y="13288"/>
                      <a:pt x="7585" y="14598"/>
                      <a:pt x="7216" y="14812"/>
                    </a:cubicBezTo>
                    <a:cubicBezTo>
                      <a:pt x="7184" y="14830"/>
                      <a:pt x="7149" y="14838"/>
                      <a:pt x="7112" y="14838"/>
                    </a:cubicBezTo>
                    <a:cubicBezTo>
                      <a:pt x="6722" y="14838"/>
                      <a:pt x="6117" y="13903"/>
                      <a:pt x="5573" y="13217"/>
                    </a:cubicBezTo>
                    <a:cubicBezTo>
                      <a:pt x="4978" y="12467"/>
                      <a:pt x="3466" y="10324"/>
                      <a:pt x="2727" y="9097"/>
                    </a:cubicBezTo>
                    <a:cubicBezTo>
                      <a:pt x="2201" y="8231"/>
                      <a:pt x="1625" y="7970"/>
                      <a:pt x="1179" y="7970"/>
                    </a:cubicBezTo>
                    <a:cubicBezTo>
                      <a:pt x="1000" y="7970"/>
                      <a:pt x="841" y="8012"/>
                      <a:pt x="715" y="8073"/>
                    </a:cubicBezTo>
                    <a:cubicBezTo>
                      <a:pt x="275" y="8288"/>
                      <a:pt x="1" y="8978"/>
                      <a:pt x="406" y="9967"/>
                    </a:cubicBezTo>
                    <a:cubicBezTo>
                      <a:pt x="799" y="10955"/>
                      <a:pt x="2275" y="13134"/>
                      <a:pt x="2835" y="13943"/>
                    </a:cubicBezTo>
                    <a:cubicBezTo>
                      <a:pt x="3394" y="14765"/>
                      <a:pt x="4847" y="17182"/>
                      <a:pt x="4847" y="17182"/>
                    </a:cubicBezTo>
                    <a:cubicBezTo>
                      <a:pt x="5002" y="18337"/>
                      <a:pt x="5204" y="19015"/>
                      <a:pt x="5359" y="20003"/>
                    </a:cubicBezTo>
                    <a:cubicBezTo>
                      <a:pt x="5478" y="20730"/>
                      <a:pt x="5883" y="22182"/>
                      <a:pt x="6061" y="23147"/>
                    </a:cubicBezTo>
                    <a:cubicBezTo>
                      <a:pt x="6240" y="24099"/>
                      <a:pt x="7085" y="26361"/>
                      <a:pt x="7407" y="27183"/>
                    </a:cubicBezTo>
                    <a:cubicBezTo>
                      <a:pt x="7514" y="27421"/>
                      <a:pt x="7585" y="28945"/>
                      <a:pt x="7645" y="29338"/>
                    </a:cubicBezTo>
                    <a:cubicBezTo>
                      <a:pt x="7597" y="36958"/>
                      <a:pt x="7371" y="76606"/>
                      <a:pt x="7157" y="92715"/>
                    </a:cubicBezTo>
                    <a:lnTo>
                      <a:pt x="18849" y="92858"/>
                    </a:lnTo>
                    <a:cubicBezTo>
                      <a:pt x="18003" y="66545"/>
                      <a:pt x="16658" y="28433"/>
                      <a:pt x="17122" y="28195"/>
                    </a:cubicBezTo>
                    <a:cubicBezTo>
                      <a:pt x="17146" y="28183"/>
                      <a:pt x="17158" y="28171"/>
                      <a:pt x="17182" y="28159"/>
                    </a:cubicBezTo>
                    <a:cubicBezTo>
                      <a:pt x="17205" y="28147"/>
                      <a:pt x="17229" y="28124"/>
                      <a:pt x="17253" y="28112"/>
                    </a:cubicBezTo>
                    <a:cubicBezTo>
                      <a:pt x="17265" y="28100"/>
                      <a:pt x="17277" y="28088"/>
                      <a:pt x="17301" y="28076"/>
                    </a:cubicBezTo>
                    <a:cubicBezTo>
                      <a:pt x="17325" y="28052"/>
                      <a:pt x="17360" y="28028"/>
                      <a:pt x="17396" y="27993"/>
                    </a:cubicBezTo>
                    <a:cubicBezTo>
                      <a:pt x="17420" y="27981"/>
                      <a:pt x="17432" y="27969"/>
                      <a:pt x="17456" y="27945"/>
                    </a:cubicBezTo>
                    <a:cubicBezTo>
                      <a:pt x="17491" y="27921"/>
                      <a:pt x="17527" y="27874"/>
                      <a:pt x="17575" y="27838"/>
                    </a:cubicBezTo>
                    <a:cubicBezTo>
                      <a:pt x="17586" y="27826"/>
                      <a:pt x="17598" y="27814"/>
                      <a:pt x="17610" y="27802"/>
                    </a:cubicBezTo>
                    <a:cubicBezTo>
                      <a:pt x="17670" y="27743"/>
                      <a:pt x="17729" y="27683"/>
                      <a:pt x="17789" y="27623"/>
                    </a:cubicBezTo>
                    <a:cubicBezTo>
                      <a:pt x="17801" y="27612"/>
                      <a:pt x="17801" y="27600"/>
                      <a:pt x="17813" y="27588"/>
                    </a:cubicBezTo>
                    <a:cubicBezTo>
                      <a:pt x="17872" y="27540"/>
                      <a:pt x="17920" y="27481"/>
                      <a:pt x="17967" y="27421"/>
                    </a:cubicBezTo>
                    <a:cubicBezTo>
                      <a:pt x="17991" y="27409"/>
                      <a:pt x="18003" y="27385"/>
                      <a:pt x="18015" y="27373"/>
                    </a:cubicBezTo>
                    <a:cubicBezTo>
                      <a:pt x="18063" y="27314"/>
                      <a:pt x="18122" y="27254"/>
                      <a:pt x="18170" y="27195"/>
                    </a:cubicBezTo>
                    <a:cubicBezTo>
                      <a:pt x="18182" y="27183"/>
                      <a:pt x="18194" y="27171"/>
                      <a:pt x="18206" y="27159"/>
                    </a:cubicBezTo>
                    <a:cubicBezTo>
                      <a:pt x="18265" y="27088"/>
                      <a:pt x="18337" y="27004"/>
                      <a:pt x="18396" y="26933"/>
                    </a:cubicBezTo>
                    <a:cubicBezTo>
                      <a:pt x="18408" y="26921"/>
                      <a:pt x="18408" y="26909"/>
                      <a:pt x="18420" y="26909"/>
                    </a:cubicBezTo>
                    <a:cubicBezTo>
                      <a:pt x="18479" y="26838"/>
                      <a:pt x="18527" y="26766"/>
                      <a:pt x="18587" y="26695"/>
                    </a:cubicBezTo>
                    <a:cubicBezTo>
                      <a:pt x="18587" y="26695"/>
                      <a:pt x="18599" y="26683"/>
                      <a:pt x="18599" y="26683"/>
                    </a:cubicBezTo>
                    <a:cubicBezTo>
                      <a:pt x="18813" y="26409"/>
                      <a:pt x="19027" y="26135"/>
                      <a:pt x="19206" y="25897"/>
                    </a:cubicBezTo>
                    <a:cubicBezTo>
                      <a:pt x="19218" y="25885"/>
                      <a:pt x="19218" y="25873"/>
                      <a:pt x="19230" y="25861"/>
                    </a:cubicBezTo>
                    <a:cubicBezTo>
                      <a:pt x="19277" y="25790"/>
                      <a:pt x="19337" y="25718"/>
                      <a:pt x="19384" y="25647"/>
                    </a:cubicBezTo>
                    <a:cubicBezTo>
                      <a:pt x="19444" y="25564"/>
                      <a:pt x="19503" y="25480"/>
                      <a:pt x="19575" y="25397"/>
                    </a:cubicBezTo>
                    <a:cubicBezTo>
                      <a:pt x="20146" y="24647"/>
                      <a:pt x="21123" y="23563"/>
                      <a:pt x="21718" y="22551"/>
                    </a:cubicBezTo>
                    <a:cubicBezTo>
                      <a:pt x="21777" y="22456"/>
                      <a:pt x="21825" y="22361"/>
                      <a:pt x="21873" y="22278"/>
                    </a:cubicBezTo>
                    <a:cubicBezTo>
                      <a:pt x="22194" y="21658"/>
                      <a:pt x="22325" y="20373"/>
                      <a:pt x="22932" y="19611"/>
                    </a:cubicBezTo>
                    <a:cubicBezTo>
                      <a:pt x="23409" y="19015"/>
                      <a:pt x="24135" y="17467"/>
                      <a:pt x="24659" y="16444"/>
                    </a:cubicBezTo>
                    <a:cubicBezTo>
                      <a:pt x="24695" y="16348"/>
                      <a:pt x="24742" y="16277"/>
                      <a:pt x="24778" y="16194"/>
                    </a:cubicBezTo>
                    <a:cubicBezTo>
                      <a:pt x="24837" y="16086"/>
                      <a:pt x="24885" y="15991"/>
                      <a:pt x="24933" y="15908"/>
                    </a:cubicBezTo>
                    <a:cubicBezTo>
                      <a:pt x="24968" y="15836"/>
                      <a:pt x="25004" y="15777"/>
                      <a:pt x="25040" y="15729"/>
                    </a:cubicBezTo>
                    <a:cubicBezTo>
                      <a:pt x="25087" y="15634"/>
                      <a:pt x="25147" y="15551"/>
                      <a:pt x="25206" y="15467"/>
                    </a:cubicBezTo>
                    <a:cubicBezTo>
                      <a:pt x="25218" y="15455"/>
                      <a:pt x="25218" y="15443"/>
                      <a:pt x="25230" y="15432"/>
                    </a:cubicBezTo>
                    <a:cubicBezTo>
                      <a:pt x="25421" y="15181"/>
                      <a:pt x="25623" y="14979"/>
                      <a:pt x="25742" y="14789"/>
                    </a:cubicBezTo>
                    <a:cubicBezTo>
                      <a:pt x="25754" y="14777"/>
                      <a:pt x="25766" y="14753"/>
                      <a:pt x="25766" y="14741"/>
                    </a:cubicBezTo>
                    <a:cubicBezTo>
                      <a:pt x="25778" y="14717"/>
                      <a:pt x="25790" y="14693"/>
                      <a:pt x="25802" y="14670"/>
                    </a:cubicBezTo>
                    <a:cubicBezTo>
                      <a:pt x="25826" y="14610"/>
                      <a:pt x="25838" y="14562"/>
                      <a:pt x="25849" y="14503"/>
                    </a:cubicBezTo>
                    <a:cubicBezTo>
                      <a:pt x="25849" y="14336"/>
                      <a:pt x="25766" y="14169"/>
                      <a:pt x="25528" y="13967"/>
                    </a:cubicBezTo>
                    <a:cubicBezTo>
                      <a:pt x="25292" y="13770"/>
                      <a:pt x="24999" y="13696"/>
                      <a:pt x="24690" y="13696"/>
                    </a:cubicBezTo>
                    <a:cubicBezTo>
                      <a:pt x="24624" y="13696"/>
                      <a:pt x="24558" y="13699"/>
                      <a:pt x="24492" y="13705"/>
                    </a:cubicBezTo>
                    <a:cubicBezTo>
                      <a:pt x="24361" y="13717"/>
                      <a:pt x="24218" y="13741"/>
                      <a:pt x="24087" y="13777"/>
                    </a:cubicBezTo>
                    <a:cubicBezTo>
                      <a:pt x="23897" y="13824"/>
                      <a:pt x="23706" y="13884"/>
                      <a:pt x="23516" y="13967"/>
                    </a:cubicBezTo>
                    <a:cubicBezTo>
                      <a:pt x="23218" y="14098"/>
                      <a:pt x="22944" y="14265"/>
                      <a:pt x="22730" y="14408"/>
                    </a:cubicBezTo>
                    <a:cubicBezTo>
                      <a:pt x="22587" y="14503"/>
                      <a:pt x="22456" y="14610"/>
                      <a:pt x="22337" y="14729"/>
                    </a:cubicBezTo>
                    <a:cubicBezTo>
                      <a:pt x="22325" y="14729"/>
                      <a:pt x="22325" y="14729"/>
                      <a:pt x="22313" y="14741"/>
                    </a:cubicBezTo>
                    <a:cubicBezTo>
                      <a:pt x="22123" y="14920"/>
                      <a:pt x="21944" y="15122"/>
                      <a:pt x="21766" y="15324"/>
                    </a:cubicBezTo>
                    <a:cubicBezTo>
                      <a:pt x="21706" y="15396"/>
                      <a:pt x="21658" y="15479"/>
                      <a:pt x="21599" y="15551"/>
                    </a:cubicBezTo>
                    <a:cubicBezTo>
                      <a:pt x="21492" y="15693"/>
                      <a:pt x="21385" y="15848"/>
                      <a:pt x="21277" y="15991"/>
                    </a:cubicBezTo>
                    <a:cubicBezTo>
                      <a:pt x="21230" y="16074"/>
                      <a:pt x="21182" y="16146"/>
                      <a:pt x="21135" y="16217"/>
                    </a:cubicBezTo>
                    <a:cubicBezTo>
                      <a:pt x="20789" y="16753"/>
                      <a:pt x="20480" y="17289"/>
                      <a:pt x="20182" y="17694"/>
                    </a:cubicBezTo>
                    <a:cubicBezTo>
                      <a:pt x="19837" y="18182"/>
                      <a:pt x="19599" y="18551"/>
                      <a:pt x="19372" y="18575"/>
                    </a:cubicBezTo>
                    <a:cubicBezTo>
                      <a:pt x="19361" y="18575"/>
                      <a:pt x="19361" y="18575"/>
                      <a:pt x="19361" y="18587"/>
                    </a:cubicBezTo>
                    <a:cubicBezTo>
                      <a:pt x="19356" y="18587"/>
                      <a:pt x="19351" y="18587"/>
                      <a:pt x="19347" y="18587"/>
                    </a:cubicBezTo>
                    <a:cubicBezTo>
                      <a:pt x="19149" y="18587"/>
                      <a:pt x="18950" y="18333"/>
                      <a:pt x="18706" y="17646"/>
                    </a:cubicBezTo>
                    <a:cubicBezTo>
                      <a:pt x="18170" y="16182"/>
                      <a:pt x="19408" y="12003"/>
                      <a:pt x="19694" y="10693"/>
                    </a:cubicBezTo>
                    <a:cubicBezTo>
                      <a:pt x="19980" y="9383"/>
                      <a:pt x="20861" y="6026"/>
                      <a:pt x="21087" y="5133"/>
                    </a:cubicBezTo>
                    <a:cubicBezTo>
                      <a:pt x="21313" y="4240"/>
                      <a:pt x="21766" y="2751"/>
                      <a:pt x="20253" y="2323"/>
                    </a:cubicBezTo>
                    <a:cubicBezTo>
                      <a:pt x="20151" y="2295"/>
                      <a:pt x="20053" y="2281"/>
                      <a:pt x="19960" y="2281"/>
                    </a:cubicBezTo>
                    <a:cubicBezTo>
                      <a:pt x="18672" y="2281"/>
                      <a:pt x="18282" y="4808"/>
                      <a:pt x="18027" y="5418"/>
                    </a:cubicBezTo>
                    <a:cubicBezTo>
                      <a:pt x="17765" y="6085"/>
                      <a:pt x="17348" y="7740"/>
                      <a:pt x="17086" y="8502"/>
                    </a:cubicBezTo>
                    <a:cubicBezTo>
                      <a:pt x="16827" y="9246"/>
                      <a:pt x="15970" y="12789"/>
                      <a:pt x="15200" y="12789"/>
                    </a:cubicBezTo>
                    <a:cubicBezTo>
                      <a:pt x="15194" y="12789"/>
                      <a:pt x="15188" y="12789"/>
                      <a:pt x="15181" y="12788"/>
                    </a:cubicBezTo>
                    <a:cubicBezTo>
                      <a:pt x="14419" y="12729"/>
                      <a:pt x="14800" y="9836"/>
                      <a:pt x="14824" y="8812"/>
                    </a:cubicBezTo>
                    <a:cubicBezTo>
                      <a:pt x="14836" y="7776"/>
                      <a:pt x="14765" y="5549"/>
                      <a:pt x="14681" y="4752"/>
                    </a:cubicBezTo>
                    <a:cubicBezTo>
                      <a:pt x="14598" y="3966"/>
                      <a:pt x="14586" y="2620"/>
                      <a:pt x="14574" y="1799"/>
                    </a:cubicBezTo>
                    <a:cubicBezTo>
                      <a:pt x="14562" y="982"/>
                      <a:pt x="14198" y="1"/>
                      <a:pt x="13117" y="1"/>
                    </a:cubicBezTo>
                    <a:close/>
                  </a:path>
                </a:pathLst>
              </a:custGeom>
              <a:solidFill>
                <a:srgbClr val="AD77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0" name="Google Shape;3310;p57"/>
              <p:cNvSpPr/>
              <p:nvPr/>
            </p:nvSpPr>
            <p:spPr>
              <a:xfrm>
                <a:off x="6535005" y="3798556"/>
                <a:ext cx="245916" cy="1040901"/>
              </a:xfrm>
              <a:custGeom>
                <a:avLst/>
                <a:gdLst/>
                <a:ahLst/>
                <a:cxnLst/>
                <a:rect l="l" t="t" r="r" b="b"/>
                <a:pathLst>
                  <a:path w="13336" h="56448" extrusionOk="0">
                    <a:moveTo>
                      <a:pt x="1215" y="1"/>
                    </a:moveTo>
                    <a:lnTo>
                      <a:pt x="0" y="56448"/>
                    </a:lnTo>
                    <a:lnTo>
                      <a:pt x="13335" y="56448"/>
                    </a:lnTo>
                    <a:lnTo>
                      <a:pt x="11514" y="84"/>
                    </a:lnTo>
                    <a:cubicBezTo>
                      <a:pt x="10154" y="578"/>
                      <a:pt x="8603" y="746"/>
                      <a:pt x="7125" y="746"/>
                    </a:cubicBezTo>
                    <a:cubicBezTo>
                      <a:pt x="4009" y="746"/>
                      <a:pt x="1215" y="1"/>
                      <a:pt x="12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1" name="Google Shape;3311;p57"/>
              <p:cNvSpPr/>
              <p:nvPr/>
            </p:nvSpPr>
            <p:spPr>
              <a:xfrm>
                <a:off x="6547083" y="3756402"/>
                <a:ext cx="208593" cy="73963"/>
              </a:xfrm>
              <a:custGeom>
                <a:avLst/>
                <a:gdLst/>
                <a:ahLst/>
                <a:cxnLst/>
                <a:rect l="l" t="t" r="r" b="b"/>
                <a:pathLst>
                  <a:path w="11312" h="4011" extrusionOk="0">
                    <a:moveTo>
                      <a:pt x="500" y="1"/>
                    </a:moveTo>
                    <a:lnTo>
                      <a:pt x="0" y="3072"/>
                    </a:lnTo>
                    <a:cubicBezTo>
                      <a:pt x="0" y="3072"/>
                      <a:pt x="2842" y="4011"/>
                      <a:pt x="6306" y="4011"/>
                    </a:cubicBezTo>
                    <a:cubicBezTo>
                      <a:pt x="7914" y="4011"/>
                      <a:pt x="9657" y="3808"/>
                      <a:pt x="11311" y="3215"/>
                    </a:cubicBezTo>
                    <a:lnTo>
                      <a:pt x="10704" y="417"/>
                    </a:lnTo>
                    <a:cubicBezTo>
                      <a:pt x="10704" y="417"/>
                      <a:pt x="9309" y="558"/>
                      <a:pt x="7242" y="558"/>
                    </a:cubicBezTo>
                    <a:cubicBezTo>
                      <a:pt x="5368" y="558"/>
                      <a:pt x="2941" y="442"/>
                      <a:pt x="5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12" name="Google Shape;3312;p57"/>
            <p:cNvGrpSpPr/>
            <p:nvPr/>
          </p:nvGrpSpPr>
          <p:grpSpPr>
            <a:xfrm>
              <a:off x="7299472" y="2906945"/>
              <a:ext cx="646820" cy="1935370"/>
              <a:chOff x="7299472" y="2906945"/>
              <a:chExt cx="646820" cy="1935370"/>
            </a:xfrm>
          </p:grpSpPr>
          <p:sp>
            <p:nvSpPr>
              <p:cNvPr id="3313" name="Google Shape;3313;p57"/>
              <p:cNvSpPr/>
              <p:nvPr/>
            </p:nvSpPr>
            <p:spPr>
              <a:xfrm>
                <a:off x="7527593" y="3673625"/>
                <a:ext cx="240" cy="3983"/>
              </a:xfrm>
              <a:custGeom>
                <a:avLst/>
                <a:gdLst/>
                <a:ahLst/>
                <a:cxnLst/>
                <a:rect l="l" t="t" r="r" b="b"/>
                <a:pathLst>
                  <a:path w="13" h="216" extrusionOk="0">
                    <a:moveTo>
                      <a:pt x="12" y="215"/>
                    </a:moveTo>
                    <a:cubicBezTo>
                      <a:pt x="12" y="144"/>
                      <a:pt x="1" y="72"/>
                      <a:pt x="1" y="1"/>
                    </a:cubicBezTo>
                    <a:cubicBezTo>
                      <a:pt x="1" y="72"/>
                      <a:pt x="12" y="144"/>
                      <a:pt x="12" y="215"/>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4" name="Google Shape;3314;p57"/>
              <p:cNvSpPr/>
              <p:nvPr/>
            </p:nvSpPr>
            <p:spPr>
              <a:xfrm>
                <a:off x="7505852" y="4146980"/>
                <a:ext cx="904" cy="12318"/>
              </a:xfrm>
              <a:custGeom>
                <a:avLst/>
                <a:gdLst/>
                <a:ahLst/>
                <a:cxnLst/>
                <a:rect l="l" t="t" r="r" b="b"/>
                <a:pathLst>
                  <a:path w="49" h="668" extrusionOk="0">
                    <a:moveTo>
                      <a:pt x="1" y="667"/>
                    </a:moveTo>
                    <a:cubicBezTo>
                      <a:pt x="13" y="441"/>
                      <a:pt x="25" y="227"/>
                      <a:pt x="48" y="1"/>
                    </a:cubicBezTo>
                    <a:cubicBezTo>
                      <a:pt x="25" y="227"/>
                      <a:pt x="13" y="441"/>
                      <a:pt x="1" y="66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5" name="Google Shape;3315;p57"/>
              <p:cNvSpPr/>
              <p:nvPr/>
            </p:nvSpPr>
            <p:spPr>
              <a:xfrm>
                <a:off x="7507180" y="4124372"/>
                <a:ext cx="1106" cy="13848"/>
              </a:xfrm>
              <a:custGeom>
                <a:avLst/>
                <a:gdLst/>
                <a:ahLst/>
                <a:cxnLst/>
                <a:rect l="l" t="t" r="r" b="b"/>
                <a:pathLst>
                  <a:path w="60" h="751" extrusionOk="0">
                    <a:moveTo>
                      <a:pt x="0" y="750"/>
                    </a:moveTo>
                    <a:cubicBezTo>
                      <a:pt x="24" y="489"/>
                      <a:pt x="36" y="250"/>
                      <a:pt x="60" y="0"/>
                    </a:cubicBezTo>
                    <a:cubicBezTo>
                      <a:pt x="36" y="250"/>
                      <a:pt x="24" y="489"/>
                      <a:pt x="0" y="750"/>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6" name="Google Shape;3316;p57"/>
              <p:cNvSpPr/>
              <p:nvPr/>
            </p:nvSpPr>
            <p:spPr>
              <a:xfrm>
                <a:off x="7523425" y="3880890"/>
                <a:ext cx="461" cy="7044"/>
              </a:xfrm>
              <a:custGeom>
                <a:avLst/>
                <a:gdLst/>
                <a:ahLst/>
                <a:cxnLst/>
                <a:rect l="l" t="t" r="r" b="b"/>
                <a:pathLst>
                  <a:path w="25" h="382" extrusionOk="0">
                    <a:moveTo>
                      <a:pt x="0" y="381"/>
                    </a:moveTo>
                    <a:cubicBezTo>
                      <a:pt x="0" y="250"/>
                      <a:pt x="12" y="131"/>
                      <a:pt x="24" y="0"/>
                    </a:cubicBezTo>
                    <a:cubicBezTo>
                      <a:pt x="12" y="131"/>
                      <a:pt x="0" y="250"/>
                      <a:pt x="0" y="381"/>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7" name="Google Shape;3317;p57"/>
              <p:cNvSpPr/>
              <p:nvPr/>
            </p:nvSpPr>
            <p:spPr>
              <a:xfrm>
                <a:off x="7528035" y="3681978"/>
                <a:ext cx="240" cy="4186"/>
              </a:xfrm>
              <a:custGeom>
                <a:avLst/>
                <a:gdLst/>
                <a:ahLst/>
                <a:cxnLst/>
                <a:rect l="l" t="t" r="r" b="b"/>
                <a:pathLst>
                  <a:path w="13" h="227" extrusionOk="0">
                    <a:moveTo>
                      <a:pt x="12" y="227"/>
                    </a:moveTo>
                    <a:cubicBezTo>
                      <a:pt x="12" y="143"/>
                      <a:pt x="0" y="72"/>
                      <a:pt x="0" y="0"/>
                    </a:cubicBezTo>
                    <a:cubicBezTo>
                      <a:pt x="0" y="72"/>
                      <a:pt x="12" y="143"/>
                      <a:pt x="12" y="22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8" name="Google Shape;3318;p57"/>
              <p:cNvSpPr/>
              <p:nvPr/>
            </p:nvSpPr>
            <p:spPr>
              <a:xfrm>
                <a:off x="7508710" y="4107684"/>
                <a:ext cx="682" cy="9017"/>
              </a:xfrm>
              <a:custGeom>
                <a:avLst/>
                <a:gdLst/>
                <a:ahLst/>
                <a:cxnLst/>
                <a:rect l="l" t="t" r="r" b="b"/>
                <a:pathLst>
                  <a:path w="37" h="489" extrusionOk="0">
                    <a:moveTo>
                      <a:pt x="1" y="489"/>
                    </a:moveTo>
                    <a:cubicBezTo>
                      <a:pt x="12" y="322"/>
                      <a:pt x="24" y="167"/>
                      <a:pt x="36" y="1"/>
                    </a:cubicBezTo>
                    <a:cubicBezTo>
                      <a:pt x="24" y="167"/>
                      <a:pt x="12" y="322"/>
                      <a:pt x="1" y="489"/>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9" name="Google Shape;3319;p57"/>
              <p:cNvSpPr/>
              <p:nvPr/>
            </p:nvSpPr>
            <p:spPr>
              <a:xfrm>
                <a:off x="7528902" y="3752235"/>
                <a:ext cx="18" cy="5495"/>
              </a:xfrm>
              <a:custGeom>
                <a:avLst/>
                <a:gdLst/>
                <a:ahLst/>
                <a:cxnLst/>
                <a:rect l="l" t="t" r="r" b="b"/>
                <a:pathLst>
                  <a:path w="1" h="298" extrusionOk="0">
                    <a:moveTo>
                      <a:pt x="1" y="298"/>
                    </a:moveTo>
                    <a:cubicBezTo>
                      <a:pt x="1" y="203"/>
                      <a:pt x="1" y="96"/>
                      <a:pt x="1" y="0"/>
                    </a:cubicBezTo>
                    <a:cubicBezTo>
                      <a:pt x="1" y="96"/>
                      <a:pt x="1" y="203"/>
                      <a:pt x="1" y="298"/>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0" name="Google Shape;3320;p57"/>
              <p:cNvSpPr/>
              <p:nvPr/>
            </p:nvSpPr>
            <p:spPr>
              <a:xfrm>
                <a:off x="7499269" y="4249506"/>
                <a:ext cx="682" cy="9902"/>
              </a:xfrm>
              <a:custGeom>
                <a:avLst/>
                <a:gdLst/>
                <a:ahLst/>
                <a:cxnLst/>
                <a:rect l="l" t="t" r="r" b="b"/>
                <a:pathLst>
                  <a:path w="37" h="537" extrusionOk="0">
                    <a:moveTo>
                      <a:pt x="1" y="537"/>
                    </a:moveTo>
                    <a:cubicBezTo>
                      <a:pt x="13" y="358"/>
                      <a:pt x="24" y="180"/>
                      <a:pt x="36" y="1"/>
                    </a:cubicBezTo>
                    <a:cubicBezTo>
                      <a:pt x="24" y="180"/>
                      <a:pt x="13" y="358"/>
                      <a:pt x="1" y="53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1" name="Google Shape;3321;p57"/>
              <p:cNvSpPr/>
              <p:nvPr/>
            </p:nvSpPr>
            <p:spPr>
              <a:xfrm>
                <a:off x="7511126" y="4078272"/>
                <a:ext cx="240" cy="1106"/>
              </a:xfrm>
              <a:custGeom>
                <a:avLst/>
                <a:gdLst/>
                <a:ahLst/>
                <a:cxnLst/>
                <a:rect l="l" t="t" r="r" b="b"/>
                <a:pathLst>
                  <a:path w="13" h="60" extrusionOk="0">
                    <a:moveTo>
                      <a:pt x="1" y="60"/>
                    </a:moveTo>
                    <a:cubicBezTo>
                      <a:pt x="1" y="36"/>
                      <a:pt x="12" y="12"/>
                      <a:pt x="12" y="0"/>
                    </a:cubicBezTo>
                    <a:cubicBezTo>
                      <a:pt x="12" y="12"/>
                      <a:pt x="1" y="36"/>
                      <a:pt x="1" y="60"/>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2" name="Google Shape;3322;p57"/>
              <p:cNvSpPr/>
              <p:nvPr/>
            </p:nvSpPr>
            <p:spPr>
              <a:xfrm>
                <a:off x="7526284" y="3658043"/>
                <a:ext cx="443" cy="3540"/>
              </a:xfrm>
              <a:custGeom>
                <a:avLst/>
                <a:gdLst/>
                <a:ahLst/>
                <a:cxnLst/>
                <a:rect l="l" t="t" r="r" b="b"/>
                <a:pathLst>
                  <a:path w="24" h="192" extrusionOk="0">
                    <a:moveTo>
                      <a:pt x="24" y="191"/>
                    </a:moveTo>
                    <a:cubicBezTo>
                      <a:pt x="12" y="132"/>
                      <a:pt x="0" y="60"/>
                      <a:pt x="0" y="1"/>
                    </a:cubicBezTo>
                    <a:cubicBezTo>
                      <a:pt x="0" y="60"/>
                      <a:pt x="12" y="132"/>
                      <a:pt x="24" y="191"/>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3" name="Google Shape;3323;p57"/>
              <p:cNvSpPr/>
              <p:nvPr/>
            </p:nvSpPr>
            <p:spPr>
              <a:xfrm>
                <a:off x="7497739" y="4272999"/>
                <a:ext cx="664" cy="10787"/>
              </a:xfrm>
              <a:custGeom>
                <a:avLst/>
                <a:gdLst/>
                <a:ahLst/>
                <a:cxnLst/>
                <a:rect l="l" t="t" r="r" b="b"/>
                <a:pathLst>
                  <a:path w="36" h="585" extrusionOk="0">
                    <a:moveTo>
                      <a:pt x="0" y="584"/>
                    </a:moveTo>
                    <a:cubicBezTo>
                      <a:pt x="12" y="394"/>
                      <a:pt x="24" y="203"/>
                      <a:pt x="36" y="1"/>
                    </a:cubicBezTo>
                    <a:cubicBezTo>
                      <a:pt x="24" y="203"/>
                      <a:pt x="12" y="394"/>
                      <a:pt x="0" y="584"/>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4" name="Google Shape;3324;p57"/>
              <p:cNvSpPr/>
              <p:nvPr/>
            </p:nvSpPr>
            <p:spPr>
              <a:xfrm>
                <a:off x="7524292" y="3865954"/>
                <a:ext cx="240" cy="6399"/>
              </a:xfrm>
              <a:custGeom>
                <a:avLst/>
                <a:gdLst/>
                <a:ahLst/>
                <a:cxnLst/>
                <a:rect l="l" t="t" r="r" b="b"/>
                <a:pathLst>
                  <a:path w="13" h="347" extrusionOk="0">
                    <a:moveTo>
                      <a:pt x="1" y="346"/>
                    </a:moveTo>
                    <a:cubicBezTo>
                      <a:pt x="1" y="227"/>
                      <a:pt x="13" y="120"/>
                      <a:pt x="13" y="1"/>
                    </a:cubicBezTo>
                    <a:cubicBezTo>
                      <a:pt x="13" y="120"/>
                      <a:pt x="1" y="227"/>
                      <a:pt x="1" y="346"/>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5" name="Google Shape;3325;p57"/>
              <p:cNvSpPr/>
              <p:nvPr/>
            </p:nvSpPr>
            <p:spPr>
              <a:xfrm>
                <a:off x="7526929" y="3665511"/>
                <a:ext cx="461" cy="3965"/>
              </a:xfrm>
              <a:custGeom>
                <a:avLst/>
                <a:gdLst/>
                <a:ahLst/>
                <a:cxnLst/>
                <a:rect l="l" t="t" r="r" b="b"/>
                <a:pathLst>
                  <a:path w="25" h="215" extrusionOk="0">
                    <a:moveTo>
                      <a:pt x="25" y="215"/>
                    </a:moveTo>
                    <a:cubicBezTo>
                      <a:pt x="13" y="143"/>
                      <a:pt x="13" y="72"/>
                      <a:pt x="1" y="0"/>
                    </a:cubicBezTo>
                    <a:cubicBezTo>
                      <a:pt x="13" y="72"/>
                      <a:pt x="13" y="143"/>
                      <a:pt x="25" y="215"/>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6" name="Google Shape;3326;p57"/>
              <p:cNvSpPr/>
              <p:nvPr/>
            </p:nvSpPr>
            <p:spPr>
              <a:xfrm>
                <a:off x="7500800" y="4226235"/>
                <a:ext cx="682" cy="9238"/>
              </a:xfrm>
              <a:custGeom>
                <a:avLst/>
                <a:gdLst/>
                <a:ahLst/>
                <a:cxnLst/>
                <a:rect l="l" t="t" r="r" b="b"/>
                <a:pathLst>
                  <a:path w="37" h="501" extrusionOk="0">
                    <a:moveTo>
                      <a:pt x="1" y="501"/>
                    </a:moveTo>
                    <a:cubicBezTo>
                      <a:pt x="13" y="334"/>
                      <a:pt x="25" y="168"/>
                      <a:pt x="37" y="1"/>
                    </a:cubicBezTo>
                    <a:cubicBezTo>
                      <a:pt x="25" y="168"/>
                      <a:pt x="13" y="334"/>
                      <a:pt x="1" y="501"/>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7" name="Google Shape;3327;p57"/>
              <p:cNvSpPr/>
              <p:nvPr/>
            </p:nvSpPr>
            <p:spPr>
              <a:xfrm>
                <a:off x="7502791" y="4203849"/>
                <a:ext cx="18" cy="1106"/>
              </a:xfrm>
              <a:custGeom>
                <a:avLst/>
                <a:gdLst/>
                <a:ahLst/>
                <a:cxnLst/>
                <a:rect l="l" t="t" r="r" b="b"/>
                <a:pathLst>
                  <a:path w="1" h="60" extrusionOk="0">
                    <a:moveTo>
                      <a:pt x="0" y="60"/>
                    </a:moveTo>
                    <a:cubicBezTo>
                      <a:pt x="0" y="36"/>
                      <a:pt x="0" y="24"/>
                      <a:pt x="0" y="0"/>
                    </a:cubicBezTo>
                    <a:cubicBezTo>
                      <a:pt x="0" y="24"/>
                      <a:pt x="0" y="36"/>
                      <a:pt x="0" y="60"/>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8" name="Google Shape;3328;p57"/>
              <p:cNvSpPr/>
              <p:nvPr/>
            </p:nvSpPr>
            <p:spPr>
              <a:xfrm>
                <a:off x="7528902" y="3746297"/>
                <a:ext cx="18" cy="18"/>
              </a:xfrm>
              <a:custGeom>
                <a:avLst/>
                <a:gdLst/>
                <a:ahLst/>
                <a:cxnLst/>
                <a:rect l="l" t="t" r="r" b="b"/>
                <a:pathLst>
                  <a:path w="1" h="1" extrusionOk="0">
                    <a:moveTo>
                      <a:pt x="1" y="1"/>
                    </a:move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9" name="Google Shape;3329;p57"/>
              <p:cNvSpPr/>
              <p:nvPr/>
            </p:nvSpPr>
            <p:spPr>
              <a:xfrm>
                <a:off x="7518373" y="3963668"/>
                <a:ext cx="461" cy="7689"/>
              </a:xfrm>
              <a:custGeom>
                <a:avLst/>
                <a:gdLst/>
                <a:ahLst/>
                <a:cxnLst/>
                <a:rect l="l" t="t" r="r" b="b"/>
                <a:pathLst>
                  <a:path w="25" h="417" extrusionOk="0">
                    <a:moveTo>
                      <a:pt x="0" y="417"/>
                    </a:moveTo>
                    <a:cubicBezTo>
                      <a:pt x="12" y="274"/>
                      <a:pt x="12" y="143"/>
                      <a:pt x="24" y="0"/>
                    </a:cubicBezTo>
                    <a:cubicBezTo>
                      <a:pt x="12" y="143"/>
                      <a:pt x="12" y="274"/>
                      <a:pt x="0" y="41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0" name="Google Shape;3330;p57"/>
              <p:cNvSpPr/>
              <p:nvPr/>
            </p:nvSpPr>
            <p:spPr>
              <a:xfrm>
                <a:off x="7521452" y="3912718"/>
                <a:ext cx="443" cy="7487"/>
              </a:xfrm>
              <a:custGeom>
                <a:avLst/>
                <a:gdLst/>
                <a:ahLst/>
                <a:cxnLst/>
                <a:rect l="l" t="t" r="r" b="b"/>
                <a:pathLst>
                  <a:path w="24" h="406" extrusionOk="0">
                    <a:moveTo>
                      <a:pt x="0" y="406"/>
                    </a:moveTo>
                    <a:cubicBezTo>
                      <a:pt x="12" y="263"/>
                      <a:pt x="24" y="132"/>
                      <a:pt x="24" y="1"/>
                    </a:cubicBezTo>
                    <a:cubicBezTo>
                      <a:pt x="24" y="132"/>
                      <a:pt x="12" y="263"/>
                      <a:pt x="0" y="406"/>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1" name="Google Shape;3331;p57"/>
              <p:cNvSpPr/>
              <p:nvPr/>
            </p:nvSpPr>
            <p:spPr>
              <a:xfrm>
                <a:off x="7517267" y="3981444"/>
                <a:ext cx="461" cy="7929"/>
              </a:xfrm>
              <a:custGeom>
                <a:avLst/>
                <a:gdLst/>
                <a:ahLst/>
                <a:cxnLst/>
                <a:rect l="l" t="t" r="r" b="b"/>
                <a:pathLst>
                  <a:path w="25" h="430" extrusionOk="0">
                    <a:moveTo>
                      <a:pt x="1" y="429"/>
                    </a:moveTo>
                    <a:cubicBezTo>
                      <a:pt x="1" y="286"/>
                      <a:pt x="13" y="143"/>
                      <a:pt x="25" y="0"/>
                    </a:cubicBezTo>
                    <a:cubicBezTo>
                      <a:pt x="13" y="143"/>
                      <a:pt x="1" y="286"/>
                      <a:pt x="1" y="429"/>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2" name="Google Shape;3332;p57"/>
              <p:cNvSpPr/>
              <p:nvPr/>
            </p:nvSpPr>
            <p:spPr>
              <a:xfrm>
                <a:off x="7520567" y="3928964"/>
                <a:ext cx="461" cy="7929"/>
              </a:xfrm>
              <a:custGeom>
                <a:avLst/>
                <a:gdLst/>
                <a:ahLst/>
                <a:cxnLst/>
                <a:rect l="l" t="t" r="r" b="b"/>
                <a:pathLst>
                  <a:path w="25" h="430" extrusionOk="0">
                    <a:moveTo>
                      <a:pt x="1" y="429"/>
                    </a:moveTo>
                    <a:cubicBezTo>
                      <a:pt x="1" y="287"/>
                      <a:pt x="12" y="144"/>
                      <a:pt x="24" y="1"/>
                    </a:cubicBezTo>
                    <a:cubicBezTo>
                      <a:pt x="12" y="144"/>
                      <a:pt x="1" y="287"/>
                      <a:pt x="1" y="429"/>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3" name="Google Shape;3333;p57"/>
              <p:cNvSpPr/>
              <p:nvPr/>
            </p:nvSpPr>
            <p:spPr>
              <a:xfrm>
                <a:off x="7519461" y="3946094"/>
                <a:ext cx="461" cy="7929"/>
              </a:xfrm>
              <a:custGeom>
                <a:avLst/>
                <a:gdLst/>
                <a:ahLst/>
                <a:cxnLst/>
                <a:rect l="l" t="t" r="r" b="b"/>
                <a:pathLst>
                  <a:path w="25" h="430" extrusionOk="0">
                    <a:moveTo>
                      <a:pt x="1" y="429"/>
                    </a:moveTo>
                    <a:cubicBezTo>
                      <a:pt x="13" y="286"/>
                      <a:pt x="13" y="143"/>
                      <a:pt x="25" y="1"/>
                    </a:cubicBezTo>
                    <a:cubicBezTo>
                      <a:pt x="13" y="143"/>
                      <a:pt x="13" y="286"/>
                      <a:pt x="1" y="429"/>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4" name="Google Shape;3334;p57"/>
              <p:cNvSpPr/>
              <p:nvPr/>
            </p:nvSpPr>
            <p:spPr>
              <a:xfrm>
                <a:off x="7512232" y="4057195"/>
                <a:ext cx="443" cy="6602"/>
              </a:xfrm>
              <a:custGeom>
                <a:avLst/>
                <a:gdLst/>
                <a:ahLst/>
                <a:cxnLst/>
                <a:rect l="l" t="t" r="r" b="b"/>
                <a:pathLst>
                  <a:path w="24" h="358" extrusionOk="0">
                    <a:moveTo>
                      <a:pt x="0" y="357"/>
                    </a:moveTo>
                    <a:cubicBezTo>
                      <a:pt x="12" y="238"/>
                      <a:pt x="12" y="119"/>
                      <a:pt x="24" y="0"/>
                    </a:cubicBezTo>
                    <a:cubicBezTo>
                      <a:pt x="12" y="119"/>
                      <a:pt x="12" y="238"/>
                      <a:pt x="0" y="35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5" name="Google Shape;3335;p57"/>
              <p:cNvSpPr/>
              <p:nvPr/>
            </p:nvSpPr>
            <p:spPr>
              <a:xfrm>
                <a:off x="7513542" y="4037206"/>
                <a:ext cx="461" cy="8575"/>
              </a:xfrm>
              <a:custGeom>
                <a:avLst/>
                <a:gdLst/>
                <a:ahLst/>
                <a:cxnLst/>
                <a:rect l="l" t="t" r="r" b="b"/>
                <a:pathLst>
                  <a:path w="25" h="465" extrusionOk="0">
                    <a:moveTo>
                      <a:pt x="1" y="465"/>
                    </a:moveTo>
                    <a:cubicBezTo>
                      <a:pt x="1" y="310"/>
                      <a:pt x="12" y="155"/>
                      <a:pt x="24" y="1"/>
                    </a:cubicBezTo>
                    <a:cubicBezTo>
                      <a:pt x="12" y="155"/>
                      <a:pt x="1" y="310"/>
                      <a:pt x="1" y="465"/>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6" name="Google Shape;3336;p57"/>
              <p:cNvSpPr/>
              <p:nvPr/>
            </p:nvSpPr>
            <p:spPr>
              <a:xfrm>
                <a:off x="7528478" y="3690756"/>
                <a:ext cx="240" cy="4407"/>
              </a:xfrm>
              <a:custGeom>
                <a:avLst/>
                <a:gdLst/>
                <a:ahLst/>
                <a:cxnLst/>
                <a:rect l="l" t="t" r="r" b="b"/>
                <a:pathLst>
                  <a:path w="13" h="239" extrusionOk="0">
                    <a:moveTo>
                      <a:pt x="12" y="239"/>
                    </a:moveTo>
                    <a:cubicBezTo>
                      <a:pt x="0" y="155"/>
                      <a:pt x="0" y="72"/>
                      <a:pt x="0" y="1"/>
                    </a:cubicBezTo>
                    <a:cubicBezTo>
                      <a:pt x="0" y="72"/>
                      <a:pt x="0" y="155"/>
                      <a:pt x="12" y="239"/>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7" name="Google Shape;3337;p57"/>
              <p:cNvSpPr/>
              <p:nvPr/>
            </p:nvSpPr>
            <p:spPr>
              <a:xfrm>
                <a:off x="7522540" y="3896472"/>
                <a:ext cx="461" cy="7265"/>
              </a:xfrm>
              <a:custGeom>
                <a:avLst/>
                <a:gdLst/>
                <a:ahLst/>
                <a:cxnLst/>
                <a:rect l="l" t="t" r="r" b="b"/>
                <a:pathLst>
                  <a:path w="25" h="394" extrusionOk="0">
                    <a:moveTo>
                      <a:pt x="1" y="394"/>
                    </a:moveTo>
                    <a:cubicBezTo>
                      <a:pt x="1" y="263"/>
                      <a:pt x="13" y="132"/>
                      <a:pt x="24" y="1"/>
                    </a:cubicBezTo>
                    <a:cubicBezTo>
                      <a:pt x="13" y="132"/>
                      <a:pt x="1" y="263"/>
                      <a:pt x="1" y="394"/>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8" name="Google Shape;3338;p57"/>
              <p:cNvSpPr/>
              <p:nvPr/>
            </p:nvSpPr>
            <p:spPr>
              <a:xfrm>
                <a:off x="7496190" y="4296934"/>
                <a:ext cx="682" cy="11433"/>
              </a:xfrm>
              <a:custGeom>
                <a:avLst/>
                <a:gdLst/>
                <a:ahLst/>
                <a:cxnLst/>
                <a:rect l="l" t="t" r="r" b="b"/>
                <a:pathLst>
                  <a:path w="37" h="620" extrusionOk="0">
                    <a:moveTo>
                      <a:pt x="1" y="620"/>
                    </a:moveTo>
                    <a:cubicBezTo>
                      <a:pt x="13" y="417"/>
                      <a:pt x="25" y="215"/>
                      <a:pt x="37" y="1"/>
                    </a:cubicBezTo>
                    <a:cubicBezTo>
                      <a:pt x="25" y="215"/>
                      <a:pt x="13" y="417"/>
                      <a:pt x="1" y="620"/>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9" name="Google Shape;3339;p57"/>
              <p:cNvSpPr/>
              <p:nvPr/>
            </p:nvSpPr>
            <p:spPr>
              <a:xfrm>
                <a:off x="7515957" y="3999663"/>
                <a:ext cx="461" cy="8575"/>
              </a:xfrm>
              <a:custGeom>
                <a:avLst/>
                <a:gdLst/>
                <a:ahLst/>
                <a:cxnLst/>
                <a:rect l="l" t="t" r="r" b="b"/>
                <a:pathLst>
                  <a:path w="25" h="465" extrusionOk="0">
                    <a:moveTo>
                      <a:pt x="0" y="465"/>
                    </a:moveTo>
                    <a:cubicBezTo>
                      <a:pt x="12" y="298"/>
                      <a:pt x="24" y="144"/>
                      <a:pt x="24" y="1"/>
                    </a:cubicBezTo>
                    <a:cubicBezTo>
                      <a:pt x="24" y="144"/>
                      <a:pt x="12" y="298"/>
                      <a:pt x="0" y="465"/>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0" name="Google Shape;3340;p57"/>
              <p:cNvSpPr/>
              <p:nvPr/>
            </p:nvSpPr>
            <p:spPr>
              <a:xfrm>
                <a:off x="7528699" y="3699976"/>
                <a:ext cx="18" cy="18"/>
              </a:xfrm>
              <a:custGeom>
                <a:avLst/>
                <a:gdLst/>
                <a:ahLst/>
                <a:cxnLst/>
                <a:rect l="l" t="t" r="r" b="b"/>
                <a:pathLst>
                  <a:path w="1" h="1" extrusionOk="0">
                    <a:moveTo>
                      <a:pt x="0" y="1"/>
                    </a:move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1" name="Google Shape;3341;p57"/>
              <p:cNvSpPr/>
              <p:nvPr/>
            </p:nvSpPr>
            <p:spPr>
              <a:xfrm>
                <a:off x="7514648" y="4017881"/>
                <a:ext cx="664" cy="9238"/>
              </a:xfrm>
              <a:custGeom>
                <a:avLst/>
                <a:gdLst/>
                <a:ahLst/>
                <a:cxnLst/>
                <a:rect l="l" t="t" r="r" b="b"/>
                <a:pathLst>
                  <a:path w="36" h="501" extrusionOk="0">
                    <a:moveTo>
                      <a:pt x="0" y="501"/>
                    </a:moveTo>
                    <a:cubicBezTo>
                      <a:pt x="12" y="334"/>
                      <a:pt x="24" y="168"/>
                      <a:pt x="36" y="1"/>
                    </a:cubicBezTo>
                    <a:cubicBezTo>
                      <a:pt x="24" y="168"/>
                      <a:pt x="12" y="334"/>
                      <a:pt x="0" y="501"/>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2" name="Google Shape;3342;p57"/>
              <p:cNvSpPr/>
              <p:nvPr/>
            </p:nvSpPr>
            <p:spPr>
              <a:xfrm>
                <a:off x="7521010" y="3626861"/>
                <a:ext cx="682" cy="2434"/>
              </a:xfrm>
              <a:custGeom>
                <a:avLst/>
                <a:gdLst/>
                <a:ahLst/>
                <a:cxnLst/>
                <a:rect l="l" t="t" r="r" b="b"/>
                <a:pathLst>
                  <a:path w="37" h="132" extrusionOk="0">
                    <a:moveTo>
                      <a:pt x="36" y="132"/>
                    </a:moveTo>
                    <a:cubicBezTo>
                      <a:pt x="24" y="84"/>
                      <a:pt x="12" y="37"/>
                      <a:pt x="0" y="1"/>
                    </a:cubicBezTo>
                    <a:cubicBezTo>
                      <a:pt x="12" y="37"/>
                      <a:pt x="24" y="84"/>
                      <a:pt x="36" y="132"/>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3" name="Google Shape;3343;p57"/>
              <p:cNvSpPr/>
              <p:nvPr/>
            </p:nvSpPr>
            <p:spPr>
              <a:xfrm>
                <a:off x="7525399" y="3651017"/>
                <a:ext cx="461" cy="3319"/>
              </a:xfrm>
              <a:custGeom>
                <a:avLst/>
                <a:gdLst/>
                <a:ahLst/>
                <a:cxnLst/>
                <a:rect l="l" t="t" r="r" b="b"/>
                <a:pathLst>
                  <a:path w="25" h="180" extrusionOk="0">
                    <a:moveTo>
                      <a:pt x="24" y="179"/>
                    </a:moveTo>
                    <a:cubicBezTo>
                      <a:pt x="12" y="120"/>
                      <a:pt x="12" y="60"/>
                      <a:pt x="0" y="1"/>
                    </a:cubicBezTo>
                    <a:cubicBezTo>
                      <a:pt x="12" y="60"/>
                      <a:pt x="12" y="120"/>
                      <a:pt x="24" y="179"/>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4" name="Google Shape;3344;p57"/>
              <p:cNvSpPr/>
              <p:nvPr/>
            </p:nvSpPr>
            <p:spPr>
              <a:xfrm>
                <a:off x="7475777" y="4641633"/>
                <a:ext cx="904" cy="13185"/>
              </a:xfrm>
              <a:custGeom>
                <a:avLst/>
                <a:gdLst/>
                <a:ahLst/>
                <a:cxnLst/>
                <a:rect l="l" t="t" r="r" b="b"/>
                <a:pathLst>
                  <a:path w="49" h="715" extrusionOk="0">
                    <a:moveTo>
                      <a:pt x="1" y="715"/>
                    </a:moveTo>
                    <a:cubicBezTo>
                      <a:pt x="13" y="477"/>
                      <a:pt x="24" y="239"/>
                      <a:pt x="48" y="0"/>
                    </a:cubicBezTo>
                    <a:cubicBezTo>
                      <a:pt x="24" y="239"/>
                      <a:pt x="13" y="477"/>
                      <a:pt x="1" y="715"/>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5" name="Google Shape;3345;p57"/>
              <p:cNvSpPr/>
              <p:nvPr/>
            </p:nvSpPr>
            <p:spPr>
              <a:xfrm>
                <a:off x="7477307" y="4613309"/>
                <a:ext cx="682" cy="13185"/>
              </a:xfrm>
              <a:custGeom>
                <a:avLst/>
                <a:gdLst/>
                <a:ahLst/>
                <a:cxnLst/>
                <a:rect l="l" t="t" r="r" b="b"/>
                <a:pathLst>
                  <a:path w="37" h="715" extrusionOk="0">
                    <a:moveTo>
                      <a:pt x="1" y="715"/>
                    </a:moveTo>
                    <a:cubicBezTo>
                      <a:pt x="13" y="477"/>
                      <a:pt x="25" y="239"/>
                      <a:pt x="37" y="1"/>
                    </a:cubicBezTo>
                    <a:cubicBezTo>
                      <a:pt x="25" y="239"/>
                      <a:pt x="13" y="477"/>
                      <a:pt x="1" y="715"/>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6" name="Google Shape;3346;p57"/>
              <p:cNvSpPr/>
              <p:nvPr/>
            </p:nvSpPr>
            <p:spPr>
              <a:xfrm>
                <a:off x="7528257" y="3776170"/>
                <a:ext cx="240" cy="5716"/>
              </a:xfrm>
              <a:custGeom>
                <a:avLst/>
                <a:gdLst/>
                <a:ahLst/>
                <a:cxnLst/>
                <a:rect l="l" t="t" r="r" b="b"/>
                <a:pathLst>
                  <a:path w="13" h="310" extrusionOk="0">
                    <a:moveTo>
                      <a:pt x="0" y="310"/>
                    </a:moveTo>
                    <a:cubicBezTo>
                      <a:pt x="0" y="203"/>
                      <a:pt x="0" y="95"/>
                      <a:pt x="12" y="0"/>
                    </a:cubicBezTo>
                    <a:cubicBezTo>
                      <a:pt x="0" y="95"/>
                      <a:pt x="0" y="203"/>
                      <a:pt x="0" y="310"/>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7" name="Google Shape;3347;p57"/>
              <p:cNvSpPr/>
              <p:nvPr/>
            </p:nvSpPr>
            <p:spPr>
              <a:xfrm>
                <a:off x="7526487" y="3825349"/>
                <a:ext cx="18" cy="3079"/>
              </a:xfrm>
              <a:custGeom>
                <a:avLst/>
                <a:gdLst/>
                <a:ahLst/>
                <a:cxnLst/>
                <a:rect l="l" t="t" r="r" b="b"/>
                <a:pathLst>
                  <a:path w="1" h="167" extrusionOk="0">
                    <a:moveTo>
                      <a:pt x="1" y="167"/>
                    </a:moveTo>
                    <a:cubicBezTo>
                      <a:pt x="1" y="107"/>
                      <a:pt x="1" y="60"/>
                      <a:pt x="1" y="0"/>
                    </a:cubicBezTo>
                    <a:cubicBezTo>
                      <a:pt x="1" y="60"/>
                      <a:pt x="1" y="107"/>
                      <a:pt x="1" y="16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8" name="Google Shape;3348;p57"/>
              <p:cNvSpPr/>
              <p:nvPr/>
            </p:nvSpPr>
            <p:spPr>
              <a:xfrm>
                <a:off x="7470281" y="4760405"/>
                <a:ext cx="461" cy="12097"/>
              </a:xfrm>
              <a:custGeom>
                <a:avLst/>
                <a:gdLst/>
                <a:ahLst/>
                <a:cxnLst/>
                <a:rect l="l" t="t" r="r" b="b"/>
                <a:pathLst>
                  <a:path w="25" h="656" extrusionOk="0">
                    <a:moveTo>
                      <a:pt x="1" y="656"/>
                    </a:moveTo>
                    <a:cubicBezTo>
                      <a:pt x="13" y="429"/>
                      <a:pt x="13" y="215"/>
                      <a:pt x="25" y="1"/>
                    </a:cubicBezTo>
                    <a:cubicBezTo>
                      <a:pt x="13" y="215"/>
                      <a:pt x="13" y="429"/>
                      <a:pt x="1" y="656"/>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9" name="Google Shape;3349;p57"/>
              <p:cNvSpPr/>
              <p:nvPr/>
            </p:nvSpPr>
            <p:spPr>
              <a:xfrm>
                <a:off x="7478856" y="4585428"/>
                <a:ext cx="682" cy="12963"/>
              </a:xfrm>
              <a:custGeom>
                <a:avLst/>
                <a:gdLst/>
                <a:ahLst/>
                <a:cxnLst/>
                <a:rect l="l" t="t" r="r" b="b"/>
                <a:pathLst>
                  <a:path w="37" h="703" extrusionOk="0">
                    <a:moveTo>
                      <a:pt x="0" y="703"/>
                    </a:moveTo>
                    <a:cubicBezTo>
                      <a:pt x="12" y="477"/>
                      <a:pt x="24" y="239"/>
                      <a:pt x="36" y="0"/>
                    </a:cubicBezTo>
                    <a:cubicBezTo>
                      <a:pt x="24" y="239"/>
                      <a:pt x="12" y="477"/>
                      <a:pt x="0" y="703"/>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0" name="Google Shape;3350;p57"/>
              <p:cNvSpPr/>
              <p:nvPr/>
            </p:nvSpPr>
            <p:spPr>
              <a:xfrm>
                <a:off x="7527814" y="3788672"/>
                <a:ext cx="240" cy="5514"/>
              </a:xfrm>
              <a:custGeom>
                <a:avLst/>
                <a:gdLst/>
                <a:ahLst/>
                <a:cxnLst/>
                <a:rect l="l" t="t" r="r" b="b"/>
                <a:pathLst>
                  <a:path w="13" h="299" extrusionOk="0">
                    <a:moveTo>
                      <a:pt x="0" y="298"/>
                    </a:moveTo>
                    <a:cubicBezTo>
                      <a:pt x="0" y="191"/>
                      <a:pt x="12" y="96"/>
                      <a:pt x="12" y="1"/>
                    </a:cubicBezTo>
                    <a:cubicBezTo>
                      <a:pt x="12" y="96"/>
                      <a:pt x="0" y="191"/>
                      <a:pt x="0" y="298"/>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1" name="Google Shape;3351;p57"/>
              <p:cNvSpPr/>
              <p:nvPr/>
            </p:nvSpPr>
            <p:spPr>
              <a:xfrm>
                <a:off x="7468972" y="4791845"/>
                <a:ext cx="461" cy="11175"/>
              </a:xfrm>
              <a:custGeom>
                <a:avLst/>
                <a:gdLst/>
                <a:ahLst/>
                <a:cxnLst/>
                <a:rect l="l" t="t" r="r" b="b"/>
                <a:pathLst>
                  <a:path w="25" h="606" extrusionOk="0">
                    <a:moveTo>
                      <a:pt x="24" y="0"/>
                    </a:moveTo>
                    <a:cubicBezTo>
                      <a:pt x="12" y="202"/>
                      <a:pt x="1" y="392"/>
                      <a:pt x="1" y="606"/>
                    </a:cubicBezTo>
                    <a:cubicBezTo>
                      <a:pt x="1" y="404"/>
                      <a:pt x="12" y="202"/>
                      <a:pt x="24" y="0"/>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2" name="Google Shape;3352;p57"/>
              <p:cNvSpPr/>
              <p:nvPr/>
            </p:nvSpPr>
            <p:spPr>
              <a:xfrm>
                <a:off x="7527372" y="3801635"/>
                <a:ext cx="240" cy="4407"/>
              </a:xfrm>
              <a:custGeom>
                <a:avLst/>
                <a:gdLst/>
                <a:ahLst/>
                <a:cxnLst/>
                <a:rect l="l" t="t" r="r" b="b"/>
                <a:pathLst>
                  <a:path w="13" h="239" extrusionOk="0">
                    <a:moveTo>
                      <a:pt x="1" y="238"/>
                    </a:moveTo>
                    <a:cubicBezTo>
                      <a:pt x="1" y="155"/>
                      <a:pt x="13" y="84"/>
                      <a:pt x="13" y="0"/>
                    </a:cubicBezTo>
                    <a:cubicBezTo>
                      <a:pt x="13" y="84"/>
                      <a:pt x="1" y="155"/>
                      <a:pt x="1" y="238"/>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3" name="Google Shape;3353;p57"/>
              <p:cNvSpPr/>
              <p:nvPr/>
            </p:nvSpPr>
            <p:spPr>
              <a:xfrm>
                <a:off x="7471609" y="4729444"/>
                <a:ext cx="682" cy="12982"/>
              </a:xfrm>
              <a:custGeom>
                <a:avLst/>
                <a:gdLst/>
                <a:ahLst/>
                <a:cxnLst/>
                <a:rect l="l" t="t" r="r" b="b"/>
                <a:pathLst>
                  <a:path w="37" h="704" extrusionOk="0">
                    <a:moveTo>
                      <a:pt x="0" y="703"/>
                    </a:moveTo>
                    <a:cubicBezTo>
                      <a:pt x="12" y="465"/>
                      <a:pt x="24" y="239"/>
                      <a:pt x="36" y="1"/>
                    </a:cubicBezTo>
                    <a:cubicBezTo>
                      <a:pt x="24" y="239"/>
                      <a:pt x="12" y="465"/>
                      <a:pt x="0" y="703"/>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4" name="Google Shape;3354;p57"/>
              <p:cNvSpPr/>
              <p:nvPr/>
            </p:nvSpPr>
            <p:spPr>
              <a:xfrm>
                <a:off x="7472918" y="4699147"/>
                <a:ext cx="682" cy="13848"/>
              </a:xfrm>
              <a:custGeom>
                <a:avLst/>
                <a:gdLst/>
                <a:ahLst/>
                <a:cxnLst/>
                <a:rect l="l" t="t" r="r" b="b"/>
                <a:pathLst>
                  <a:path w="37" h="751" extrusionOk="0">
                    <a:moveTo>
                      <a:pt x="1" y="751"/>
                    </a:moveTo>
                    <a:cubicBezTo>
                      <a:pt x="13" y="501"/>
                      <a:pt x="25" y="251"/>
                      <a:pt x="37" y="1"/>
                    </a:cubicBezTo>
                    <a:cubicBezTo>
                      <a:pt x="25" y="251"/>
                      <a:pt x="13" y="501"/>
                      <a:pt x="1" y="751"/>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5" name="Google Shape;3355;p57"/>
              <p:cNvSpPr/>
              <p:nvPr/>
            </p:nvSpPr>
            <p:spPr>
              <a:xfrm>
                <a:off x="7474467" y="4669957"/>
                <a:ext cx="664" cy="13848"/>
              </a:xfrm>
              <a:custGeom>
                <a:avLst/>
                <a:gdLst/>
                <a:ahLst/>
                <a:cxnLst/>
                <a:rect l="l" t="t" r="r" b="b"/>
                <a:pathLst>
                  <a:path w="36" h="751" extrusionOk="0">
                    <a:moveTo>
                      <a:pt x="0" y="750"/>
                    </a:moveTo>
                    <a:cubicBezTo>
                      <a:pt x="12" y="500"/>
                      <a:pt x="24" y="250"/>
                      <a:pt x="36" y="0"/>
                    </a:cubicBezTo>
                    <a:cubicBezTo>
                      <a:pt x="24" y="250"/>
                      <a:pt x="12" y="500"/>
                      <a:pt x="0" y="750"/>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6" name="Google Shape;3356;p57"/>
              <p:cNvSpPr/>
              <p:nvPr/>
            </p:nvSpPr>
            <p:spPr>
              <a:xfrm>
                <a:off x="7528478" y="3764092"/>
                <a:ext cx="240" cy="5495"/>
              </a:xfrm>
              <a:custGeom>
                <a:avLst/>
                <a:gdLst/>
                <a:ahLst/>
                <a:cxnLst/>
                <a:rect l="l" t="t" r="r" b="b"/>
                <a:pathLst>
                  <a:path w="13" h="298" extrusionOk="0">
                    <a:moveTo>
                      <a:pt x="0" y="298"/>
                    </a:moveTo>
                    <a:cubicBezTo>
                      <a:pt x="12" y="191"/>
                      <a:pt x="12" y="96"/>
                      <a:pt x="12" y="0"/>
                    </a:cubicBezTo>
                    <a:cubicBezTo>
                      <a:pt x="12" y="96"/>
                      <a:pt x="12" y="191"/>
                      <a:pt x="0" y="298"/>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7" name="Google Shape;3357;p57"/>
              <p:cNvSpPr/>
              <p:nvPr/>
            </p:nvSpPr>
            <p:spPr>
              <a:xfrm>
                <a:off x="7490049" y="4397266"/>
                <a:ext cx="682" cy="12539"/>
              </a:xfrm>
              <a:custGeom>
                <a:avLst/>
                <a:gdLst/>
                <a:ahLst/>
                <a:cxnLst/>
                <a:rect l="l" t="t" r="r" b="b"/>
                <a:pathLst>
                  <a:path w="37" h="680" extrusionOk="0">
                    <a:moveTo>
                      <a:pt x="1" y="679"/>
                    </a:moveTo>
                    <a:cubicBezTo>
                      <a:pt x="12" y="453"/>
                      <a:pt x="24" y="227"/>
                      <a:pt x="36" y="1"/>
                    </a:cubicBezTo>
                    <a:cubicBezTo>
                      <a:pt x="24" y="227"/>
                      <a:pt x="12" y="453"/>
                      <a:pt x="1" y="679"/>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8" name="Google Shape;3358;p57"/>
              <p:cNvSpPr/>
              <p:nvPr/>
            </p:nvSpPr>
            <p:spPr>
              <a:xfrm>
                <a:off x="7491580" y="4371579"/>
                <a:ext cx="682" cy="12318"/>
              </a:xfrm>
              <a:custGeom>
                <a:avLst/>
                <a:gdLst/>
                <a:ahLst/>
                <a:cxnLst/>
                <a:rect l="l" t="t" r="r" b="b"/>
                <a:pathLst>
                  <a:path w="37" h="668" extrusionOk="0">
                    <a:moveTo>
                      <a:pt x="1" y="668"/>
                    </a:moveTo>
                    <a:cubicBezTo>
                      <a:pt x="13" y="441"/>
                      <a:pt x="25" y="227"/>
                      <a:pt x="37" y="1"/>
                    </a:cubicBezTo>
                    <a:cubicBezTo>
                      <a:pt x="25" y="227"/>
                      <a:pt x="13" y="441"/>
                      <a:pt x="1" y="668"/>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9" name="Google Shape;3359;p57"/>
              <p:cNvSpPr/>
              <p:nvPr/>
            </p:nvSpPr>
            <p:spPr>
              <a:xfrm>
                <a:off x="7524956" y="3850815"/>
                <a:ext cx="461" cy="6602"/>
              </a:xfrm>
              <a:custGeom>
                <a:avLst/>
                <a:gdLst/>
                <a:ahLst/>
                <a:cxnLst/>
                <a:rect l="l" t="t" r="r" b="b"/>
                <a:pathLst>
                  <a:path w="25" h="358" extrusionOk="0">
                    <a:moveTo>
                      <a:pt x="1" y="357"/>
                    </a:moveTo>
                    <a:cubicBezTo>
                      <a:pt x="13" y="238"/>
                      <a:pt x="13" y="119"/>
                      <a:pt x="24" y="0"/>
                    </a:cubicBezTo>
                    <a:cubicBezTo>
                      <a:pt x="13" y="119"/>
                      <a:pt x="13" y="238"/>
                      <a:pt x="1" y="35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0" name="Google Shape;3360;p57"/>
              <p:cNvSpPr/>
              <p:nvPr/>
            </p:nvSpPr>
            <p:spPr>
              <a:xfrm>
                <a:off x="7494659" y="4321311"/>
                <a:ext cx="682" cy="11875"/>
              </a:xfrm>
              <a:custGeom>
                <a:avLst/>
                <a:gdLst/>
                <a:ahLst/>
                <a:cxnLst/>
                <a:rect l="l" t="t" r="r" b="b"/>
                <a:pathLst>
                  <a:path w="37" h="644" extrusionOk="0">
                    <a:moveTo>
                      <a:pt x="1" y="643"/>
                    </a:moveTo>
                    <a:cubicBezTo>
                      <a:pt x="12" y="429"/>
                      <a:pt x="24" y="215"/>
                      <a:pt x="36" y="0"/>
                    </a:cubicBezTo>
                    <a:cubicBezTo>
                      <a:pt x="24" y="215"/>
                      <a:pt x="12" y="429"/>
                      <a:pt x="1" y="643"/>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1" name="Google Shape;3361;p57"/>
              <p:cNvSpPr/>
              <p:nvPr/>
            </p:nvSpPr>
            <p:spPr>
              <a:xfrm>
                <a:off x="7523425" y="3638073"/>
                <a:ext cx="664" cy="2858"/>
              </a:xfrm>
              <a:custGeom>
                <a:avLst/>
                <a:gdLst/>
                <a:ahLst/>
                <a:cxnLst/>
                <a:rect l="l" t="t" r="r" b="b"/>
                <a:pathLst>
                  <a:path w="36" h="155" extrusionOk="0">
                    <a:moveTo>
                      <a:pt x="36" y="155"/>
                    </a:moveTo>
                    <a:cubicBezTo>
                      <a:pt x="24" y="107"/>
                      <a:pt x="12" y="48"/>
                      <a:pt x="0" y="0"/>
                    </a:cubicBezTo>
                    <a:cubicBezTo>
                      <a:pt x="12" y="48"/>
                      <a:pt x="24" y="107"/>
                      <a:pt x="36" y="155"/>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2" name="Google Shape;3362;p57"/>
              <p:cNvSpPr/>
              <p:nvPr/>
            </p:nvSpPr>
            <p:spPr>
              <a:xfrm>
                <a:off x="7524513" y="3644213"/>
                <a:ext cx="461" cy="3319"/>
              </a:xfrm>
              <a:custGeom>
                <a:avLst/>
                <a:gdLst/>
                <a:ahLst/>
                <a:cxnLst/>
                <a:rect l="l" t="t" r="r" b="b"/>
                <a:pathLst>
                  <a:path w="25" h="180" extrusionOk="0">
                    <a:moveTo>
                      <a:pt x="25" y="179"/>
                    </a:moveTo>
                    <a:cubicBezTo>
                      <a:pt x="13" y="120"/>
                      <a:pt x="13" y="60"/>
                      <a:pt x="1" y="0"/>
                    </a:cubicBezTo>
                    <a:cubicBezTo>
                      <a:pt x="13" y="60"/>
                      <a:pt x="13" y="120"/>
                      <a:pt x="25" y="179"/>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3" name="Google Shape;3363;p57"/>
              <p:cNvSpPr/>
              <p:nvPr/>
            </p:nvSpPr>
            <p:spPr>
              <a:xfrm>
                <a:off x="7493129" y="4346335"/>
                <a:ext cx="664" cy="11875"/>
              </a:xfrm>
              <a:custGeom>
                <a:avLst/>
                <a:gdLst/>
                <a:ahLst/>
                <a:cxnLst/>
                <a:rect l="l" t="t" r="r" b="b"/>
                <a:pathLst>
                  <a:path w="36" h="644" extrusionOk="0">
                    <a:moveTo>
                      <a:pt x="0" y="644"/>
                    </a:moveTo>
                    <a:cubicBezTo>
                      <a:pt x="12" y="429"/>
                      <a:pt x="24" y="215"/>
                      <a:pt x="36" y="1"/>
                    </a:cubicBezTo>
                    <a:cubicBezTo>
                      <a:pt x="24" y="215"/>
                      <a:pt x="12" y="429"/>
                      <a:pt x="0" y="644"/>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4" name="Google Shape;3364;p57"/>
              <p:cNvSpPr/>
              <p:nvPr/>
            </p:nvSpPr>
            <p:spPr>
              <a:xfrm>
                <a:off x="7522319" y="3632135"/>
                <a:ext cx="682" cy="2655"/>
              </a:xfrm>
              <a:custGeom>
                <a:avLst/>
                <a:gdLst/>
                <a:ahLst/>
                <a:cxnLst/>
                <a:rect l="l" t="t" r="r" b="b"/>
                <a:pathLst>
                  <a:path w="37" h="144" extrusionOk="0">
                    <a:moveTo>
                      <a:pt x="36" y="144"/>
                    </a:moveTo>
                    <a:cubicBezTo>
                      <a:pt x="25" y="96"/>
                      <a:pt x="13" y="48"/>
                      <a:pt x="1" y="1"/>
                    </a:cubicBezTo>
                    <a:cubicBezTo>
                      <a:pt x="13" y="48"/>
                      <a:pt x="25" y="96"/>
                      <a:pt x="36" y="144"/>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5" name="Google Shape;3365;p57"/>
              <p:cNvSpPr/>
              <p:nvPr/>
            </p:nvSpPr>
            <p:spPr>
              <a:xfrm>
                <a:off x="7480387" y="4557768"/>
                <a:ext cx="682" cy="13406"/>
              </a:xfrm>
              <a:custGeom>
                <a:avLst/>
                <a:gdLst/>
                <a:ahLst/>
                <a:cxnLst/>
                <a:rect l="l" t="t" r="r" b="b"/>
                <a:pathLst>
                  <a:path w="37" h="727" extrusionOk="0">
                    <a:moveTo>
                      <a:pt x="1" y="727"/>
                    </a:moveTo>
                    <a:cubicBezTo>
                      <a:pt x="13" y="477"/>
                      <a:pt x="24" y="238"/>
                      <a:pt x="36" y="0"/>
                    </a:cubicBezTo>
                    <a:cubicBezTo>
                      <a:pt x="24" y="238"/>
                      <a:pt x="13" y="477"/>
                      <a:pt x="1" y="72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6" name="Google Shape;3366;p57"/>
              <p:cNvSpPr/>
              <p:nvPr/>
            </p:nvSpPr>
            <p:spPr>
              <a:xfrm>
                <a:off x="7488519" y="4423617"/>
                <a:ext cx="664" cy="12318"/>
              </a:xfrm>
              <a:custGeom>
                <a:avLst/>
                <a:gdLst/>
                <a:ahLst/>
                <a:cxnLst/>
                <a:rect l="l" t="t" r="r" b="b"/>
                <a:pathLst>
                  <a:path w="36" h="668" extrusionOk="0">
                    <a:moveTo>
                      <a:pt x="0" y="667"/>
                    </a:moveTo>
                    <a:cubicBezTo>
                      <a:pt x="12" y="441"/>
                      <a:pt x="24" y="215"/>
                      <a:pt x="36" y="1"/>
                    </a:cubicBezTo>
                    <a:cubicBezTo>
                      <a:pt x="24" y="215"/>
                      <a:pt x="12" y="441"/>
                      <a:pt x="0" y="667"/>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7" name="Google Shape;3367;p57"/>
              <p:cNvSpPr/>
              <p:nvPr/>
            </p:nvSpPr>
            <p:spPr>
              <a:xfrm>
                <a:off x="7486970" y="4449967"/>
                <a:ext cx="682" cy="12963"/>
              </a:xfrm>
              <a:custGeom>
                <a:avLst/>
                <a:gdLst/>
                <a:ahLst/>
                <a:cxnLst/>
                <a:rect l="l" t="t" r="r" b="b"/>
                <a:pathLst>
                  <a:path w="37" h="703" extrusionOk="0">
                    <a:moveTo>
                      <a:pt x="1" y="703"/>
                    </a:moveTo>
                    <a:cubicBezTo>
                      <a:pt x="13" y="465"/>
                      <a:pt x="25" y="238"/>
                      <a:pt x="37" y="0"/>
                    </a:cubicBezTo>
                    <a:cubicBezTo>
                      <a:pt x="25" y="238"/>
                      <a:pt x="13" y="465"/>
                      <a:pt x="1" y="703"/>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8" name="Google Shape;3368;p57"/>
              <p:cNvSpPr/>
              <p:nvPr/>
            </p:nvSpPr>
            <p:spPr>
              <a:xfrm>
                <a:off x="7525841" y="3836985"/>
                <a:ext cx="240" cy="5716"/>
              </a:xfrm>
              <a:custGeom>
                <a:avLst/>
                <a:gdLst/>
                <a:ahLst/>
                <a:cxnLst/>
                <a:rect l="l" t="t" r="r" b="b"/>
                <a:pathLst>
                  <a:path w="13" h="310" extrusionOk="0">
                    <a:moveTo>
                      <a:pt x="0" y="310"/>
                    </a:moveTo>
                    <a:cubicBezTo>
                      <a:pt x="0" y="203"/>
                      <a:pt x="0" y="107"/>
                      <a:pt x="12" y="0"/>
                    </a:cubicBezTo>
                    <a:cubicBezTo>
                      <a:pt x="0" y="107"/>
                      <a:pt x="0" y="203"/>
                      <a:pt x="0" y="310"/>
                    </a:cubicBezTo>
                    <a:close/>
                  </a:path>
                </a:pathLst>
              </a:custGeom>
              <a:solidFill>
                <a:srgbClr val="FFC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9" name="Google Shape;3369;p57"/>
              <p:cNvSpPr/>
              <p:nvPr/>
            </p:nvSpPr>
            <p:spPr>
              <a:xfrm>
                <a:off x="7299472" y="2906945"/>
                <a:ext cx="646820" cy="1928566"/>
              </a:xfrm>
              <a:custGeom>
                <a:avLst/>
                <a:gdLst/>
                <a:ahLst/>
                <a:cxnLst/>
                <a:rect l="l" t="t" r="r" b="b"/>
                <a:pathLst>
                  <a:path w="35077" h="104586" extrusionOk="0">
                    <a:moveTo>
                      <a:pt x="17350" y="1"/>
                    </a:moveTo>
                    <a:cubicBezTo>
                      <a:pt x="15907" y="1"/>
                      <a:pt x="15419" y="1326"/>
                      <a:pt x="15396" y="2430"/>
                    </a:cubicBezTo>
                    <a:cubicBezTo>
                      <a:pt x="15372" y="3549"/>
                      <a:pt x="15348" y="5359"/>
                      <a:pt x="15229" y="6431"/>
                    </a:cubicBezTo>
                    <a:cubicBezTo>
                      <a:pt x="15098" y="7502"/>
                      <a:pt x="14979" y="10526"/>
                      <a:pt x="15003" y="11920"/>
                    </a:cubicBezTo>
                    <a:cubicBezTo>
                      <a:pt x="15015" y="13324"/>
                      <a:pt x="15503" y="17242"/>
                      <a:pt x="14467" y="17313"/>
                    </a:cubicBezTo>
                    <a:cubicBezTo>
                      <a:pt x="14459" y="17314"/>
                      <a:pt x="14452" y="17314"/>
                      <a:pt x="14444" y="17314"/>
                    </a:cubicBezTo>
                    <a:cubicBezTo>
                      <a:pt x="13415" y="17314"/>
                      <a:pt x="12286" y="12507"/>
                      <a:pt x="11931" y="11479"/>
                    </a:cubicBezTo>
                    <a:cubicBezTo>
                      <a:pt x="11586" y="10443"/>
                      <a:pt x="11026" y="8205"/>
                      <a:pt x="10681" y="7312"/>
                    </a:cubicBezTo>
                    <a:cubicBezTo>
                      <a:pt x="10347" y="6478"/>
                      <a:pt x="9827" y="3042"/>
                      <a:pt x="8085" y="3042"/>
                    </a:cubicBezTo>
                    <a:cubicBezTo>
                      <a:pt x="7961" y="3042"/>
                      <a:pt x="7830" y="3060"/>
                      <a:pt x="7692" y="3097"/>
                    </a:cubicBezTo>
                    <a:cubicBezTo>
                      <a:pt x="5633" y="3657"/>
                      <a:pt x="6240" y="5669"/>
                      <a:pt x="6537" y="6895"/>
                    </a:cubicBezTo>
                    <a:cubicBezTo>
                      <a:pt x="6835" y="8110"/>
                      <a:pt x="7990" y="12658"/>
                      <a:pt x="8371" y="14432"/>
                    </a:cubicBezTo>
                    <a:cubicBezTo>
                      <a:pt x="8752" y="16206"/>
                      <a:pt x="10395" y="21885"/>
                      <a:pt x="9657" y="23873"/>
                    </a:cubicBezTo>
                    <a:cubicBezTo>
                      <a:pt x="9323" y="24772"/>
                      <a:pt x="9067" y="25126"/>
                      <a:pt x="8803" y="25126"/>
                    </a:cubicBezTo>
                    <a:cubicBezTo>
                      <a:pt x="8605" y="25126"/>
                      <a:pt x="8401" y="24928"/>
                      <a:pt x="8157" y="24612"/>
                    </a:cubicBezTo>
                    <a:lnTo>
                      <a:pt x="8145" y="24612"/>
                    </a:lnTo>
                    <a:cubicBezTo>
                      <a:pt x="8002" y="24409"/>
                      <a:pt x="7835" y="24183"/>
                      <a:pt x="7657" y="23921"/>
                    </a:cubicBezTo>
                    <a:cubicBezTo>
                      <a:pt x="7502" y="23707"/>
                      <a:pt x="7359" y="23469"/>
                      <a:pt x="7204" y="23230"/>
                    </a:cubicBezTo>
                    <a:cubicBezTo>
                      <a:pt x="6645" y="22349"/>
                      <a:pt x="6049" y="21290"/>
                      <a:pt x="5287" y="20421"/>
                    </a:cubicBezTo>
                    <a:cubicBezTo>
                      <a:pt x="5133" y="20230"/>
                      <a:pt x="4966" y="20051"/>
                      <a:pt x="4787" y="19897"/>
                    </a:cubicBezTo>
                    <a:cubicBezTo>
                      <a:pt x="4609" y="19730"/>
                      <a:pt x="4430" y="19575"/>
                      <a:pt x="4240" y="19444"/>
                    </a:cubicBezTo>
                    <a:cubicBezTo>
                      <a:pt x="4037" y="19301"/>
                      <a:pt x="3799" y="19147"/>
                      <a:pt x="3525" y="19016"/>
                    </a:cubicBezTo>
                    <a:cubicBezTo>
                      <a:pt x="3466" y="18980"/>
                      <a:pt x="3406" y="18956"/>
                      <a:pt x="3347" y="18920"/>
                    </a:cubicBezTo>
                    <a:cubicBezTo>
                      <a:pt x="2803" y="18663"/>
                      <a:pt x="2166" y="18454"/>
                      <a:pt x="1578" y="18454"/>
                    </a:cubicBezTo>
                    <a:cubicBezTo>
                      <a:pt x="1161" y="18454"/>
                      <a:pt x="769" y="18558"/>
                      <a:pt x="453" y="18825"/>
                    </a:cubicBezTo>
                    <a:cubicBezTo>
                      <a:pt x="132" y="19087"/>
                      <a:pt x="1" y="19313"/>
                      <a:pt x="13" y="19539"/>
                    </a:cubicBezTo>
                    <a:cubicBezTo>
                      <a:pt x="13" y="19587"/>
                      <a:pt x="25" y="19623"/>
                      <a:pt x="37" y="19670"/>
                    </a:cubicBezTo>
                    <a:cubicBezTo>
                      <a:pt x="49" y="19730"/>
                      <a:pt x="72" y="19801"/>
                      <a:pt x="108" y="19861"/>
                    </a:cubicBezTo>
                    <a:cubicBezTo>
                      <a:pt x="132" y="19909"/>
                      <a:pt x="156" y="19956"/>
                      <a:pt x="191" y="20004"/>
                    </a:cubicBezTo>
                    <a:cubicBezTo>
                      <a:pt x="203" y="20016"/>
                      <a:pt x="227" y="20040"/>
                      <a:pt x="239" y="20063"/>
                    </a:cubicBezTo>
                    <a:cubicBezTo>
                      <a:pt x="465" y="20385"/>
                      <a:pt x="822" y="20730"/>
                      <a:pt x="1096" y="21206"/>
                    </a:cubicBezTo>
                    <a:cubicBezTo>
                      <a:pt x="1584" y="22064"/>
                      <a:pt x="2537" y="24171"/>
                      <a:pt x="3311" y="25552"/>
                    </a:cubicBezTo>
                    <a:cubicBezTo>
                      <a:pt x="3370" y="25635"/>
                      <a:pt x="3418" y="25719"/>
                      <a:pt x="3466" y="25802"/>
                    </a:cubicBezTo>
                    <a:cubicBezTo>
                      <a:pt x="3525" y="25897"/>
                      <a:pt x="3585" y="25993"/>
                      <a:pt x="3632" y="26088"/>
                    </a:cubicBezTo>
                    <a:cubicBezTo>
                      <a:pt x="3739" y="26243"/>
                      <a:pt x="3835" y="26374"/>
                      <a:pt x="3918" y="26493"/>
                    </a:cubicBezTo>
                    <a:cubicBezTo>
                      <a:pt x="4001" y="26600"/>
                      <a:pt x="4073" y="26707"/>
                      <a:pt x="4144" y="26826"/>
                    </a:cubicBezTo>
                    <a:cubicBezTo>
                      <a:pt x="4180" y="26886"/>
                      <a:pt x="4216" y="26957"/>
                      <a:pt x="4251" y="27017"/>
                    </a:cubicBezTo>
                    <a:cubicBezTo>
                      <a:pt x="4287" y="27100"/>
                      <a:pt x="4323" y="27171"/>
                      <a:pt x="4359" y="27243"/>
                    </a:cubicBezTo>
                    <a:cubicBezTo>
                      <a:pt x="4454" y="27445"/>
                      <a:pt x="4537" y="27660"/>
                      <a:pt x="4609" y="27874"/>
                    </a:cubicBezTo>
                    <a:cubicBezTo>
                      <a:pt x="4632" y="27957"/>
                      <a:pt x="4668" y="28041"/>
                      <a:pt x="4692" y="28124"/>
                    </a:cubicBezTo>
                    <a:cubicBezTo>
                      <a:pt x="4847" y="28624"/>
                      <a:pt x="4978" y="29136"/>
                      <a:pt x="5109" y="29553"/>
                    </a:cubicBezTo>
                    <a:cubicBezTo>
                      <a:pt x="5180" y="29767"/>
                      <a:pt x="5252" y="29946"/>
                      <a:pt x="5323" y="30112"/>
                    </a:cubicBezTo>
                    <a:cubicBezTo>
                      <a:pt x="5740" y="30922"/>
                      <a:pt x="6383" y="31791"/>
                      <a:pt x="7026" y="32601"/>
                    </a:cubicBezTo>
                    <a:cubicBezTo>
                      <a:pt x="7121" y="32732"/>
                      <a:pt x="7216" y="32851"/>
                      <a:pt x="7311" y="32958"/>
                    </a:cubicBezTo>
                    <a:cubicBezTo>
                      <a:pt x="7442" y="33136"/>
                      <a:pt x="7585" y="33315"/>
                      <a:pt x="7728" y="33482"/>
                    </a:cubicBezTo>
                    <a:cubicBezTo>
                      <a:pt x="8097" y="33946"/>
                      <a:pt x="8431" y="34363"/>
                      <a:pt x="8669" y="34696"/>
                    </a:cubicBezTo>
                    <a:cubicBezTo>
                      <a:pt x="8764" y="34839"/>
                      <a:pt x="8883" y="34982"/>
                      <a:pt x="9014" y="35137"/>
                    </a:cubicBezTo>
                    <a:cubicBezTo>
                      <a:pt x="9109" y="35244"/>
                      <a:pt x="9204" y="35363"/>
                      <a:pt x="9312" y="35482"/>
                    </a:cubicBezTo>
                    <a:cubicBezTo>
                      <a:pt x="9383" y="35553"/>
                      <a:pt x="9454" y="35637"/>
                      <a:pt x="9538" y="35720"/>
                    </a:cubicBezTo>
                    <a:cubicBezTo>
                      <a:pt x="9609" y="35791"/>
                      <a:pt x="9681" y="35875"/>
                      <a:pt x="9764" y="35958"/>
                    </a:cubicBezTo>
                    <a:cubicBezTo>
                      <a:pt x="10574" y="36804"/>
                      <a:pt x="11479" y="37673"/>
                      <a:pt x="11717" y="38173"/>
                    </a:cubicBezTo>
                    <a:cubicBezTo>
                      <a:pt x="11800" y="38339"/>
                      <a:pt x="11871" y="38518"/>
                      <a:pt x="11931" y="38732"/>
                    </a:cubicBezTo>
                    <a:cubicBezTo>
                      <a:pt x="11943" y="38780"/>
                      <a:pt x="11967" y="38839"/>
                      <a:pt x="11979" y="38887"/>
                    </a:cubicBezTo>
                    <a:cubicBezTo>
                      <a:pt x="11991" y="38935"/>
                      <a:pt x="12002" y="38994"/>
                      <a:pt x="12014" y="39042"/>
                    </a:cubicBezTo>
                    <a:cubicBezTo>
                      <a:pt x="12026" y="39078"/>
                      <a:pt x="12038" y="39125"/>
                      <a:pt x="12050" y="39173"/>
                    </a:cubicBezTo>
                    <a:cubicBezTo>
                      <a:pt x="12062" y="39220"/>
                      <a:pt x="12074" y="39280"/>
                      <a:pt x="12086" y="39328"/>
                    </a:cubicBezTo>
                    <a:cubicBezTo>
                      <a:pt x="12098" y="39375"/>
                      <a:pt x="12110" y="39423"/>
                      <a:pt x="12121" y="39482"/>
                    </a:cubicBezTo>
                    <a:cubicBezTo>
                      <a:pt x="12121" y="39530"/>
                      <a:pt x="12133" y="39590"/>
                      <a:pt x="12145" y="39649"/>
                    </a:cubicBezTo>
                    <a:cubicBezTo>
                      <a:pt x="12157" y="39697"/>
                      <a:pt x="12169" y="39756"/>
                      <a:pt x="12181" y="39804"/>
                    </a:cubicBezTo>
                    <a:cubicBezTo>
                      <a:pt x="12181" y="39863"/>
                      <a:pt x="12193" y="39923"/>
                      <a:pt x="12205" y="39982"/>
                    </a:cubicBezTo>
                    <a:cubicBezTo>
                      <a:pt x="12217" y="40042"/>
                      <a:pt x="12217" y="40102"/>
                      <a:pt x="12229" y="40161"/>
                    </a:cubicBezTo>
                    <a:cubicBezTo>
                      <a:pt x="12241" y="40221"/>
                      <a:pt x="12241" y="40280"/>
                      <a:pt x="12252" y="40352"/>
                    </a:cubicBezTo>
                    <a:cubicBezTo>
                      <a:pt x="12264" y="40411"/>
                      <a:pt x="12264" y="40471"/>
                      <a:pt x="12276" y="40530"/>
                    </a:cubicBezTo>
                    <a:cubicBezTo>
                      <a:pt x="12288" y="40602"/>
                      <a:pt x="12288" y="40661"/>
                      <a:pt x="12300" y="40733"/>
                    </a:cubicBezTo>
                    <a:cubicBezTo>
                      <a:pt x="12300" y="40792"/>
                      <a:pt x="12312" y="40864"/>
                      <a:pt x="12312" y="40923"/>
                    </a:cubicBezTo>
                    <a:cubicBezTo>
                      <a:pt x="12324" y="40995"/>
                      <a:pt x="12336" y="41066"/>
                      <a:pt x="12336" y="41137"/>
                    </a:cubicBezTo>
                    <a:cubicBezTo>
                      <a:pt x="12348" y="41209"/>
                      <a:pt x="12348" y="41280"/>
                      <a:pt x="12348" y="41352"/>
                    </a:cubicBezTo>
                    <a:cubicBezTo>
                      <a:pt x="12360" y="41423"/>
                      <a:pt x="12360" y="41495"/>
                      <a:pt x="12372" y="41578"/>
                    </a:cubicBezTo>
                    <a:cubicBezTo>
                      <a:pt x="12372" y="41649"/>
                      <a:pt x="12383" y="41721"/>
                      <a:pt x="12383" y="41792"/>
                    </a:cubicBezTo>
                    <a:cubicBezTo>
                      <a:pt x="12383" y="41864"/>
                      <a:pt x="12395" y="41947"/>
                      <a:pt x="12395" y="42030"/>
                    </a:cubicBezTo>
                    <a:cubicBezTo>
                      <a:pt x="12395" y="42102"/>
                      <a:pt x="12407" y="42173"/>
                      <a:pt x="12407" y="42257"/>
                    </a:cubicBezTo>
                    <a:cubicBezTo>
                      <a:pt x="12407" y="42340"/>
                      <a:pt x="12419" y="42423"/>
                      <a:pt x="12419" y="42507"/>
                    </a:cubicBezTo>
                    <a:cubicBezTo>
                      <a:pt x="12419" y="42578"/>
                      <a:pt x="12419" y="42661"/>
                      <a:pt x="12431" y="42745"/>
                    </a:cubicBezTo>
                    <a:cubicBezTo>
                      <a:pt x="12431" y="42828"/>
                      <a:pt x="12431" y="42911"/>
                      <a:pt x="12431" y="43007"/>
                    </a:cubicBezTo>
                    <a:lnTo>
                      <a:pt x="12431" y="45519"/>
                    </a:lnTo>
                    <a:cubicBezTo>
                      <a:pt x="12431" y="45626"/>
                      <a:pt x="12443" y="45733"/>
                      <a:pt x="12431" y="45840"/>
                    </a:cubicBezTo>
                    <a:cubicBezTo>
                      <a:pt x="12431" y="45936"/>
                      <a:pt x="12431" y="46043"/>
                      <a:pt x="12431" y="46138"/>
                    </a:cubicBezTo>
                    <a:cubicBezTo>
                      <a:pt x="12431" y="46257"/>
                      <a:pt x="12431" y="46364"/>
                      <a:pt x="12431" y="46483"/>
                    </a:cubicBezTo>
                    <a:cubicBezTo>
                      <a:pt x="12431" y="46579"/>
                      <a:pt x="12419" y="46674"/>
                      <a:pt x="12419" y="46781"/>
                    </a:cubicBezTo>
                    <a:cubicBezTo>
                      <a:pt x="12419" y="46900"/>
                      <a:pt x="12419" y="47019"/>
                      <a:pt x="12419" y="47138"/>
                    </a:cubicBezTo>
                    <a:cubicBezTo>
                      <a:pt x="12407" y="47233"/>
                      <a:pt x="12407" y="47341"/>
                      <a:pt x="12407" y="47448"/>
                    </a:cubicBezTo>
                    <a:cubicBezTo>
                      <a:pt x="12395" y="47567"/>
                      <a:pt x="12395" y="47698"/>
                      <a:pt x="12395" y="47817"/>
                    </a:cubicBezTo>
                    <a:cubicBezTo>
                      <a:pt x="12395" y="47912"/>
                      <a:pt x="12383" y="48007"/>
                      <a:pt x="12383" y="48114"/>
                    </a:cubicBezTo>
                    <a:cubicBezTo>
                      <a:pt x="12383" y="48245"/>
                      <a:pt x="12372" y="48388"/>
                      <a:pt x="12372" y="48519"/>
                    </a:cubicBezTo>
                    <a:cubicBezTo>
                      <a:pt x="12372" y="48603"/>
                      <a:pt x="12360" y="48674"/>
                      <a:pt x="12360" y="48757"/>
                    </a:cubicBezTo>
                    <a:cubicBezTo>
                      <a:pt x="12348" y="49103"/>
                      <a:pt x="12336" y="49448"/>
                      <a:pt x="12312" y="49805"/>
                    </a:cubicBezTo>
                    <a:cubicBezTo>
                      <a:pt x="12312" y="49865"/>
                      <a:pt x="12312" y="49912"/>
                      <a:pt x="12312" y="49972"/>
                    </a:cubicBezTo>
                    <a:cubicBezTo>
                      <a:pt x="12300" y="50127"/>
                      <a:pt x="12288" y="50281"/>
                      <a:pt x="12288" y="50436"/>
                    </a:cubicBezTo>
                    <a:cubicBezTo>
                      <a:pt x="12276" y="50543"/>
                      <a:pt x="12276" y="50639"/>
                      <a:pt x="12276" y="50746"/>
                    </a:cubicBezTo>
                    <a:cubicBezTo>
                      <a:pt x="12264" y="50889"/>
                      <a:pt x="12252" y="51043"/>
                      <a:pt x="12252" y="51186"/>
                    </a:cubicBezTo>
                    <a:cubicBezTo>
                      <a:pt x="12241" y="51305"/>
                      <a:pt x="12241" y="51424"/>
                      <a:pt x="12229" y="51543"/>
                    </a:cubicBezTo>
                    <a:cubicBezTo>
                      <a:pt x="12229" y="51698"/>
                      <a:pt x="12217" y="51853"/>
                      <a:pt x="12205" y="52008"/>
                    </a:cubicBezTo>
                    <a:cubicBezTo>
                      <a:pt x="12205" y="52127"/>
                      <a:pt x="12193" y="52234"/>
                      <a:pt x="12193" y="52353"/>
                    </a:cubicBezTo>
                    <a:cubicBezTo>
                      <a:pt x="12181" y="52508"/>
                      <a:pt x="12169" y="52663"/>
                      <a:pt x="12169" y="52817"/>
                    </a:cubicBezTo>
                    <a:cubicBezTo>
                      <a:pt x="12157" y="52948"/>
                      <a:pt x="12145" y="53067"/>
                      <a:pt x="12145" y="53198"/>
                    </a:cubicBezTo>
                    <a:cubicBezTo>
                      <a:pt x="12133" y="53353"/>
                      <a:pt x="12121" y="53508"/>
                      <a:pt x="12121" y="53663"/>
                    </a:cubicBezTo>
                    <a:cubicBezTo>
                      <a:pt x="12110" y="53794"/>
                      <a:pt x="12098" y="53925"/>
                      <a:pt x="12098" y="54056"/>
                    </a:cubicBezTo>
                    <a:cubicBezTo>
                      <a:pt x="12086" y="54210"/>
                      <a:pt x="12074" y="54377"/>
                      <a:pt x="12062" y="54544"/>
                    </a:cubicBezTo>
                    <a:cubicBezTo>
                      <a:pt x="12062" y="54675"/>
                      <a:pt x="12050" y="54806"/>
                      <a:pt x="12038" y="54949"/>
                    </a:cubicBezTo>
                    <a:cubicBezTo>
                      <a:pt x="12026" y="55103"/>
                      <a:pt x="12026" y="55258"/>
                      <a:pt x="12014" y="55425"/>
                    </a:cubicBezTo>
                    <a:cubicBezTo>
                      <a:pt x="12002" y="55568"/>
                      <a:pt x="11991" y="55711"/>
                      <a:pt x="11991" y="55853"/>
                    </a:cubicBezTo>
                    <a:cubicBezTo>
                      <a:pt x="11979" y="56020"/>
                      <a:pt x="11967" y="56187"/>
                      <a:pt x="11955" y="56354"/>
                    </a:cubicBezTo>
                    <a:cubicBezTo>
                      <a:pt x="11943" y="56496"/>
                      <a:pt x="11943" y="56639"/>
                      <a:pt x="11931" y="56782"/>
                    </a:cubicBezTo>
                    <a:cubicBezTo>
                      <a:pt x="11919" y="56949"/>
                      <a:pt x="11907" y="57127"/>
                      <a:pt x="11895" y="57306"/>
                    </a:cubicBezTo>
                    <a:cubicBezTo>
                      <a:pt x="11883" y="57449"/>
                      <a:pt x="11883" y="57580"/>
                      <a:pt x="11871" y="57723"/>
                    </a:cubicBezTo>
                    <a:cubicBezTo>
                      <a:pt x="11860" y="57901"/>
                      <a:pt x="11848" y="58092"/>
                      <a:pt x="11836" y="58270"/>
                    </a:cubicBezTo>
                    <a:cubicBezTo>
                      <a:pt x="11824" y="58413"/>
                      <a:pt x="11812" y="58556"/>
                      <a:pt x="11812" y="58699"/>
                    </a:cubicBezTo>
                    <a:cubicBezTo>
                      <a:pt x="11788" y="58878"/>
                      <a:pt x="11776" y="59068"/>
                      <a:pt x="11764" y="59259"/>
                    </a:cubicBezTo>
                    <a:cubicBezTo>
                      <a:pt x="11764" y="59402"/>
                      <a:pt x="11752" y="59556"/>
                      <a:pt x="11740" y="59723"/>
                    </a:cubicBezTo>
                    <a:cubicBezTo>
                      <a:pt x="11729" y="59890"/>
                      <a:pt x="11717" y="60068"/>
                      <a:pt x="11705" y="60247"/>
                    </a:cubicBezTo>
                    <a:cubicBezTo>
                      <a:pt x="11693" y="60414"/>
                      <a:pt x="11681" y="60580"/>
                      <a:pt x="11669" y="60747"/>
                    </a:cubicBezTo>
                    <a:cubicBezTo>
                      <a:pt x="11657" y="60937"/>
                      <a:pt x="11645" y="61116"/>
                      <a:pt x="11633" y="61295"/>
                    </a:cubicBezTo>
                    <a:cubicBezTo>
                      <a:pt x="11621" y="61449"/>
                      <a:pt x="11610" y="61604"/>
                      <a:pt x="11610" y="61759"/>
                    </a:cubicBezTo>
                    <a:cubicBezTo>
                      <a:pt x="11586" y="61961"/>
                      <a:pt x="11574" y="62176"/>
                      <a:pt x="11562" y="62378"/>
                    </a:cubicBezTo>
                    <a:cubicBezTo>
                      <a:pt x="11550" y="62497"/>
                      <a:pt x="11550" y="62616"/>
                      <a:pt x="11538" y="62735"/>
                    </a:cubicBezTo>
                    <a:cubicBezTo>
                      <a:pt x="11526" y="62997"/>
                      <a:pt x="11502" y="63259"/>
                      <a:pt x="11490" y="63521"/>
                    </a:cubicBezTo>
                    <a:cubicBezTo>
                      <a:pt x="11490" y="63533"/>
                      <a:pt x="11479" y="63557"/>
                      <a:pt x="11479" y="63581"/>
                    </a:cubicBezTo>
                    <a:cubicBezTo>
                      <a:pt x="11443" y="64081"/>
                      <a:pt x="11419" y="64605"/>
                      <a:pt x="11383" y="65117"/>
                    </a:cubicBezTo>
                    <a:cubicBezTo>
                      <a:pt x="11371" y="65283"/>
                      <a:pt x="11359" y="65438"/>
                      <a:pt x="11348" y="65605"/>
                    </a:cubicBezTo>
                    <a:cubicBezTo>
                      <a:pt x="11336" y="65736"/>
                      <a:pt x="11324" y="65879"/>
                      <a:pt x="11324" y="66021"/>
                    </a:cubicBezTo>
                    <a:cubicBezTo>
                      <a:pt x="11300" y="66271"/>
                      <a:pt x="11288" y="66510"/>
                      <a:pt x="11264" y="66771"/>
                    </a:cubicBezTo>
                    <a:cubicBezTo>
                      <a:pt x="11252" y="66926"/>
                      <a:pt x="11240" y="67081"/>
                      <a:pt x="11240" y="67248"/>
                    </a:cubicBezTo>
                    <a:cubicBezTo>
                      <a:pt x="11217" y="67474"/>
                      <a:pt x="11205" y="67688"/>
                      <a:pt x="11193" y="67914"/>
                    </a:cubicBezTo>
                    <a:cubicBezTo>
                      <a:pt x="11133" y="68712"/>
                      <a:pt x="11086" y="69510"/>
                      <a:pt x="11026" y="70331"/>
                    </a:cubicBezTo>
                    <a:cubicBezTo>
                      <a:pt x="11026" y="70355"/>
                      <a:pt x="11026" y="70367"/>
                      <a:pt x="11026" y="70391"/>
                    </a:cubicBezTo>
                    <a:cubicBezTo>
                      <a:pt x="11002" y="70772"/>
                      <a:pt x="10978" y="71165"/>
                      <a:pt x="10955" y="71546"/>
                    </a:cubicBezTo>
                    <a:cubicBezTo>
                      <a:pt x="10943" y="71713"/>
                      <a:pt x="10931" y="71879"/>
                      <a:pt x="10919" y="72046"/>
                    </a:cubicBezTo>
                    <a:cubicBezTo>
                      <a:pt x="10907" y="72296"/>
                      <a:pt x="10883" y="72546"/>
                      <a:pt x="10871" y="72808"/>
                    </a:cubicBezTo>
                    <a:cubicBezTo>
                      <a:pt x="10859" y="72987"/>
                      <a:pt x="10848" y="73165"/>
                      <a:pt x="10836" y="73344"/>
                    </a:cubicBezTo>
                    <a:cubicBezTo>
                      <a:pt x="10824" y="73594"/>
                      <a:pt x="10800" y="73832"/>
                      <a:pt x="10788" y="74082"/>
                    </a:cubicBezTo>
                    <a:cubicBezTo>
                      <a:pt x="10776" y="74284"/>
                      <a:pt x="10764" y="74475"/>
                      <a:pt x="10752" y="74665"/>
                    </a:cubicBezTo>
                    <a:cubicBezTo>
                      <a:pt x="10728" y="74903"/>
                      <a:pt x="10717" y="75142"/>
                      <a:pt x="10705" y="75380"/>
                    </a:cubicBezTo>
                    <a:cubicBezTo>
                      <a:pt x="10693" y="75594"/>
                      <a:pt x="10681" y="75796"/>
                      <a:pt x="10669" y="75999"/>
                    </a:cubicBezTo>
                    <a:cubicBezTo>
                      <a:pt x="10645" y="76237"/>
                      <a:pt x="10633" y="76475"/>
                      <a:pt x="10621" y="76701"/>
                    </a:cubicBezTo>
                    <a:cubicBezTo>
                      <a:pt x="10609" y="76916"/>
                      <a:pt x="10597" y="77130"/>
                      <a:pt x="10586" y="77344"/>
                    </a:cubicBezTo>
                    <a:cubicBezTo>
                      <a:pt x="10562" y="77582"/>
                      <a:pt x="10550" y="77820"/>
                      <a:pt x="10538" y="78059"/>
                    </a:cubicBezTo>
                    <a:cubicBezTo>
                      <a:pt x="10526" y="78273"/>
                      <a:pt x="10514" y="78487"/>
                      <a:pt x="10502" y="78702"/>
                    </a:cubicBezTo>
                    <a:cubicBezTo>
                      <a:pt x="10478" y="78940"/>
                      <a:pt x="10467" y="79190"/>
                      <a:pt x="10455" y="79428"/>
                    </a:cubicBezTo>
                    <a:cubicBezTo>
                      <a:pt x="10443" y="79654"/>
                      <a:pt x="10431" y="79868"/>
                      <a:pt x="10419" y="80095"/>
                    </a:cubicBezTo>
                    <a:cubicBezTo>
                      <a:pt x="10395" y="80333"/>
                      <a:pt x="10383" y="80571"/>
                      <a:pt x="10371" y="80821"/>
                    </a:cubicBezTo>
                    <a:cubicBezTo>
                      <a:pt x="10359" y="81047"/>
                      <a:pt x="10347" y="81273"/>
                      <a:pt x="10336" y="81499"/>
                    </a:cubicBezTo>
                    <a:cubicBezTo>
                      <a:pt x="10312" y="81750"/>
                      <a:pt x="10300" y="81988"/>
                      <a:pt x="10288" y="82250"/>
                    </a:cubicBezTo>
                    <a:cubicBezTo>
                      <a:pt x="10276" y="82464"/>
                      <a:pt x="10264" y="82690"/>
                      <a:pt x="10252" y="82916"/>
                    </a:cubicBezTo>
                    <a:cubicBezTo>
                      <a:pt x="10228" y="83166"/>
                      <a:pt x="10216" y="83428"/>
                      <a:pt x="10205" y="83678"/>
                    </a:cubicBezTo>
                    <a:cubicBezTo>
                      <a:pt x="10193" y="83916"/>
                      <a:pt x="10181" y="84143"/>
                      <a:pt x="10169" y="84381"/>
                    </a:cubicBezTo>
                    <a:cubicBezTo>
                      <a:pt x="10145" y="84631"/>
                      <a:pt x="9859" y="89274"/>
                      <a:pt x="9847" y="89524"/>
                    </a:cubicBezTo>
                    <a:cubicBezTo>
                      <a:pt x="9835" y="89762"/>
                      <a:pt x="9824" y="90001"/>
                      <a:pt x="9812" y="90251"/>
                    </a:cubicBezTo>
                    <a:cubicBezTo>
                      <a:pt x="9788" y="90501"/>
                      <a:pt x="9776" y="90763"/>
                      <a:pt x="9764" y="91024"/>
                    </a:cubicBezTo>
                    <a:cubicBezTo>
                      <a:pt x="9752" y="91263"/>
                      <a:pt x="9740" y="91501"/>
                      <a:pt x="9728" y="91739"/>
                    </a:cubicBezTo>
                    <a:cubicBezTo>
                      <a:pt x="9716" y="92001"/>
                      <a:pt x="9693" y="92263"/>
                      <a:pt x="9681" y="92537"/>
                    </a:cubicBezTo>
                    <a:cubicBezTo>
                      <a:pt x="9669" y="92775"/>
                      <a:pt x="9657" y="93013"/>
                      <a:pt x="9645" y="93251"/>
                    </a:cubicBezTo>
                    <a:cubicBezTo>
                      <a:pt x="9633" y="93525"/>
                      <a:pt x="9621" y="93799"/>
                      <a:pt x="9597" y="94072"/>
                    </a:cubicBezTo>
                    <a:cubicBezTo>
                      <a:pt x="9585" y="94311"/>
                      <a:pt x="9574" y="94549"/>
                      <a:pt x="9562" y="94787"/>
                    </a:cubicBezTo>
                    <a:cubicBezTo>
                      <a:pt x="9550" y="95061"/>
                      <a:pt x="9538" y="95335"/>
                      <a:pt x="9526" y="95608"/>
                    </a:cubicBezTo>
                    <a:cubicBezTo>
                      <a:pt x="9514" y="95858"/>
                      <a:pt x="9502" y="96108"/>
                      <a:pt x="9490" y="96358"/>
                    </a:cubicBezTo>
                    <a:cubicBezTo>
                      <a:pt x="9478" y="96632"/>
                      <a:pt x="9466" y="96918"/>
                      <a:pt x="9443" y="97192"/>
                    </a:cubicBezTo>
                    <a:cubicBezTo>
                      <a:pt x="9431" y="97442"/>
                      <a:pt x="9419" y="97692"/>
                      <a:pt x="9407" y="97942"/>
                    </a:cubicBezTo>
                    <a:cubicBezTo>
                      <a:pt x="9395" y="98240"/>
                      <a:pt x="9383" y="98537"/>
                      <a:pt x="9371" y="98835"/>
                    </a:cubicBezTo>
                    <a:cubicBezTo>
                      <a:pt x="9359" y="99073"/>
                      <a:pt x="9347" y="99299"/>
                      <a:pt x="9335" y="99537"/>
                    </a:cubicBezTo>
                    <a:cubicBezTo>
                      <a:pt x="9324" y="99859"/>
                      <a:pt x="9300" y="100180"/>
                      <a:pt x="9288" y="100514"/>
                    </a:cubicBezTo>
                    <a:cubicBezTo>
                      <a:pt x="9276" y="100728"/>
                      <a:pt x="9276" y="100942"/>
                      <a:pt x="9264" y="101169"/>
                    </a:cubicBezTo>
                    <a:cubicBezTo>
                      <a:pt x="9240" y="101514"/>
                      <a:pt x="9228" y="101859"/>
                      <a:pt x="9216" y="102216"/>
                    </a:cubicBezTo>
                    <a:cubicBezTo>
                      <a:pt x="9204" y="102419"/>
                      <a:pt x="9193" y="102621"/>
                      <a:pt x="9193" y="102824"/>
                    </a:cubicBezTo>
                    <a:cubicBezTo>
                      <a:pt x="9169" y="103371"/>
                      <a:pt x="9145" y="103931"/>
                      <a:pt x="9121" y="104490"/>
                    </a:cubicBezTo>
                    <a:lnTo>
                      <a:pt x="26730" y="104586"/>
                    </a:lnTo>
                    <a:cubicBezTo>
                      <a:pt x="26207" y="87036"/>
                      <a:pt x="25873" y="74296"/>
                      <a:pt x="25326" y="62128"/>
                    </a:cubicBezTo>
                    <a:cubicBezTo>
                      <a:pt x="24933" y="53472"/>
                      <a:pt x="24159" y="40185"/>
                      <a:pt x="24159" y="40125"/>
                    </a:cubicBezTo>
                    <a:cubicBezTo>
                      <a:pt x="24159" y="39328"/>
                      <a:pt x="24540" y="37899"/>
                      <a:pt x="24956" y="36875"/>
                    </a:cubicBezTo>
                    <a:cubicBezTo>
                      <a:pt x="25397" y="35768"/>
                      <a:pt x="26540" y="32720"/>
                      <a:pt x="26778" y="31422"/>
                    </a:cubicBezTo>
                    <a:cubicBezTo>
                      <a:pt x="27028" y="30124"/>
                      <a:pt x="27635" y="27433"/>
                      <a:pt x="27873" y="26457"/>
                    </a:cubicBezTo>
                    <a:cubicBezTo>
                      <a:pt x="28254" y="24993"/>
                      <a:pt x="28457" y="23349"/>
                      <a:pt x="28457" y="23349"/>
                    </a:cubicBezTo>
                    <a:cubicBezTo>
                      <a:pt x="28457" y="23349"/>
                      <a:pt x="30433" y="20087"/>
                      <a:pt x="31195" y="18992"/>
                    </a:cubicBezTo>
                    <a:cubicBezTo>
                      <a:pt x="31969" y="17885"/>
                      <a:pt x="33981" y="14956"/>
                      <a:pt x="34529" y="13610"/>
                    </a:cubicBezTo>
                    <a:cubicBezTo>
                      <a:pt x="35077" y="12277"/>
                      <a:pt x="34720" y="11336"/>
                      <a:pt x="34124" y="11038"/>
                    </a:cubicBezTo>
                    <a:cubicBezTo>
                      <a:pt x="33948" y="10956"/>
                      <a:pt x="33729" y="10898"/>
                      <a:pt x="33482" y="10898"/>
                    </a:cubicBezTo>
                    <a:cubicBezTo>
                      <a:pt x="32877" y="10898"/>
                      <a:pt x="32104" y="11244"/>
                      <a:pt x="31386" y="12420"/>
                    </a:cubicBezTo>
                    <a:cubicBezTo>
                      <a:pt x="30374" y="14075"/>
                      <a:pt x="28302" y="16968"/>
                      <a:pt x="27492" y="17980"/>
                    </a:cubicBezTo>
                    <a:cubicBezTo>
                      <a:pt x="26746" y="18888"/>
                      <a:pt x="25921" y="20151"/>
                      <a:pt x="25401" y="20151"/>
                    </a:cubicBezTo>
                    <a:cubicBezTo>
                      <a:pt x="25349" y="20151"/>
                      <a:pt x="25300" y="20138"/>
                      <a:pt x="25254" y="20111"/>
                    </a:cubicBezTo>
                    <a:cubicBezTo>
                      <a:pt x="24742" y="19825"/>
                      <a:pt x="24968" y="18063"/>
                      <a:pt x="25421" y="16765"/>
                    </a:cubicBezTo>
                    <a:cubicBezTo>
                      <a:pt x="25873" y="15468"/>
                      <a:pt x="26790" y="12372"/>
                      <a:pt x="27076" y="10884"/>
                    </a:cubicBezTo>
                    <a:cubicBezTo>
                      <a:pt x="27350" y="9395"/>
                      <a:pt x="28493" y="5931"/>
                      <a:pt x="28612" y="5192"/>
                    </a:cubicBezTo>
                    <a:cubicBezTo>
                      <a:pt x="28719" y="4442"/>
                      <a:pt x="28314" y="3645"/>
                      <a:pt x="27445" y="3299"/>
                    </a:cubicBezTo>
                    <a:cubicBezTo>
                      <a:pt x="27251" y="3223"/>
                      <a:pt x="27055" y="3181"/>
                      <a:pt x="26861" y="3181"/>
                    </a:cubicBezTo>
                    <a:cubicBezTo>
                      <a:pt x="26173" y="3181"/>
                      <a:pt x="25503" y="3707"/>
                      <a:pt x="24992" y="5109"/>
                    </a:cubicBezTo>
                    <a:cubicBezTo>
                      <a:pt x="24337" y="6907"/>
                      <a:pt x="23766" y="9324"/>
                      <a:pt x="23468" y="10384"/>
                    </a:cubicBezTo>
                    <a:cubicBezTo>
                      <a:pt x="23159" y="11455"/>
                      <a:pt x="21111" y="16896"/>
                      <a:pt x="20682" y="17634"/>
                    </a:cubicBezTo>
                    <a:cubicBezTo>
                      <a:pt x="20540" y="17885"/>
                      <a:pt x="20340" y="18000"/>
                      <a:pt x="20139" y="18000"/>
                    </a:cubicBezTo>
                    <a:cubicBezTo>
                      <a:pt x="19749" y="18000"/>
                      <a:pt x="19361" y="17568"/>
                      <a:pt x="19408" y="16861"/>
                    </a:cubicBezTo>
                    <a:cubicBezTo>
                      <a:pt x="19480" y="15789"/>
                      <a:pt x="19420" y="12348"/>
                      <a:pt x="19313" y="10848"/>
                    </a:cubicBezTo>
                    <a:cubicBezTo>
                      <a:pt x="19206" y="9360"/>
                      <a:pt x="19075" y="6705"/>
                      <a:pt x="19051" y="5728"/>
                    </a:cubicBezTo>
                    <a:cubicBezTo>
                      <a:pt x="19027" y="4740"/>
                      <a:pt x="19063" y="2466"/>
                      <a:pt x="19039" y="1859"/>
                    </a:cubicBezTo>
                    <a:cubicBezTo>
                      <a:pt x="19015" y="1252"/>
                      <a:pt x="18896" y="37"/>
                      <a:pt x="17408" y="1"/>
                    </a:cubicBezTo>
                    <a:cubicBezTo>
                      <a:pt x="17388" y="1"/>
                      <a:pt x="17369" y="1"/>
                      <a:pt x="17350" y="1"/>
                    </a:cubicBezTo>
                    <a:close/>
                  </a:path>
                </a:pathLst>
              </a:custGeom>
              <a:solidFill>
                <a:srgbClr val="FFC0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0" name="Google Shape;3370;p57"/>
              <p:cNvSpPr/>
              <p:nvPr/>
            </p:nvSpPr>
            <p:spPr>
              <a:xfrm>
                <a:off x="7444594" y="3800086"/>
                <a:ext cx="365352" cy="1042229"/>
              </a:xfrm>
              <a:custGeom>
                <a:avLst/>
                <a:gdLst/>
                <a:ahLst/>
                <a:cxnLst/>
                <a:rect l="l" t="t" r="r" b="b"/>
                <a:pathLst>
                  <a:path w="19813" h="56520" extrusionOk="0">
                    <a:moveTo>
                      <a:pt x="3835" y="1"/>
                    </a:moveTo>
                    <a:cubicBezTo>
                      <a:pt x="3835" y="1"/>
                      <a:pt x="346" y="49769"/>
                      <a:pt x="1" y="56317"/>
                    </a:cubicBezTo>
                    <a:lnTo>
                      <a:pt x="19813" y="56520"/>
                    </a:lnTo>
                    <a:cubicBezTo>
                      <a:pt x="19813" y="56520"/>
                      <a:pt x="18098" y="8633"/>
                      <a:pt x="17146" y="680"/>
                    </a:cubicBezTo>
                    <a:cubicBezTo>
                      <a:pt x="17146" y="680"/>
                      <a:pt x="15466" y="739"/>
                      <a:pt x="13258" y="739"/>
                    </a:cubicBezTo>
                    <a:cubicBezTo>
                      <a:pt x="10056" y="739"/>
                      <a:pt x="5744" y="614"/>
                      <a:pt x="3835" y="1"/>
                    </a:cubicBezTo>
                    <a:close/>
                  </a:path>
                </a:pathLst>
              </a:custGeom>
              <a:solidFill>
                <a:srgbClr val="EAE6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1" name="Google Shape;3371;p57"/>
              <p:cNvSpPr/>
              <p:nvPr/>
            </p:nvSpPr>
            <p:spPr>
              <a:xfrm>
                <a:off x="7512730" y="3788045"/>
                <a:ext cx="257717" cy="52425"/>
              </a:xfrm>
              <a:custGeom>
                <a:avLst/>
                <a:gdLst/>
                <a:ahLst/>
                <a:cxnLst/>
                <a:rect l="l" t="t" r="r" b="b"/>
                <a:pathLst>
                  <a:path w="13976" h="2843" extrusionOk="0">
                    <a:moveTo>
                      <a:pt x="609" y="0"/>
                    </a:moveTo>
                    <a:cubicBezTo>
                      <a:pt x="7" y="0"/>
                      <a:pt x="1" y="847"/>
                      <a:pt x="45" y="2023"/>
                    </a:cubicBezTo>
                    <a:cubicBezTo>
                      <a:pt x="45" y="2023"/>
                      <a:pt x="1819" y="2749"/>
                      <a:pt x="6486" y="2833"/>
                    </a:cubicBezTo>
                    <a:cubicBezTo>
                      <a:pt x="6813" y="2839"/>
                      <a:pt x="7130" y="2843"/>
                      <a:pt x="7436" y="2843"/>
                    </a:cubicBezTo>
                    <a:cubicBezTo>
                      <a:pt x="11488" y="2843"/>
                      <a:pt x="13630" y="2297"/>
                      <a:pt x="13630" y="2297"/>
                    </a:cubicBezTo>
                    <a:cubicBezTo>
                      <a:pt x="13630" y="2297"/>
                      <a:pt x="13976" y="219"/>
                      <a:pt x="13186" y="219"/>
                    </a:cubicBezTo>
                    <a:cubicBezTo>
                      <a:pt x="13160" y="219"/>
                      <a:pt x="13134" y="221"/>
                      <a:pt x="13106" y="225"/>
                    </a:cubicBezTo>
                    <a:cubicBezTo>
                      <a:pt x="12612" y="306"/>
                      <a:pt x="10294" y="710"/>
                      <a:pt x="7653" y="710"/>
                    </a:cubicBezTo>
                    <a:cubicBezTo>
                      <a:pt x="7172" y="710"/>
                      <a:pt x="6681" y="697"/>
                      <a:pt x="6188" y="666"/>
                    </a:cubicBezTo>
                    <a:cubicBezTo>
                      <a:pt x="3283" y="487"/>
                      <a:pt x="1580" y="213"/>
                      <a:pt x="795" y="23"/>
                    </a:cubicBezTo>
                    <a:cubicBezTo>
                      <a:pt x="727" y="8"/>
                      <a:pt x="666" y="0"/>
                      <a:pt x="6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72" name="Google Shape;3372;p57"/>
            <p:cNvGrpSpPr/>
            <p:nvPr/>
          </p:nvGrpSpPr>
          <p:grpSpPr>
            <a:xfrm>
              <a:off x="4865760" y="2319225"/>
              <a:ext cx="748461" cy="2536053"/>
              <a:chOff x="4865760" y="2319225"/>
              <a:chExt cx="748461" cy="2536053"/>
            </a:xfrm>
          </p:grpSpPr>
          <p:sp>
            <p:nvSpPr>
              <p:cNvPr id="3373" name="Google Shape;3373;p57"/>
              <p:cNvSpPr/>
              <p:nvPr/>
            </p:nvSpPr>
            <p:spPr>
              <a:xfrm>
                <a:off x="4865760" y="2319225"/>
                <a:ext cx="748461" cy="2536053"/>
              </a:xfrm>
              <a:custGeom>
                <a:avLst/>
                <a:gdLst/>
                <a:ahLst/>
                <a:cxnLst/>
                <a:rect l="l" t="t" r="r" b="b"/>
                <a:pathLst>
                  <a:path w="40589" h="137530" extrusionOk="0">
                    <a:moveTo>
                      <a:pt x="19534" y="0"/>
                    </a:moveTo>
                    <a:cubicBezTo>
                      <a:pt x="19519" y="0"/>
                      <a:pt x="19505" y="0"/>
                      <a:pt x="19491" y="0"/>
                    </a:cubicBezTo>
                    <a:cubicBezTo>
                      <a:pt x="17752" y="24"/>
                      <a:pt x="17228" y="1608"/>
                      <a:pt x="17252" y="2917"/>
                    </a:cubicBezTo>
                    <a:cubicBezTo>
                      <a:pt x="17264" y="4215"/>
                      <a:pt x="17312" y="6335"/>
                      <a:pt x="17217" y="7585"/>
                    </a:cubicBezTo>
                    <a:cubicBezTo>
                      <a:pt x="17109" y="8835"/>
                      <a:pt x="17109" y="12371"/>
                      <a:pt x="17181" y="13990"/>
                    </a:cubicBezTo>
                    <a:cubicBezTo>
                      <a:pt x="17252" y="15621"/>
                      <a:pt x="17990" y="20181"/>
                      <a:pt x="16788" y="20301"/>
                    </a:cubicBezTo>
                    <a:cubicBezTo>
                      <a:pt x="16774" y="20302"/>
                      <a:pt x="16760" y="20303"/>
                      <a:pt x="16746" y="20303"/>
                    </a:cubicBezTo>
                    <a:cubicBezTo>
                      <a:pt x="15550" y="20303"/>
                      <a:pt x="14032" y="14786"/>
                      <a:pt x="13585" y="13609"/>
                    </a:cubicBezTo>
                    <a:cubicBezTo>
                      <a:pt x="13145" y="12419"/>
                      <a:pt x="12395" y="9823"/>
                      <a:pt x="11954" y="8799"/>
                    </a:cubicBezTo>
                    <a:cubicBezTo>
                      <a:pt x="11536" y="7852"/>
                      <a:pt x="10801" y="3931"/>
                      <a:pt x="8810" y="3931"/>
                    </a:cubicBezTo>
                    <a:cubicBezTo>
                      <a:pt x="8648" y="3931"/>
                      <a:pt x="8478" y="3957"/>
                      <a:pt x="8299" y="4013"/>
                    </a:cubicBezTo>
                    <a:cubicBezTo>
                      <a:pt x="5918" y="4751"/>
                      <a:pt x="6715" y="7073"/>
                      <a:pt x="7108" y="8478"/>
                    </a:cubicBezTo>
                    <a:cubicBezTo>
                      <a:pt x="7513" y="9883"/>
                      <a:pt x="9049" y="15133"/>
                      <a:pt x="9561" y="17193"/>
                    </a:cubicBezTo>
                    <a:cubicBezTo>
                      <a:pt x="10085" y="19253"/>
                      <a:pt x="12228" y="25789"/>
                      <a:pt x="11454" y="28135"/>
                    </a:cubicBezTo>
                    <a:cubicBezTo>
                      <a:pt x="11144" y="29040"/>
                      <a:pt x="10894" y="29492"/>
                      <a:pt x="10632" y="29611"/>
                    </a:cubicBezTo>
                    <a:cubicBezTo>
                      <a:pt x="10587" y="29634"/>
                      <a:pt x="10541" y="29644"/>
                      <a:pt x="10492" y="29644"/>
                    </a:cubicBezTo>
                    <a:cubicBezTo>
                      <a:pt x="10413" y="29644"/>
                      <a:pt x="10328" y="29615"/>
                      <a:pt x="10240" y="29564"/>
                    </a:cubicBezTo>
                    <a:cubicBezTo>
                      <a:pt x="10120" y="29492"/>
                      <a:pt x="10013" y="29385"/>
                      <a:pt x="9882" y="29254"/>
                    </a:cubicBezTo>
                    <a:cubicBezTo>
                      <a:pt x="9847" y="29218"/>
                      <a:pt x="9823" y="29183"/>
                      <a:pt x="9787" y="29147"/>
                    </a:cubicBezTo>
                    <a:cubicBezTo>
                      <a:pt x="9787" y="29147"/>
                      <a:pt x="9787" y="29147"/>
                      <a:pt x="9787" y="29135"/>
                    </a:cubicBezTo>
                    <a:cubicBezTo>
                      <a:pt x="9656" y="28992"/>
                      <a:pt x="9513" y="28802"/>
                      <a:pt x="9358" y="28599"/>
                    </a:cubicBezTo>
                    <a:cubicBezTo>
                      <a:pt x="9311" y="28540"/>
                      <a:pt x="9275" y="28492"/>
                      <a:pt x="9227" y="28432"/>
                    </a:cubicBezTo>
                    <a:cubicBezTo>
                      <a:pt x="9192" y="28385"/>
                      <a:pt x="9156" y="28325"/>
                      <a:pt x="9120" y="28278"/>
                    </a:cubicBezTo>
                    <a:cubicBezTo>
                      <a:pt x="8144" y="27004"/>
                      <a:pt x="7084" y="24992"/>
                      <a:pt x="5608" y="23706"/>
                    </a:cubicBezTo>
                    <a:cubicBezTo>
                      <a:pt x="5394" y="23527"/>
                      <a:pt x="5179" y="23349"/>
                      <a:pt x="4941" y="23206"/>
                    </a:cubicBezTo>
                    <a:cubicBezTo>
                      <a:pt x="4846" y="23134"/>
                      <a:pt x="4739" y="23075"/>
                      <a:pt x="4620" y="23003"/>
                    </a:cubicBezTo>
                    <a:cubicBezTo>
                      <a:pt x="4536" y="22956"/>
                      <a:pt x="4453" y="22908"/>
                      <a:pt x="4370" y="22860"/>
                    </a:cubicBezTo>
                    <a:cubicBezTo>
                      <a:pt x="4310" y="22837"/>
                      <a:pt x="4251" y="22813"/>
                      <a:pt x="4191" y="22777"/>
                    </a:cubicBezTo>
                    <a:cubicBezTo>
                      <a:pt x="3941" y="22658"/>
                      <a:pt x="3667" y="22539"/>
                      <a:pt x="3382" y="22444"/>
                    </a:cubicBezTo>
                    <a:cubicBezTo>
                      <a:pt x="3274" y="22396"/>
                      <a:pt x="3155" y="22360"/>
                      <a:pt x="3048" y="22336"/>
                    </a:cubicBezTo>
                    <a:cubicBezTo>
                      <a:pt x="2674" y="22228"/>
                      <a:pt x="2292" y="22161"/>
                      <a:pt x="1929" y="22161"/>
                    </a:cubicBezTo>
                    <a:cubicBezTo>
                      <a:pt x="1852" y="22161"/>
                      <a:pt x="1777" y="22164"/>
                      <a:pt x="1703" y="22170"/>
                    </a:cubicBezTo>
                    <a:cubicBezTo>
                      <a:pt x="1643" y="22170"/>
                      <a:pt x="1596" y="22182"/>
                      <a:pt x="1548" y="22182"/>
                    </a:cubicBezTo>
                    <a:cubicBezTo>
                      <a:pt x="1262" y="22229"/>
                      <a:pt x="988" y="22313"/>
                      <a:pt x="750" y="22467"/>
                    </a:cubicBezTo>
                    <a:cubicBezTo>
                      <a:pt x="667" y="22515"/>
                      <a:pt x="584" y="22575"/>
                      <a:pt x="512" y="22634"/>
                    </a:cubicBezTo>
                    <a:cubicBezTo>
                      <a:pt x="334" y="22801"/>
                      <a:pt x="203" y="22956"/>
                      <a:pt x="131" y="23087"/>
                    </a:cubicBezTo>
                    <a:cubicBezTo>
                      <a:pt x="60" y="23206"/>
                      <a:pt x="36" y="23313"/>
                      <a:pt x="36" y="23420"/>
                    </a:cubicBezTo>
                    <a:cubicBezTo>
                      <a:pt x="0" y="24015"/>
                      <a:pt x="810" y="24503"/>
                      <a:pt x="1369" y="25396"/>
                    </a:cubicBezTo>
                    <a:cubicBezTo>
                      <a:pt x="1441" y="25515"/>
                      <a:pt x="1524" y="25646"/>
                      <a:pt x="1607" y="25801"/>
                    </a:cubicBezTo>
                    <a:cubicBezTo>
                      <a:pt x="1631" y="25861"/>
                      <a:pt x="1667" y="25908"/>
                      <a:pt x="1703" y="25968"/>
                    </a:cubicBezTo>
                    <a:cubicBezTo>
                      <a:pt x="1774" y="26111"/>
                      <a:pt x="1869" y="26266"/>
                      <a:pt x="1953" y="26432"/>
                    </a:cubicBezTo>
                    <a:cubicBezTo>
                      <a:pt x="1977" y="26480"/>
                      <a:pt x="2012" y="26527"/>
                      <a:pt x="2036" y="26575"/>
                    </a:cubicBezTo>
                    <a:cubicBezTo>
                      <a:pt x="2155" y="26801"/>
                      <a:pt x="2298" y="27063"/>
                      <a:pt x="2441" y="27325"/>
                    </a:cubicBezTo>
                    <a:cubicBezTo>
                      <a:pt x="2548" y="27540"/>
                      <a:pt x="2667" y="27766"/>
                      <a:pt x="2786" y="27980"/>
                    </a:cubicBezTo>
                    <a:cubicBezTo>
                      <a:pt x="3512" y="29337"/>
                      <a:pt x="4310" y="30766"/>
                      <a:pt x="4870" y="31433"/>
                    </a:cubicBezTo>
                    <a:cubicBezTo>
                      <a:pt x="5858" y="32612"/>
                      <a:pt x="6132" y="34624"/>
                      <a:pt x="6656" y="35588"/>
                    </a:cubicBezTo>
                    <a:cubicBezTo>
                      <a:pt x="7275" y="36695"/>
                      <a:pt x="8275" y="37898"/>
                      <a:pt x="9180" y="38946"/>
                    </a:cubicBezTo>
                    <a:cubicBezTo>
                      <a:pt x="9406" y="39208"/>
                      <a:pt x="9620" y="39458"/>
                      <a:pt x="9823" y="39684"/>
                    </a:cubicBezTo>
                    <a:cubicBezTo>
                      <a:pt x="9847" y="39720"/>
                      <a:pt x="9870" y="39743"/>
                      <a:pt x="9894" y="39767"/>
                    </a:cubicBezTo>
                    <a:cubicBezTo>
                      <a:pt x="10228" y="40160"/>
                      <a:pt x="10525" y="40505"/>
                      <a:pt x="10751" y="40803"/>
                    </a:cubicBezTo>
                    <a:cubicBezTo>
                      <a:pt x="10966" y="41089"/>
                      <a:pt x="11216" y="41410"/>
                      <a:pt x="11502" y="41756"/>
                    </a:cubicBezTo>
                    <a:cubicBezTo>
                      <a:pt x="11561" y="41827"/>
                      <a:pt x="11621" y="41898"/>
                      <a:pt x="11680" y="41970"/>
                    </a:cubicBezTo>
                    <a:cubicBezTo>
                      <a:pt x="11799" y="42113"/>
                      <a:pt x="11918" y="42256"/>
                      <a:pt x="12037" y="42398"/>
                    </a:cubicBezTo>
                    <a:cubicBezTo>
                      <a:pt x="12085" y="42458"/>
                      <a:pt x="12133" y="42506"/>
                      <a:pt x="12180" y="42565"/>
                    </a:cubicBezTo>
                    <a:cubicBezTo>
                      <a:pt x="12204" y="42589"/>
                      <a:pt x="12228" y="42625"/>
                      <a:pt x="12264" y="42660"/>
                    </a:cubicBezTo>
                    <a:cubicBezTo>
                      <a:pt x="12323" y="42732"/>
                      <a:pt x="12383" y="42791"/>
                      <a:pt x="12442" y="42863"/>
                    </a:cubicBezTo>
                    <a:cubicBezTo>
                      <a:pt x="12478" y="42910"/>
                      <a:pt x="12526" y="42958"/>
                      <a:pt x="12573" y="43006"/>
                    </a:cubicBezTo>
                    <a:cubicBezTo>
                      <a:pt x="12597" y="43041"/>
                      <a:pt x="12633" y="43077"/>
                      <a:pt x="12668" y="43125"/>
                    </a:cubicBezTo>
                    <a:cubicBezTo>
                      <a:pt x="12728" y="43184"/>
                      <a:pt x="12787" y="43244"/>
                      <a:pt x="12847" y="43303"/>
                    </a:cubicBezTo>
                    <a:cubicBezTo>
                      <a:pt x="12871" y="43339"/>
                      <a:pt x="12895" y="43375"/>
                      <a:pt x="12930" y="43399"/>
                    </a:cubicBezTo>
                    <a:cubicBezTo>
                      <a:pt x="12978" y="43458"/>
                      <a:pt x="13037" y="43518"/>
                      <a:pt x="13097" y="43577"/>
                    </a:cubicBezTo>
                    <a:cubicBezTo>
                      <a:pt x="13121" y="43601"/>
                      <a:pt x="13145" y="43625"/>
                      <a:pt x="13168" y="43649"/>
                    </a:cubicBezTo>
                    <a:cubicBezTo>
                      <a:pt x="13240" y="43720"/>
                      <a:pt x="13299" y="43792"/>
                      <a:pt x="13371" y="43863"/>
                    </a:cubicBezTo>
                    <a:cubicBezTo>
                      <a:pt x="13383" y="43875"/>
                      <a:pt x="13407" y="43887"/>
                      <a:pt x="13418" y="43911"/>
                    </a:cubicBezTo>
                    <a:cubicBezTo>
                      <a:pt x="13478" y="43958"/>
                      <a:pt x="13538" y="44018"/>
                      <a:pt x="13597" y="44077"/>
                    </a:cubicBezTo>
                    <a:cubicBezTo>
                      <a:pt x="13609" y="44089"/>
                      <a:pt x="13633" y="44101"/>
                      <a:pt x="13645" y="44113"/>
                    </a:cubicBezTo>
                    <a:cubicBezTo>
                      <a:pt x="13716" y="44184"/>
                      <a:pt x="13776" y="44232"/>
                      <a:pt x="13835" y="44292"/>
                    </a:cubicBezTo>
                    <a:cubicBezTo>
                      <a:pt x="13859" y="44303"/>
                      <a:pt x="13871" y="44315"/>
                      <a:pt x="13883" y="44327"/>
                    </a:cubicBezTo>
                    <a:cubicBezTo>
                      <a:pt x="13942" y="44375"/>
                      <a:pt x="14002" y="44423"/>
                      <a:pt x="14050" y="44470"/>
                    </a:cubicBezTo>
                    <a:cubicBezTo>
                      <a:pt x="14061" y="44470"/>
                      <a:pt x="14073" y="44482"/>
                      <a:pt x="14073" y="44482"/>
                    </a:cubicBezTo>
                    <a:cubicBezTo>
                      <a:pt x="14133" y="44530"/>
                      <a:pt x="14192" y="44565"/>
                      <a:pt x="14252" y="44601"/>
                    </a:cubicBezTo>
                    <a:cubicBezTo>
                      <a:pt x="14264" y="44613"/>
                      <a:pt x="14276" y="44625"/>
                      <a:pt x="14288" y="44637"/>
                    </a:cubicBezTo>
                    <a:cubicBezTo>
                      <a:pt x="14347" y="44661"/>
                      <a:pt x="14395" y="44696"/>
                      <a:pt x="14442" y="44720"/>
                    </a:cubicBezTo>
                    <a:cubicBezTo>
                      <a:pt x="15121" y="45054"/>
                      <a:pt x="14192" y="100644"/>
                      <a:pt x="14026" y="137529"/>
                    </a:cubicBezTo>
                    <a:lnTo>
                      <a:pt x="32099" y="137041"/>
                    </a:lnTo>
                    <a:cubicBezTo>
                      <a:pt x="30885" y="108669"/>
                      <a:pt x="29635" y="44554"/>
                      <a:pt x="29516" y="43458"/>
                    </a:cubicBezTo>
                    <a:cubicBezTo>
                      <a:pt x="29599" y="43137"/>
                      <a:pt x="29671" y="42827"/>
                      <a:pt x="29730" y="42672"/>
                    </a:cubicBezTo>
                    <a:cubicBezTo>
                      <a:pt x="30206" y="41363"/>
                      <a:pt x="31445" y="37755"/>
                      <a:pt x="31683" y="36231"/>
                    </a:cubicBezTo>
                    <a:cubicBezTo>
                      <a:pt x="31909" y="34707"/>
                      <a:pt x="32480" y="32397"/>
                      <a:pt x="32635" y="31242"/>
                    </a:cubicBezTo>
                    <a:cubicBezTo>
                      <a:pt x="32838" y="29659"/>
                      <a:pt x="33135" y="28599"/>
                      <a:pt x="33326" y="26766"/>
                    </a:cubicBezTo>
                    <a:cubicBezTo>
                      <a:pt x="33326" y="26766"/>
                      <a:pt x="35493" y="22872"/>
                      <a:pt x="36350" y="21563"/>
                    </a:cubicBezTo>
                    <a:cubicBezTo>
                      <a:pt x="37195" y="20241"/>
                      <a:pt x="39434" y="16741"/>
                      <a:pt x="40005" y="15157"/>
                    </a:cubicBezTo>
                    <a:cubicBezTo>
                      <a:pt x="40589" y="13574"/>
                      <a:pt x="40136" y="12490"/>
                      <a:pt x="39422" y="12180"/>
                    </a:cubicBezTo>
                    <a:cubicBezTo>
                      <a:pt x="39232" y="12094"/>
                      <a:pt x="38998" y="12036"/>
                      <a:pt x="38736" y="12036"/>
                    </a:cubicBezTo>
                    <a:cubicBezTo>
                      <a:pt x="38027" y="12036"/>
                      <a:pt x="37111" y="12461"/>
                      <a:pt x="36302" y="13895"/>
                    </a:cubicBezTo>
                    <a:cubicBezTo>
                      <a:pt x="35183" y="15871"/>
                      <a:pt x="32897" y="19324"/>
                      <a:pt x="31992" y="20527"/>
                    </a:cubicBezTo>
                    <a:cubicBezTo>
                      <a:pt x="31150" y="21642"/>
                      <a:pt x="30238" y="23159"/>
                      <a:pt x="29624" y="23159"/>
                    </a:cubicBezTo>
                    <a:cubicBezTo>
                      <a:pt x="29570" y="23159"/>
                      <a:pt x="29518" y="23148"/>
                      <a:pt x="29468" y="23122"/>
                    </a:cubicBezTo>
                    <a:cubicBezTo>
                      <a:pt x="28873" y="22801"/>
                      <a:pt x="29051" y="20729"/>
                      <a:pt x="29528" y="19205"/>
                    </a:cubicBezTo>
                    <a:cubicBezTo>
                      <a:pt x="29992" y="17681"/>
                      <a:pt x="30933" y="14026"/>
                      <a:pt x="31206" y="12288"/>
                    </a:cubicBezTo>
                    <a:cubicBezTo>
                      <a:pt x="31468" y="10549"/>
                      <a:pt x="32659" y="6454"/>
                      <a:pt x="32766" y="5584"/>
                    </a:cubicBezTo>
                    <a:cubicBezTo>
                      <a:pt x="32861" y="4715"/>
                      <a:pt x="32361" y="3798"/>
                      <a:pt x="31325" y="3429"/>
                    </a:cubicBezTo>
                    <a:cubicBezTo>
                      <a:pt x="31115" y="3354"/>
                      <a:pt x="30904" y="3313"/>
                      <a:pt x="30695" y="3313"/>
                    </a:cubicBezTo>
                    <a:cubicBezTo>
                      <a:pt x="29874" y="3313"/>
                      <a:pt x="29090" y="3946"/>
                      <a:pt x="28539" y="5644"/>
                    </a:cubicBezTo>
                    <a:cubicBezTo>
                      <a:pt x="27849" y="7763"/>
                      <a:pt x="27289" y="10597"/>
                      <a:pt x="26980" y="11859"/>
                    </a:cubicBezTo>
                    <a:cubicBezTo>
                      <a:pt x="26670" y="13109"/>
                      <a:pt x="24515" y="19550"/>
                      <a:pt x="24051" y="20420"/>
                    </a:cubicBezTo>
                    <a:cubicBezTo>
                      <a:pt x="23884" y="20729"/>
                      <a:pt x="23642" y="20871"/>
                      <a:pt x="23399" y="20871"/>
                    </a:cubicBezTo>
                    <a:cubicBezTo>
                      <a:pt x="22952" y="20871"/>
                      <a:pt x="22504" y="20386"/>
                      <a:pt x="22527" y="19574"/>
                    </a:cubicBezTo>
                    <a:cubicBezTo>
                      <a:pt x="22562" y="18324"/>
                      <a:pt x="22348" y="14312"/>
                      <a:pt x="22158" y="12573"/>
                    </a:cubicBezTo>
                    <a:cubicBezTo>
                      <a:pt x="21967" y="10835"/>
                      <a:pt x="21717" y="7739"/>
                      <a:pt x="21646" y="6596"/>
                    </a:cubicBezTo>
                    <a:cubicBezTo>
                      <a:pt x="21574" y="5465"/>
                      <a:pt x="21527" y="2798"/>
                      <a:pt x="21467" y="2096"/>
                    </a:cubicBezTo>
                    <a:cubicBezTo>
                      <a:pt x="21408" y="1399"/>
                      <a:pt x="21232" y="0"/>
                      <a:pt x="1953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4" name="Google Shape;3374;p57"/>
              <p:cNvSpPr/>
              <p:nvPr/>
            </p:nvSpPr>
            <p:spPr>
              <a:xfrm>
                <a:off x="5106384" y="3453636"/>
                <a:ext cx="376545" cy="1400758"/>
              </a:xfrm>
              <a:custGeom>
                <a:avLst/>
                <a:gdLst/>
                <a:ahLst/>
                <a:cxnLst/>
                <a:rect l="l" t="t" r="r" b="b"/>
                <a:pathLst>
                  <a:path w="20420" h="75963" extrusionOk="0">
                    <a:moveTo>
                      <a:pt x="17907" y="1"/>
                    </a:moveTo>
                    <a:lnTo>
                      <a:pt x="560" y="1120"/>
                    </a:lnTo>
                    <a:cubicBezTo>
                      <a:pt x="0" y="5382"/>
                      <a:pt x="24" y="66878"/>
                      <a:pt x="155" y="75963"/>
                    </a:cubicBezTo>
                    <a:lnTo>
                      <a:pt x="20420" y="75593"/>
                    </a:lnTo>
                    <a:cubicBezTo>
                      <a:pt x="19789" y="64009"/>
                      <a:pt x="17907" y="1"/>
                      <a:pt x="1790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5" name="Google Shape;3375;p57"/>
              <p:cNvSpPr/>
              <p:nvPr/>
            </p:nvSpPr>
            <p:spPr>
              <a:xfrm>
                <a:off x="5079369" y="3365419"/>
                <a:ext cx="386005" cy="158031"/>
              </a:xfrm>
              <a:custGeom>
                <a:avLst/>
                <a:gdLst/>
                <a:ahLst/>
                <a:cxnLst/>
                <a:rect l="l" t="t" r="r" b="b"/>
                <a:pathLst>
                  <a:path w="20933" h="8570" extrusionOk="0">
                    <a:moveTo>
                      <a:pt x="18483" y="0"/>
                    </a:moveTo>
                    <a:cubicBezTo>
                      <a:pt x="18274" y="0"/>
                      <a:pt x="18044" y="27"/>
                      <a:pt x="17789" y="82"/>
                    </a:cubicBezTo>
                    <a:cubicBezTo>
                      <a:pt x="14538" y="796"/>
                      <a:pt x="13110" y="1046"/>
                      <a:pt x="7657" y="1142"/>
                    </a:cubicBezTo>
                    <a:cubicBezTo>
                      <a:pt x="7627" y="1142"/>
                      <a:pt x="7598" y="1142"/>
                      <a:pt x="7569" y="1142"/>
                    </a:cubicBezTo>
                    <a:cubicBezTo>
                      <a:pt x="6019" y="1142"/>
                      <a:pt x="3878" y="519"/>
                      <a:pt x="2402" y="519"/>
                    </a:cubicBezTo>
                    <a:cubicBezTo>
                      <a:pt x="1731" y="519"/>
                      <a:pt x="1197" y="648"/>
                      <a:pt x="918" y="1023"/>
                    </a:cubicBezTo>
                    <a:cubicBezTo>
                      <a:pt x="1" y="2249"/>
                      <a:pt x="846" y="6487"/>
                      <a:pt x="953" y="7892"/>
                    </a:cubicBezTo>
                    <a:cubicBezTo>
                      <a:pt x="993" y="8405"/>
                      <a:pt x="1644" y="8569"/>
                      <a:pt x="2560" y="8569"/>
                    </a:cubicBezTo>
                    <a:cubicBezTo>
                      <a:pt x="4152" y="8569"/>
                      <a:pt x="6542" y="8074"/>
                      <a:pt x="7895" y="8059"/>
                    </a:cubicBezTo>
                    <a:cubicBezTo>
                      <a:pt x="7941" y="8059"/>
                      <a:pt x="7987" y="8059"/>
                      <a:pt x="8035" y="8059"/>
                    </a:cubicBezTo>
                    <a:cubicBezTo>
                      <a:pt x="9413" y="8059"/>
                      <a:pt x="11490" y="8163"/>
                      <a:pt x="13452" y="8163"/>
                    </a:cubicBezTo>
                    <a:cubicBezTo>
                      <a:pt x="14568" y="8163"/>
                      <a:pt x="15647" y="8129"/>
                      <a:pt x="16539" y="8023"/>
                    </a:cubicBezTo>
                    <a:cubicBezTo>
                      <a:pt x="19039" y="7726"/>
                      <a:pt x="20932" y="7785"/>
                      <a:pt x="20611" y="5594"/>
                    </a:cubicBezTo>
                    <a:cubicBezTo>
                      <a:pt x="20314" y="3565"/>
                      <a:pt x="20918" y="0"/>
                      <a:pt x="184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76" name="Google Shape;3376;p57"/>
            <p:cNvGrpSpPr/>
            <p:nvPr/>
          </p:nvGrpSpPr>
          <p:grpSpPr>
            <a:xfrm>
              <a:off x="5543726" y="2945853"/>
              <a:ext cx="467878" cy="1890764"/>
              <a:chOff x="5543726" y="2945853"/>
              <a:chExt cx="467878" cy="1890764"/>
            </a:xfrm>
          </p:grpSpPr>
          <p:sp>
            <p:nvSpPr>
              <p:cNvPr id="3377" name="Google Shape;3377;p57"/>
              <p:cNvSpPr/>
              <p:nvPr/>
            </p:nvSpPr>
            <p:spPr>
              <a:xfrm>
                <a:off x="5624751" y="3134458"/>
                <a:ext cx="347115" cy="512319"/>
              </a:xfrm>
              <a:custGeom>
                <a:avLst/>
                <a:gdLst/>
                <a:ahLst/>
                <a:cxnLst/>
                <a:rect l="l" t="t" r="r" b="b"/>
                <a:pathLst>
                  <a:path w="18824" h="27783" extrusionOk="0">
                    <a:moveTo>
                      <a:pt x="6550" y="0"/>
                    </a:moveTo>
                    <a:cubicBezTo>
                      <a:pt x="6074" y="0"/>
                      <a:pt x="3886" y="5160"/>
                      <a:pt x="3388" y="5160"/>
                    </a:cubicBezTo>
                    <a:cubicBezTo>
                      <a:pt x="3353" y="5160"/>
                      <a:pt x="3327" y="5135"/>
                      <a:pt x="3310" y="5082"/>
                    </a:cubicBezTo>
                    <a:cubicBezTo>
                      <a:pt x="2060" y="4439"/>
                      <a:pt x="964" y="3999"/>
                      <a:pt x="0" y="3463"/>
                    </a:cubicBezTo>
                    <a:lnTo>
                      <a:pt x="0" y="3463"/>
                    </a:lnTo>
                    <a:cubicBezTo>
                      <a:pt x="0" y="3463"/>
                      <a:pt x="2107" y="6999"/>
                      <a:pt x="691" y="14321"/>
                    </a:cubicBezTo>
                    <a:cubicBezTo>
                      <a:pt x="1143" y="14941"/>
                      <a:pt x="1524" y="15417"/>
                      <a:pt x="1738" y="15583"/>
                    </a:cubicBezTo>
                    <a:cubicBezTo>
                      <a:pt x="2024" y="15822"/>
                      <a:pt x="1536" y="18703"/>
                      <a:pt x="476" y="26561"/>
                    </a:cubicBezTo>
                    <a:cubicBezTo>
                      <a:pt x="1544" y="26850"/>
                      <a:pt x="5252" y="27783"/>
                      <a:pt x="8901" y="27783"/>
                    </a:cubicBezTo>
                    <a:cubicBezTo>
                      <a:pt x="10214" y="27783"/>
                      <a:pt x="11520" y="27662"/>
                      <a:pt x="12692" y="27347"/>
                    </a:cubicBezTo>
                    <a:cubicBezTo>
                      <a:pt x="12716" y="22263"/>
                      <a:pt x="12716" y="18941"/>
                      <a:pt x="12752" y="18774"/>
                    </a:cubicBezTo>
                    <a:cubicBezTo>
                      <a:pt x="12906" y="18024"/>
                      <a:pt x="13347" y="16715"/>
                      <a:pt x="14014" y="15691"/>
                    </a:cubicBezTo>
                    <a:cubicBezTo>
                      <a:pt x="14680" y="14655"/>
                      <a:pt x="16431" y="11809"/>
                      <a:pt x="16966" y="10571"/>
                    </a:cubicBezTo>
                    <a:cubicBezTo>
                      <a:pt x="17990" y="8214"/>
                      <a:pt x="18538" y="6189"/>
                      <a:pt x="18824" y="4808"/>
                    </a:cubicBezTo>
                    <a:lnTo>
                      <a:pt x="18824" y="4808"/>
                    </a:lnTo>
                    <a:cubicBezTo>
                      <a:pt x="18657" y="5130"/>
                      <a:pt x="18264" y="5094"/>
                      <a:pt x="18098" y="5416"/>
                    </a:cubicBezTo>
                    <a:cubicBezTo>
                      <a:pt x="16947" y="7599"/>
                      <a:pt x="15453" y="9333"/>
                      <a:pt x="14276" y="9333"/>
                    </a:cubicBezTo>
                    <a:cubicBezTo>
                      <a:pt x="14272" y="9333"/>
                      <a:pt x="14268" y="9333"/>
                      <a:pt x="14264" y="9333"/>
                    </a:cubicBezTo>
                    <a:cubicBezTo>
                      <a:pt x="13430" y="9321"/>
                      <a:pt x="15300" y="4773"/>
                      <a:pt x="15347" y="3391"/>
                    </a:cubicBezTo>
                    <a:lnTo>
                      <a:pt x="15347" y="3391"/>
                    </a:lnTo>
                    <a:cubicBezTo>
                      <a:pt x="15204" y="3487"/>
                      <a:pt x="15042" y="3528"/>
                      <a:pt x="14864" y="3528"/>
                    </a:cubicBezTo>
                    <a:cubicBezTo>
                      <a:pt x="13698" y="3528"/>
                      <a:pt x="11890" y="1752"/>
                      <a:pt x="10882" y="1752"/>
                    </a:cubicBezTo>
                    <a:cubicBezTo>
                      <a:pt x="10698" y="1752"/>
                      <a:pt x="10540" y="1811"/>
                      <a:pt x="10418" y="1951"/>
                    </a:cubicBezTo>
                    <a:cubicBezTo>
                      <a:pt x="9720" y="2764"/>
                      <a:pt x="9227" y="3081"/>
                      <a:pt x="8844" y="3081"/>
                    </a:cubicBezTo>
                    <a:cubicBezTo>
                      <a:pt x="7913" y="3081"/>
                      <a:pt x="7625" y="1211"/>
                      <a:pt x="6596" y="22"/>
                    </a:cubicBezTo>
                    <a:cubicBezTo>
                      <a:pt x="6583" y="7"/>
                      <a:pt x="6568" y="0"/>
                      <a:pt x="6550" y="0"/>
                    </a:cubicBezTo>
                    <a:close/>
                  </a:path>
                </a:pathLst>
              </a:custGeom>
              <a:solidFill>
                <a:srgbClr val="FF8B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8" name="Google Shape;3378;p57"/>
              <p:cNvSpPr/>
              <p:nvPr/>
            </p:nvSpPr>
            <p:spPr>
              <a:xfrm>
                <a:off x="5639669" y="2945853"/>
                <a:ext cx="228140" cy="327107"/>
              </a:xfrm>
              <a:custGeom>
                <a:avLst/>
                <a:gdLst/>
                <a:ahLst/>
                <a:cxnLst/>
                <a:rect l="l" t="t" r="r" b="b"/>
                <a:pathLst>
                  <a:path w="12372" h="17739" extrusionOk="0">
                    <a:moveTo>
                      <a:pt x="4687" y="0"/>
                    </a:moveTo>
                    <a:cubicBezTo>
                      <a:pt x="2846" y="0"/>
                      <a:pt x="1964" y="1219"/>
                      <a:pt x="1715" y="1547"/>
                    </a:cubicBezTo>
                    <a:cubicBezTo>
                      <a:pt x="1668" y="1606"/>
                      <a:pt x="1632" y="1832"/>
                      <a:pt x="1584" y="2166"/>
                    </a:cubicBezTo>
                    <a:cubicBezTo>
                      <a:pt x="1429" y="3297"/>
                      <a:pt x="1251" y="5773"/>
                      <a:pt x="953" y="8369"/>
                    </a:cubicBezTo>
                    <a:cubicBezTo>
                      <a:pt x="810" y="9583"/>
                      <a:pt x="644" y="10822"/>
                      <a:pt x="453" y="11953"/>
                    </a:cubicBezTo>
                    <a:cubicBezTo>
                      <a:pt x="417" y="12155"/>
                      <a:pt x="382" y="12334"/>
                      <a:pt x="370" y="12512"/>
                    </a:cubicBezTo>
                    <a:cubicBezTo>
                      <a:pt x="1" y="13381"/>
                      <a:pt x="727" y="15429"/>
                      <a:pt x="727" y="15429"/>
                    </a:cubicBezTo>
                    <a:cubicBezTo>
                      <a:pt x="1135" y="16105"/>
                      <a:pt x="1782" y="16355"/>
                      <a:pt x="2421" y="16355"/>
                    </a:cubicBezTo>
                    <a:cubicBezTo>
                      <a:pt x="2751" y="16355"/>
                      <a:pt x="3078" y="16289"/>
                      <a:pt x="3370" y="16179"/>
                    </a:cubicBezTo>
                    <a:cubicBezTo>
                      <a:pt x="4585" y="15727"/>
                      <a:pt x="5478" y="13334"/>
                      <a:pt x="6073" y="10667"/>
                    </a:cubicBezTo>
                    <a:lnTo>
                      <a:pt x="6073" y="10667"/>
                    </a:lnTo>
                    <a:cubicBezTo>
                      <a:pt x="5954" y="11464"/>
                      <a:pt x="5823" y="12250"/>
                      <a:pt x="5680" y="12953"/>
                    </a:cubicBezTo>
                    <a:cubicBezTo>
                      <a:pt x="5489" y="13929"/>
                      <a:pt x="4632" y="15965"/>
                      <a:pt x="4799" y="16489"/>
                    </a:cubicBezTo>
                    <a:cubicBezTo>
                      <a:pt x="5085" y="17422"/>
                      <a:pt x="5799" y="17738"/>
                      <a:pt x="6512" y="17738"/>
                    </a:cubicBezTo>
                    <a:cubicBezTo>
                      <a:pt x="6808" y="17738"/>
                      <a:pt x="7105" y="17684"/>
                      <a:pt x="7371" y="17596"/>
                    </a:cubicBezTo>
                    <a:cubicBezTo>
                      <a:pt x="8621" y="17168"/>
                      <a:pt x="10359" y="13334"/>
                      <a:pt x="10859" y="10833"/>
                    </a:cubicBezTo>
                    <a:cubicBezTo>
                      <a:pt x="10943" y="10464"/>
                      <a:pt x="11014" y="10095"/>
                      <a:pt x="11085" y="9726"/>
                    </a:cubicBezTo>
                    <a:cubicBezTo>
                      <a:pt x="11502" y="7619"/>
                      <a:pt x="12371" y="3392"/>
                      <a:pt x="12288" y="2987"/>
                    </a:cubicBezTo>
                    <a:cubicBezTo>
                      <a:pt x="12205" y="2523"/>
                      <a:pt x="11990" y="1320"/>
                      <a:pt x="10192" y="1213"/>
                    </a:cubicBezTo>
                    <a:cubicBezTo>
                      <a:pt x="10086" y="1207"/>
                      <a:pt x="9983" y="1204"/>
                      <a:pt x="9883" y="1204"/>
                    </a:cubicBezTo>
                    <a:cubicBezTo>
                      <a:pt x="8844" y="1204"/>
                      <a:pt x="8106" y="1522"/>
                      <a:pt x="7704" y="1761"/>
                    </a:cubicBezTo>
                    <a:cubicBezTo>
                      <a:pt x="7704" y="1761"/>
                      <a:pt x="7457" y="2322"/>
                      <a:pt x="7387" y="2322"/>
                    </a:cubicBezTo>
                    <a:cubicBezTo>
                      <a:pt x="7379" y="2322"/>
                      <a:pt x="7373" y="2314"/>
                      <a:pt x="7371" y="2297"/>
                    </a:cubicBezTo>
                    <a:cubicBezTo>
                      <a:pt x="7323" y="1868"/>
                      <a:pt x="7037" y="165"/>
                      <a:pt x="4989" y="11"/>
                    </a:cubicBezTo>
                    <a:cubicBezTo>
                      <a:pt x="4886" y="3"/>
                      <a:pt x="4785" y="0"/>
                      <a:pt x="4687" y="0"/>
                    </a:cubicBezTo>
                    <a:close/>
                  </a:path>
                </a:pathLst>
              </a:custGeom>
              <a:solidFill>
                <a:srgbClr val="EF6E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9" name="Google Shape;3379;p57"/>
              <p:cNvSpPr/>
              <p:nvPr/>
            </p:nvSpPr>
            <p:spPr>
              <a:xfrm>
                <a:off x="5543726" y="3469457"/>
                <a:ext cx="333967" cy="1367160"/>
              </a:xfrm>
              <a:custGeom>
                <a:avLst/>
                <a:gdLst/>
                <a:ahLst/>
                <a:cxnLst/>
                <a:rect l="l" t="t" r="r" b="b"/>
                <a:pathLst>
                  <a:path w="18111" h="74141" extrusionOk="0">
                    <a:moveTo>
                      <a:pt x="5227" y="0"/>
                    </a:moveTo>
                    <a:cubicBezTo>
                      <a:pt x="4716" y="3143"/>
                      <a:pt x="1" y="73926"/>
                      <a:pt x="1" y="73926"/>
                    </a:cubicBezTo>
                    <a:lnTo>
                      <a:pt x="1679" y="74140"/>
                    </a:lnTo>
                    <a:lnTo>
                      <a:pt x="17253" y="73700"/>
                    </a:lnTo>
                    <a:cubicBezTo>
                      <a:pt x="17467" y="66663"/>
                      <a:pt x="18110" y="775"/>
                      <a:pt x="18110" y="774"/>
                    </a:cubicBezTo>
                    <a:lnTo>
                      <a:pt x="18110" y="774"/>
                    </a:lnTo>
                    <a:cubicBezTo>
                      <a:pt x="17991" y="810"/>
                      <a:pt x="17860" y="834"/>
                      <a:pt x="17741" y="869"/>
                    </a:cubicBezTo>
                    <a:cubicBezTo>
                      <a:pt x="16569" y="1184"/>
                      <a:pt x="15263" y="1305"/>
                      <a:pt x="13950" y="1305"/>
                    </a:cubicBezTo>
                    <a:cubicBezTo>
                      <a:pt x="10302" y="1305"/>
                      <a:pt x="6596" y="372"/>
                      <a:pt x="5537" y="83"/>
                    </a:cubicBezTo>
                    <a:cubicBezTo>
                      <a:pt x="5335" y="24"/>
                      <a:pt x="5227" y="0"/>
                      <a:pt x="5227" y="0"/>
                    </a:cubicBezTo>
                    <a:close/>
                  </a:path>
                </a:pathLst>
              </a:custGeom>
              <a:solidFill>
                <a:srgbClr val="EAE6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0" name="Google Shape;3380;p57"/>
              <p:cNvSpPr/>
              <p:nvPr/>
            </p:nvSpPr>
            <p:spPr>
              <a:xfrm>
                <a:off x="5628697" y="3459795"/>
                <a:ext cx="252278" cy="107376"/>
              </a:xfrm>
              <a:custGeom>
                <a:avLst/>
                <a:gdLst/>
                <a:ahLst/>
                <a:cxnLst/>
                <a:rect l="l" t="t" r="r" b="b"/>
                <a:pathLst>
                  <a:path w="13681" h="5823" extrusionOk="0">
                    <a:moveTo>
                      <a:pt x="477" y="0"/>
                    </a:moveTo>
                    <a:cubicBezTo>
                      <a:pt x="405" y="560"/>
                      <a:pt x="238" y="2262"/>
                      <a:pt x="0" y="4775"/>
                    </a:cubicBezTo>
                    <a:lnTo>
                      <a:pt x="13645" y="5822"/>
                    </a:lnTo>
                    <a:cubicBezTo>
                      <a:pt x="13681" y="3417"/>
                      <a:pt x="13645" y="953"/>
                      <a:pt x="13645" y="953"/>
                    </a:cubicBezTo>
                    <a:cubicBezTo>
                      <a:pt x="13526" y="1000"/>
                      <a:pt x="13407" y="1036"/>
                      <a:pt x="13276" y="1084"/>
                    </a:cubicBezTo>
                    <a:cubicBezTo>
                      <a:pt x="12081" y="1470"/>
                      <a:pt x="10749" y="1619"/>
                      <a:pt x="9408" y="1619"/>
                    </a:cubicBezTo>
                    <a:cubicBezTo>
                      <a:pt x="5674" y="1619"/>
                      <a:pt x="1873" y="467"/>
                      <a:pt x="786" y="107"/>
                    </a:cubicBezTo>
                    <a:cubicBezTo>
                      <a:pt x="596" y="36"/>
                      <a:pt x="477" y="0"/>
                      <a:pt x="477" y="0"/>
                    </a:cubicBezTo>
                    <a:close/>
                  </a:path>
                </a:pathLst>
              </a:custGeom>
              <a:solidFill>
                <a:srgbClr val="B3B3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1" name="Google Shape;3381;p57"/>
              <p:cNvSpPr/>
              <p:nvPr/>
            </p:nvSpPr>
            <p:spPr>
              <a:xfrm>
                <a:off x="5781933" y="3010873"/>
                <a:ext cx="229670" cy="309091"/>
              </a:xfrm>
              <a:custGeom>
                <a:avLst/>
                <a:gdLst/>
                <a:ahLst/>
                <a:cxnLst/>
                <a:rect l="l" t="t" r="r" b="b"/>
                <a:pathLst>
                  <a:path w="12455" h="16762" extrusionOk="0">
                    <a:moveTo>
                      <a:pt x="179" y="10771"/>
                    </a:moveTo>
                    <a:cubicBezTo>
                      <a:pt x="175" y="10775"/>
                      <a:pt x="171" y="10779"/>
                      <a:pt x="168" y="10784"/>
                    </a:cubicBezTo>
                    <a:cubicBezTo>
                      <a:pt x="175" y="10777"/>
                      <a:pt x="177" y="10774"/>
                      <a:pt x="179" y="10771"/>
                    </a:cubicBezTo>
                    <a:close/>
                    <a:moveTo>
                      <a:pt x="6699" y="0"/>
                    </a:moveTo>
                    <a:cubicBezTo>
                      <a:pt x="5735" y="0"/>
                      <a:pt x="5062" y="519"/>
                      <a:pt x="4835" y="688"/>
                    </a:cubicBezTo>
                    <a:cubicBezTo>
                      <a:pt x="4787" y="735"/>
                      <a:pt x="4680" y="926"/>
                      <a:pt x="4549" y="1235"/>
                    </a:cubicBezTo>
                    <a:cubicBezTo>
                      <a:pt x="4085" y="2247"/>
                      <a:pt x="3204" y="4533"/>
                      <a:pt x="2180" y="6879"/>
                    </a:cubicBezTo>
                    <a:cubicBezTo>
                      <a:pt x="1715" y="7974"/>
                      <a:pt x="1203" y="9093"/>
                      <a:pt x="703" y="10093"/>
                    </a:cubicBezTo>
                    <a:cubicBezTo>
                      <a:pt x="620" y="10272"/>
                      <a:pt x="537" y="10427"/>
                      <a:pt x="465" y="10594"/>
                    </a:cubicBezTo>
                    <a:cubicBezTo>
                      <a:pt x="430" y="10570"/>
                      <a:pt x="382" y="10546"/>
                      <a:pt x="334" y="10534"/>
                    </a:cubicBezTo>
                    <a:cubicBezTo>
                      <a:pt x="287" y="10605"/>
                      <a:pt x="239" y="10689"/>
                      <a:pt x="180" y="10760"/>
                    </a:cubicBezTo>
                    <a:cubicBezTo>
                      <a:pt x="180" y="10765"/>
                      <a:pt x="180" y="10768"/>
                      <a:pt x="179" y="10771"/>
                    </a:cubicBezTo>
                    <a:lnTo>
                      <a:pt x="179" y="10771"/>
                    </a:lnTo>
                    <a:cubicBezTo>
                      <a:pt x="259" y="10673"/>
                      <a:pt x="296" y="10635"/>
                      <a:pt x="304" y="10635"/>
                    </a:cubicBezTo>
                    <a:cubicBezTo>
                      <a:pt x="323" y="10635"/>
                      <a:pt x="201" y="10821"/>
                      <a:pt x="96" y="10975"/>
                    </a:cubicBezTo>
                    <a:cubicBezTo>
                      <a:pt x="60" y="11070"/>
                      <a:pt x="25" y="11165"/>
                      <a:pt x="13" y="11236"/>
                    </a:cubicBezTo>
                    <a:cubicBezTo>
                      <a:pt x="13" y="11284"/>
                      <a:pt x="13" y="11332"/>
                      <a:pt x="13" y="11391"/>
                    </a:cubicBezTo>
                    <a:cubicBezTo>
                      <a:pt x="1" y="11725"/>
                      <a:pt x="13" y="12058"/>
                      <a:pt x="1" y="12391"/>
                    </a:cubicBezTo>
                    <a:cubicBezTo>
                      <a:pt x="1" y="12796"/>
                      <a:pt x="430" y="13534"/>
                      <a:pt x="394" y="13927"/>
                    </a:cubicBezTo>
                    <a:cubicBezTo>
                      <a:pt x="652" y="14995"/>
                      <a:pt x="1558" y="15404"/>
                      <a:pt x="2337" y="15404"/>
                    </a:cubicBezTo>
                    <a:cubicBezTo>
                      <a:pt x="2348" y="15404"/>
                      <a:pt x="2359" y="15404"/>
                      <a:pt x="2370" y="15404"/>
                    </a:cubicBezTo>
                    <a:cubicBezTo>
                      <a:pt x="3537" y="15380"/>
                      <a:pt x="4525" y="13058"/>
                      <a:pt x="5811" y="10736"/>
                    </a:cubicBezTo>
                    <a:lnTo>
                      <a:pt x="5811" y="10736"/>
                    </a:lnTo>
                    <a:cubicBezTo>
                      <a:pt x="5478" y="11463"/>
                      <a:pt x="5133" y="12153"/>
                      <a:pt x="4811" y="12772"/>
                    </a:cubicBezTo>
                    <a:cubicBezTo>
                      <a:pt x="4359" y="13630"/>
                      <a:pt x="4168" y="14320"/>
                      <a:pt x="4144" y="14868"/>
                    </a:cubicBezTo>
                    <a:cubicBezTo>
                      <a:pt x="4097" y="16249"/>
                      <a:pt x="5144" y="16749"/>
                      <a:pt x="5978" y="16761"/>
                    </a:cubicBezTo>
                    <a:cubicBezTo>
                      <a:pt x="5981" y="16761"/>
                      <a:pt x="5985" y="16761"/>
                      <a:pt x="5988" y="16761"/>
                    </a:cubicBezTo>
                    <a:cubicBezTo>
                      <a:pt x="7165" y="16761"/>
                      <a:pt x="8636" y="14671"/>
                      <a:pt x="9788" y="12487"/>
                    </a:cubicBezTo>
                    <a:cubicBezTo>
                      <a:pt x="9966" y="12165"/>
                      <a:pt x="10133" y="11832"/>
                      <a:pt x="10300" y="11510"/>
                    </a:cubicBezTo>
                    <a:cubicBezTo>
                      <a:pt x="11276" y="9665"/>
                      <a:pt x="12157" y="7927"/>
                      <a:pt x="12217" y="7522"/>
                    </a:cubicBezTo>
                    <a:cubicBezTo>
                      <a:pt x="12276" y="7057"/>
                      <a:pt x="12455" y="5855"/>
                      <a:pt x="10967" y="5152"/>
                    </a:cubicBezTo>
                    <a:cubicBezTo>
                      <a:pt x="10356" y="4862"/>
                      <a:pt x="9806" y="4777"/>
                      <a:pt x="9372" y="4777"/>
                    </a:cubicBezTo>
                    <a:cubicBezTo>
                      <a:pt x="9112" y="4777"/>
                      <a:pt x="8893" y="4807"/>
                      <a:pt x="8728" y="4843"/>
                    </a:cubicBezTo>
                    <a:cubicBezTo>
                      <a:pt x="9097" y="4021"/>
                      <a:pt x="9347" y="3438"/>
                      <a:pt x="9383" y="3271"/>
                    </a:cubicBezTo>
                    <a:cubicBezTo>
                      <a:pt x="9466" y="2855"/>
                      <a:pt x="9716" y="1152"/>
                      <a:pt x="8038" y="330"/>
                    </a:cubicBezTo>
                    <a:cubicBezTo>
                      <a:pt x="7549" y="89"/>
                      <a:pt x="7099" y="0"/>
                      <a:pt x="6699" y="0"/>
                    </a:cubicBezTo>
                    <a:close/>
                  </a:path>
                </a:pathLst>
              </a:custGeom>
              <a:solidFill>
                <a:srgbClr val="EF6E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2" name="Google Shape;3382;p57"/>
              <p:cNvSpPr/>
              <p:nvPr/>
            </p:nvSpPr>
            <p:spPr>
              <a:xfrm>
                <a:off x="5548557" y="3112201"/>
                <a:ext cx="257109" cy="286355"/>
              </a:xfrm>
              <a:custGeom>
                <a:avLst/>
                <a:gdLst/>
                <a:ahLst/>
                <a:cxnLst/>
                <a:rect l="l" t="t" r="r" b="b"/>
                <a:pathLst>
                  <a:path w="13943" h="15529" extrusionOk="0">
                    <a:moveTo>
                      <a:pt x="4502" y="0"/>
                    </a:moveTo>
                    <a:cubicBezTo>
                      <a:pt x="4251" y="0"/>
                      <a:pt x="4013" y="25"/>
                      <a:pt x="3751" y="50"/>
                    </a:cubicBezTo>
                    <a:cubicBezTo>
                      <a:pt x="2715" y="157"/>
                      <a:pt x="1608" y="396"/>
                      <a:pt x="703" y="3205"/>
                    </a:cubicBezTo>
                    <a:cubicBezTo>
                      <a:pt x="1" y="5384"/>
                      <a:pt x="894" y="8956"/>
                      <a:pt x="1977" y="11385"/>
                    </a:cubicBezTo>
                    <a:cubicBezTo>
                      <a:pt x="3191" y="14112"/>
                      <a:pt x="4823" y="15528"/>
                      <a:pt x="4823" y="15528"/>
                    </a:cubicBezTo>
                    <a:cubicBezTo>
                      <a:pt x="10168" y="9992"/>
                      <a:pt x="4692" y="5444"/>
                      <a:pt x="4692" y="5444"/>
                    </a:cubicBezTo>
                    <a:lnTo>
                      <a:pt x="4692" y="5444"/>
                    </a:lnTo>
                    <a:cubicBezTo>
                      <a:pt x="5668" y="5980"/>
                      <a:pt x="6394" y="6575"/>
                      <a:pt x="7644" y="7218"/>
                    </a:cubicBezTo>
                    <a:cubicBezTo>
                      <a:pt x="8406" y="7611"/>
                      <a:pt x="9204" y="7932"/>
                      <a:pt x="10014" y="8063"/>
                    </a:cubicBezTo>
                    <a:cubicBezTo>
                      <a:pt x="10323" y="8111"/>
                      <a:pt x="10698" y="8144"/>
                      <a:pt x="11097" y="8144"/>
                    </a:cubicBezTo>
                    <a:cubicBezTo>
                      <a:pt x="11496" y="8144"/>
                      <a:pt x="11919" y="8111"/>
                      <a:pt x="12324" y="8027"/>
                    </a:cubicBezTo>
                    <a:cubicBezTo>
                      <a:pt x="12324" y="8027"/>
                      <a:pt x="13478" y="7837"/>
                      <a:pt x="13705" y="6480"/>
                    </a:cubicBezTo>
                    <a:cubicBezTo>
                      <a:pt x="13943" y="5122"/>
                      <a:pt x="13586" y="5718"/>
                      <a:pt x="13490" y="5349"/>
                    </a:cubicBezTo>
                    <a:cubicBezTo>
                      <a:pt x="13359" y="5265"/>
                      <a:pt x="13240" y="5182"/>
                      <a:pt x="13121" y="5099"/>
                    </a:cubicBezTo>
                    <a:cubicBezTo>
                      <a:pt x="12871" y="4979"/>
                      <a:pt x="12597" y="4849"/>
                      <a:pt x="12335" y="4670"/>
                    </a:cubicBezTo>
                    <a:cubicBezTo>
                      <a:pt x="11526" y="4134"/>
                      <a:pt x="9883" y="2801"/>
                      <a:pt x="8490" y="1789"/>
                    </a:cubicBezTo>
                    <a:cubicBezTo>
                      <a:pt x="7835" y="1300"/>
                      <a:pt x="7228" y="896"/>
                      <a:pt x="6787" y="681"/>
                    </a:cubicBezTo>
                    <a:cubicBezTo>
                      <a:pt x="6359" y="467"/>
                      <a:pt x="6001" y="312"/>
                      <a:pt x="5692" y="205"/>
                    </a:cubicBezTo>
                    <a:cubicBezTo>
                      <a:pt x="5211" y="47"/>
                      <a:pt x="4844" y="0"/>
                      <a:pt x="4502" y="0"/>
                    </a:cubicBezTo>
                    <a:close/>
                  </a:path>
                </a:pathLst>
              </a:custGeom>
              <a:solidFill>
                <a:srgbClr val="FF8B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83" name="Google Shape;3383;p57"/>
            <p:cNvGrpSpPr/>
            <p:nvPr/>
          </p:nvGrpSpPr>
          <p:grpSpPr>
            <a:xfrm>
              <a:off x="5783925" y="2104713"/>
              <a:ext cx="850988" cy="2739797"/>
              <a:chOff x="5783925" y="2104713"/>
              <a:chExt cx="850988" cy="2739797"/>
            </a:xfrm>
          </p:grpSpPr>
          <p:sp>
            <p:nvSpPr>
              <p:cNvPr id="3384" name="Google Shape;3384;p57"/>
              <p:cNvSpPr/>
              <p:nvPr/>
            </p:nvSpPr>
            <p:spPr>
              <a:xfrm>
                <a:off x="5783925" y="2104713"/>
                <a:ext cx="850988" cy="2733656"/>
              </a:xfrm>
              <a:custGeom>
                <a:avLst/>
                <a:gdLst/>
                <a:ahLst/>
                <a:cxnLst/>
                <a:rect l="l" t="t" r="r" b="b"/>
                <a:pathLst>
                  <a:path w="46149" h="148246" extrusionOk="0">
                    <a:moveTo>
                      <a:pt x="23212" y="0"/>
                    </a:moveTo>
                    <a:cubicBezTo>
                      <a:pt x="21343" y="0"/>
                      <a:pt x="20717" y="1711"/>
                      <a:pt x="20693" y="3132"/>
                    </a:cubicBezTo>
                    <a:cubicBezTo>
                      <a:pt x="20657" y="4585"/>
                      <a:pt x="20622" y="6930"/>
                      <a:pt x="20467" y="8312"/>
                    </a:cubicBezTo>
                    <a:cubicBezTo>
                      <a:pt x="20300" y="9693"/>
                      <a:pt x="20157" y="13610"/>
                      <a:pt x="20169" y="15420"/>
                    </a:cubicBezTo>
                    <a:cubicBezTo>
                      <a:pt x="20193" y="17229"/>
                      <a:pt x="20824" y="22313"/>
                      <a:pt x="19491" y="22397"/>
                    </a:cubicBezTo>
                    <a:cubicBezTo>
                      <a:pt x="19481" y="22397"/>
                      <a:pt x="19470" y="22398"/>
                      <a:pt x="19460" y="22398"/>
                    </a:cubicBezTo>
                    <a:cubicBezTo>
                      <a:pt x="18123" y="22398"/>
                      <a:pt x="16654" y="16183"/>
                      <a:pt x="16204" y="14848"/>
                    </a:cubicBezTo>
                    <a:cubicBezTo>
                      <a:pt x="15752" y="13515"/>
                      <a:pt x="15038" y="10609"/>
                      <a:pt x="14585" y="9455"/>
                    </a:cubicBezTo>
                    <a:cubicBezTo>
                      <a:pt x="14152" y="8377"/>
                      <a:pt x="13491" y="3930"/>
                      <a:pt x="11228" y="3930"/>
                    </a:cubicBezTo>
                    <a:cubicBezTo>
                      <a:pt x="11065" y="3930"/>
                      <a:pt x="10895" y="3953"/>
                      <a:pt x="10716" y="4002"/>
                    </a:cubicBezTo>
                    <a:cubicBezTo>
                      <a:pt x="8049" y="4728"/>
                      <a:pt x="8835" y="7335"/>
                      <a:pt x="9227" y="8907"/>
                    </a:cubicBezTo>
                    <a:cubicBezTo>
                      <a:pt x="9608" y="10490"/>
                      <a:pt x="11109" y="16372"/>
                      <a:pt x="11597" y="18670"/>
                    </a:cubicBezTo>
                    <a:cubicBezTo>
                      <a:pt x="12097" y="20968"/>
                      <a:pt x="14228" y="28314"/>
                      <a:pt x="13264" y="30886"/>
                    </a:cubicBezTo>
                    <a:cubicBezTo>
                      <a:pt x="12822" y="32053"/>
                      <a:pt x="12488" y="32511"/>
                      <a:pt x="12144" y="32511"/>
                    </a:cubicBezTo>
                    <a:cubicBezTo>
                      <a:pt x="12043" y="32511"/>
                      <a:pt x="11941" y="32471"/>
                      <a:pt x="11835" y="32398"/>
                    </a:cubicBezTo>
                    <a:cubicBezTo>
                      <a:pt x="11823" y="32386"/>
                      <a:pt x="11799" y="32374"/>
                      <a:pt x="11787" y="32362"/>
                    </a:cubicBezTo>
                    <a:cubicBezTo>
                      <a:pt x="11775" y="32350"/>
                      <a:pt x="11763" y="32338"/>
                      <a:pt x="11752" y="32338"/>
                    </a:cubicBezTo>
                    <a:cubicBezTo>
                      <a:pt x="11728" y="32315"/>
                      <a:pt x="11716" y="32303"/>
                      <a:pt x="11692" y="32279"/>
                    </a:cubicBezTo>
                    <a:cubicBezTo>
                      <a:pt x="11680" y="32267"/>
                      <a:pt x="11668" y="32255"/>
                      <a:pt x="11644" y="32243"/>
                    </a:cubicBezTo>
                    <a:cubicBezTo>
                      <a:pt x="11632" y="32219"/>
                      <a:pt x="11609" y="32195"/>
                      <a:pt x="11585" y="32172"/>
                    </a:cubicBezTo>
                    <a:cubicBezTo>
                      <a:pt x="11573" y="32160"/>
                      <a:pt x="11561" y="32148"/>
                      <a:pt x="11549" y="32136"/>
                    </a:cubicBezTo>
                    <a:cubicBezTo>
                      <a:pt x="11537" y="32112"/>
                      <a:pt x="11513" y="32100"/>
                      <a:pt x="11502" y="32076"/>
                    </a:cubicBezTo>
                    <a:cubicBezTo>
                      <a:pt x="11263" y="31803"/>
                      <a:pt x="10990" y="31410"/>
                      <a:pt x="10668" y="30945"/>
                    </a:cubicBezTo>
                    <a:cubicBezTo>
                      <a:pt x="9501" y="29290"/>
                      <a:pt x="8239" y="26552"/>
                      <a:pt x="6251" y="25147"/>
                    </a:cubicBezTo>
                    <a:cubicBezTo>
                      <a:pt x="5441" y="24587"/>
                      <a:pt x="4060" y="23897"/>
                      <a:pt x="2846" y="23873"/>
                    </a:cubicBezTo>
                    <a:lnTo>
                      <a:pt x="2834" y="23873"/>
                    </a:lnTo>
                    <a:cubicBezTo>
                      <a:pt x="2750" y="23873"/>
                      <a:pt x="2667" y="23873"/>
                      <a:pt x="2596" y="23885"/>
                    </a:cubicBezTo>
                    <a:cubicBezTo>
                      <a:pt x="2131" y="23921"/>
                      <a:pt x="1703" y="24052"/>
                      <a:pt x="1345" y="24349"/>
                    </a:cubicBezTo>
                    <a:cubicBezTo>
                      <a:pt x="0" y="25468"/>
                      <a:pt x="1369" y="26040"/>
                      <a:pt x="2179" y="27445"/>
                    </a:cubicBezTo>
                    <a:cubicBezTo>
                      <a:pt x="3000" y="28850"/>
                      <a:pt x="4774" y="32922"/>
                      <a:pt x="5834" y="34279"/>
                    </a:cubicBezTo>
                    <a:cubicBezTo>
                      <a:pt x="6882" y="35624"/>
                      <a:pt x="7108" y="37875"/>
                      <a:pt x="7656" y="38958"/>
                    </a:cubicBezTo>
                    <a:cubicBezTo>
                      <a:pt x="7930" y="39482"/>
                      <a:pt x="8263" y="40030"/>
                      <a:pt x="8644" y="40577"/>
                    </a:cubicBezTo>
                    <a:cubicBezTo>
                      <a:pt x="8739" y="40708"/>
                      <a:pt x="8835" y="40851"/>
                      <a:pt x="8930" y="40982"/>
                    </a:cubicBezTo>
                    <a:cubicBezTo>
                      <a:pt x="10013" y="42482"/>
                      <a:pt x="11299" y="43935"/>
                      <a:pt x="11990" y="44899"/>
                    </a:cubicBezTo>
                    <a:cubicBezTo>
                      <a:pt x="11990" y="44911"/>
                      <a:pt x="12002" y="44923"/>
                      <a:pt x="12002" y="44923"/>
                    </a:cubicBezTo>
                    <a:cubicBezTo>
                      <a:pt x="13014" y="46328"/>
                      <a:pt x="15466" y="48495"/>
                      <a:pt x="15931" y="49459"/>
                    </a:cubicBezTo>
                    <a:cubicBezTo>
                      <a:pt x="16050" y="49733"/>
                      <a:pt x="16169" y="50174"/>
                      <a:pt x="16264" y="50472"/>
                    </a:cubicBezTo>
                    <a:cubicBezTo>
                      <a:pt x="16288" y="50626"/>
                      <a:pt x="16300" y="50531"/>
                      <a:pt x="16312" y="50591"/>
                    </a:cubicBezTo>
                    <a:cubicBezTo>
                      <a:pt x="16335" y="50650"/>
                      <a:pt x="16347" y="50662"/>
                      <a:pt x="16359" y="50722"/>
                    </a:cubicBezTo>
                    <a:cubicBezTo>
                      <a:pt x="16371" y="50793"/>
                      <a:pt x="16383" y="50841"/>
                      <a:pt x="16407" y="50912"/>
                    </a:cubicBezTo>
                    <a:cubicBezTo>
                      <a:pt x="16419" y="50972"/>
                      <a:pt x="16431" y="51019"/>
                      <a:pt x="16443" y="51091"/>
                    </a:cubicBezTo>
                    <a:cubicBezTo>
                      <a:pt x="16455" y="51162"/>
                      <a:pt x="16466" y="51234"/>
                      <a:pt x="16478" y="51305"/>
                    </a:cubicBezTo>
                    <a:cubicBezTo>
                      <a:pt x="16490" y="51376"/>
                      <a:pt x="16514" y="51436"/>
                      <a:pt x="16514" y="51507"/>
                    </a:cubicBezTo>
                    <a:cubicBezTo>
                      <a:pt x="16538" y="51579"/>
                      <a:pt x="16550" y="51662"/>
                      <a:pt x="16562" y="51745"/>
                    </a:cubicBezTo>
                    <a:cubicBezTo>
                      <a:pt x="16574" y="51817"/>
                      <a:pt x="16574" y="51888"/>
                      <a:pt x="16585" y="51960"/>
                    </a:cubicBezTo>
                    <a:cubicBezTo>
                      <a:pt x="16597" y="52043"/>
                      <a:pt x="16609" y="52126"/>
                      <a:pt x="16621" y="52210"/>
                    </a:cubicBezTo>
                    <a:cubicBezTo>
                      <a:pt x="16633" y="52281"/>
                      <a:pt x="16645" y="52365"/>
                      <a:pt x="16645" y="52448"/>
                    </a:cubicBezTo>
                    <a:cubicBezTo>
                      <a:pt x="16657" y="52531"/>
                      <a:pt x="16669" y="52615"/>
                      <a:pt x="16681" y="52710"/>
                    </a:cubicBezTo>
                    <a:cubicBezTo>
                      <a:pt x="16693" y="52793"/>
                      <a:pt x="16693" y="52877"/>
                      <a:pt x="16705" y="52960"/>
                    </a:cubicBezTo>
                    <a:cubicBezTo>
                      <a:pt x="16716" y="53043"/>
                      <a:pt x="16716" y="53139"/>
                      <a:pt x="16728" y="53234"/>
                    </a:cubicBezTo>
                    <a:cubicBezTo>
                      <a:pt x="16740" y="53317"/>
                      <a:pt x="16740" y="53412"/>
                      <a:pt x="16752" y="53496"/>
                    </a:cubicBezTo>
                    <a:cubicBezTo>
                      <a:pt x="16752" y="53591"/>
                      <a:pt x="16764" y="53698"/>
                      <a:pt x="16776" y="53793"/>
                    </a:cubicBezTo>
                    <a:cubicBezTo>
                      <a:pt x="16776" y="53889"/>
                      <a:pt x="16788" y="53984"/>
                      <a:pt x="16788" y="54067"/>
                    </a:cubicBezTo>
                    <a:cubicBezTo>
                      <a:pt x="16800" y="54174"/>
                      <a:pt x="16800" y="54282"/>
                      <a:pt x="16800" y="54377"/>
                    </a:cubicBezTo>
                    <a:cubicBezTo>
                      <a:pt x="16812" y="54472"/>
                      <a:pt x="16812" y="54579"/>
                      <a:pt x="16824" y="54674"/>
                    </a:cubicBezTo>
                    <a:cubicBezTo>
                      <a:pt x="16824" y="54782"/>
                      <a:pt x="16836" y="54889"/>
                      <a:pt x="16836" y="54996"/>
                    </a:cubicBezTo>
                    <a:cubicBezTo>
                      <a:pt x="16836" y="55103"/>
                      <a:pt x="16847" y="55198"/>
                      <a:pt x="16847" y="55305"/>
                    </a:cubicBezTo>
                    <a:cubicBezTo>
                      <a:pt x="16847" y="55413"/>
                      <a:pt x="16847" y="55532"/>
                      <a:pt x="16859" y="55651"/>
                    </a:cubicBezTo>
                    <a:cubicBezTo>
                      <a:pt x="16859" y="55746"/>
                      <a:pt x="16859" y="55853"/>
                      <a:pt x="16859" y="55960"/>
                    </a:cubicBezTo>
                    <a:cubicBezTo>
                      <a:pt x="16871" y="56079"/>
                      <a:pt x="16871" y="56198"/>
                      <a:pt x="16871" y="56317"/>
                    </a:cubicBezTo>
                    <a:cubicBezTo>
                      <a:pt x="16871" y="56437"/>
                      <a:pt x="16871" y="56544"/>
                      <a:pt x="16871" y="56651"/>
                    </a:cubicBezTo>
                    <a:cubicBezTo>
                      <a:pt x="16871" y="56782"/>
                      <a:pt x="16895" y="59175"/>
                      <a:pt x="16895" y="59318"/>
                    </a:cubicBezTo>
                    <a:cubicBezTo>
                      <a:pt x="16895" y="59449"/>
                      <a:pt x="16871" y="59580"/>
                      <a:pt x="16871" y="59711"/>
                    </a:cubicBezTo>
                    <a:cubicBezTo>
                      <a:pt x="16871" y="59854"/>
                      <a:pt x="16859" y="59996"/>
                      <a:pt x="16859" y="60139"/>
                    </a:cubicBezTo>
                    <a:cubicBezTo>
                      <a:pt x="16859" y="60270"/>
                      <a:pt x="16847" y="60401"/>
                      <a:pt x="16847" y="60532"/>
                    </a:cubicBezTo>
                    <a:cubicBezTo>
                      <a:pt x="16836" y="60687"/>
                      <a:pt x="16836" y="60842"/>
                      <a:pt x="16836" y="60997"/>
                    </a:cubicBezTo>
                    <a:cubicBezTo>
                      <a:pt x="16824" y="61128"/>
                      <a:pt x="16824" y="61259"/>
                      <a:pt x="16812" y="61390"/>
                    </a:cubicBezTo>
                    <a:cubicBezTo>
                      <a:pt x="16812" y="61556"/>
                      <a:pt x="16812" y="61711"/>
                      <a:pt x="16800" y="61878"/>
                    </a:cubicBezTo>
                    <a:cubicBezTo>
                      <a:pt x="16800" y="61997"/>
                      <a:pt x="16788" y="62128"/>
                      <a:pt x="16788" y="62247"/>
                    </a:cubicBezTo>
                    <a:cubicBezTo>
                      <a:pt x="16788" y="62425"/>
                      <a:pt x="16776" y="62604"/>
                      <a:pt x="16764" y="62783"/>
                    </a:cubicBezTo>
                    <a:cubicBezTo>
                      <a:pt x="16764" y="62890"/>
                      <a:pt x="16764" y="62985"/>
                      <a:pt x="16752" y="63080"/>
                    </a:cubicBezTo>
                    <a:cubicBezTo>
                      <a:pt x="16740" y="63533"/>
                      <a:pt x="16716" y="63985"/>
                      <a:pt x="16705" y="64449"/>
                    </a:cubicBezTo>
                    <a:cubicBezTo>
                      <a:pt x="16693" y="64521"/>
                      <a:pt x="16693" y="64592"/>
                      <a:pt x="16693" y="64664"/>
                    </a:cubicBezTo>
                    <a:cubicBezTo>
                      <a:pt x="16681" y="64866"/>
                      <a:pt x="16669" y="65069"/>
                      <a:pt x="16669" y="65271"/>
                    </a:cubicBezTo>
                    <a:cubicBezTo>
                      <a:pt x="16657" y="65402"/>
                      <a:pt x="16645" y="65533"/>
                      <a:pt x="16645" y="65664"/>
                    </a:cubicBezTo>
                    <a:cubicBezTo>
                      <a:pt x="16633" y="65854"/>
                      <a:pt x="16621" y="66045"/>
                      <a:pt x="16621" y="66235"/>
                    </a:cubicBezTo>
                    <a:cubicBezTo>
                      <a:pt x="16609" y="66390"/>
                      <a:pt x="16597" y="66545"/>
                      <a:pt x="16597" y="66688"/>
                    </a:cubicBezTo>
                    <a:cubicBezTo>
                      <a:pt x="16585" y="66890"/>
                      <a:pt x="16574" y="67093"/>
                      <a:pt x="16562" y="67295"/>
                    </a:cubicBezTo>
                    <a:cubicBezTo>
                      <a:pt x="16550" y="67450"/>
                      <a:pt x="16550" y="67593"/>
                      <a:pt x="16538" y="67747"/>
                    </a:cubicBezTo>
                    <a:cubicBezTo>
                      <a:pt x="16526" y="67938"/>
                      <a:pt x="16514" y="68140"/>
                      <a:pt x="16502" y="68343"/>
                    </a:cubicBezTo>
                    <a:cubicBezTo>
                      <a:pt x="16490" y="68509"/>
                      <a:pt x="16490" y="68676"/>
                      <a:pt x="16478" y="68843"/>
                    </a:cubicBezTo>
                    <a:cubicBezTo>
                      <a:pt x="16466" y="69033"/>
                      <a:pt x="16455" y="69248"/>
                      <a:pt x="16443" y="69450"/>
                    </a:cubicBezTo>
                    <a:cubicBezTo>
                      <a:pt x="16431" y="69617"/>
                      <a:pt x="16419" y="69783"/>
                      <a:pt x="16419" y="69950"/>
                    </a:cubicBezTo>
                    <a:cubicBezTo>
                      <a:pt x="16407" y="70153"/>
                      <a:pt x="16395" y="70367"/>
                      <a:pt x="16371" y="70569"/>
                    </a:cubicBezTo>
                    <a:cubicBezTo>
                      <a:pt x="16371" y="70748"/>
                      <a:pt x="16359" y="70926"/>
                      <a:pt x="16347" y="71105"/>
                    </a:cubicBezTo>
                    <a:cubicBezTo>
                      <a:pt x="16335" y="71307"/>
                      <a:pt x="16324" y="71510"/>
                      <a:pt x="16312" y="71712"/>
                    </a:cubicBezTo>
                    <a:cubicBezTo>
                      <a:pt x="16300" y="71903"/>
                      <a:pt x="16288" y="72093"/>
                      <a:pt x="16276" y="72284"/>
                    </a:cubicBezTo>
                    <a:cubicBezTo>
                      <a:pt x="16264" y="72486"/>
                      <a:pt x="16252" y="72700"/>
                      <a:pt x="16228" y="72915"/>
                    </a:cubicBezTo>
                    <a:cubicBezTo>
                      <a:pt x="16216" y="73105"/>
                      <a:pt x="16216" y="73284"/>
                      <a:pt x="16204" y="73474"/>
                    </a:cubicBezTo>
                    <a:cubicBezTo>
                      <a:pt x="16181" y="73701"/>
                      <a:pt x="16169" y="73927"/>
                      <a:pt x="16157" y="74153"/>
                    </a:cubicBezTo>
                    <a:cubicBezTo>
                      <a:pt x="16145" y="74332"/>
                      <a:pt x="16133" y="74510"/>
                      <a:pt x="16121" y="74689"/>
                    </a:cubicBezTo>
                    <a:cubicBezTo>
                      <a:pt x="16109" y="74927"/>
                      <a:pt x="16085" y="75165"/>
                      <a:pt x="16074" y="75403"/>
                    </a:cubicBezTo>
                    <a:cubicBezTo>
                      <a:pt x="16062" y="75582"/>
                      <a:pt x="16050" y="75772"/>
                      <a:pt x="16038" y="75951"/>
                    </a:cubicBezTo>
                    <a:cubicBezTo>
                      <a:pt x="16026" y="76189"/>
                      <a:pt x="16014" y="76427"/>
                      <a:pt x="15990" y="76677"/>
                    </a:cubicBezTo>
                    <a:cubicBezTo>
                      <a:pt x="15978" y="76868"/>
                      <a:pt x="15966" y="77070"/>
                      <a:pt x="15954" y="77272"/>
                    </a:cubicBezTo>
                    <a:cubicBezTo>
                      <a:pt x="15943" y="77499"/>
                      <a:pt x="15919" y="77725"/>
                      <a:pt x="15907" y="77951"/>
                    </a:cubicBezTo>
                    <a:cubicBezTo>
                      <a:pt x="15895" y="78177"/>
                      <a:pt x="15883" y="78392"/>
                      <a:pt x="15871" y="78618"/>
                    </a:cubicBezTo>
                    <a:cubicBezTo>
                      <a:pt x="15847" y="78844"/>
                      <a:pt x="15835" y="79082"/>
                      <a:pt x="15823" y="79320"/>
                    </a:cubicBezTo>
                    <a:cubicBezTo>
                      <a:pt x="15812" y="79511"/>
                      <a:pt x="15788" y="79713"/>
                      <a:pt x="15776" y="79916"/>
                    </a:cubicBezTo>
                    <a:cubicBezTo>
                      <a:pt x="15764" y="80178"/>
                      <a:pt x="15740" y="80451"/>
                      <a:pt x="15728" y="80725"/>
                    </a:cubicBezTo>
                    <a:cubicBezTo>
                      <a:pt x="15716" y="80880"/>
                      <a:pt x="15704" y="81035"/>
                      <a:pt x="15693" y="81190"/>
                    </a:cubicBezTo>
                    <a:cubicBezTo>
                      <a:pt x="15669" y="81523"/>
                      <a:pt x="15645" y="81856"/>
                      <a:pt x="15633" y="82190"/>
                    </a:cubicBezTo>
                    <a:cubicBezTo>
                      <a:pt x="15621" y="82214"/>
                      <a:pt x="15621" y="82249"/>
                      <a:pt x="15621" y="82273"/>
                    </a:cubicBezTo>
                    <a:cubicBezTo>
                      <a:pt x="15573" y="82928"/>
                      <a:pt x="15538" y="83595"/>
                      <a:pt x="15490" y="84261"/>
                    </a:cubicBezTo>
                    <a:cubicBezTo>
                      <a:pt x="15478" y="84476"/>
                      <a:pt x="15466" y="84678"/>
                      <a:pt x="15442" y="84881"/>
                    </a:cubicBezTo>
                    <a:cubicBezTo>
                      <a:pt x="15431" y="85071"/>
                      <a:pt x="15419" y="85250"/>
                      <a:pt x="15407" y="85428"/>
                    </a:cubicBezTo>
                    <a:cubicBezTo>
                      <a:pt x="15383" y="85750"/>
                      <a:pt x="15371" y="86071"/>
                      <a:pt x="15347" y="86393"/>
                    </a:cubicBezTo>
                    <a:cubicBezTo>
                      <a:pt x="15335" y="86607"/>
                      <a:pt x="15312" y="86809"/>
                      <a:pt x="15300" y="87024"/>
                    </a:cubicBezTo>
                    <a:cubicBezTo>
                      <a:pt x="15288" y="87309"/>
                      <a:pt x="15264" y="87595"/>
                      <a:pt x="15240" y="87893"/>
                    </a:cubicBezTo>
                    <a:cubicBezTo>
                      <a:pt x="15181" y="88905"/>
                      <a:pt x="15109" y="89953"/>
                      <a:pt x="15038" y="91012"/>
                    </a:cubicBezTo>
                    <a:cubicBezTo>
                      <a:pt x="15038" y="91036"/>
                      <a:pt x="15038" y="91060"/>
                      <a:pt x="15038" y="91096"/>
                    </a:cubicBezTo>
                    <a:cubicBezTo>
                      <a:pt x="15002" y="91584"/>
                      <a:pt x="14966" y="92084"/>
                      <a:pt x="14931" y="92584"/>
                    </a:cubicBezTo>
                    <a:cubicBezTo>
                      <a:pt x="14919" y="92798"/>
                      <a:pt x="14907" y="93012"/>
                      <a:pt x="14895" y="93227"/>
                    </a:cubicBezTo>
                    <a:cubicBezTo>
                      <a:pt x="14871" y="93548"/>
                      <a:pt x="14847" y="93882"/>
                      <a:pt x="14823" y="94215"/>
                    </a:cubicBezTo>
                    <a:cubicBezTo>
                      <a:pt x="14811" y="94441"/>
                      <a:pt x="14800" y="94667"/>
                      <a:pt x="14788" y="94906"/>
                    </a:cubicBezTo>
                    <a:cubicBezTo>
                      <a:pt x="14764" y="95227"/>
                      <a:pt x="14740" y="95548"/>
                      <a:pt x="14728" y="95870"/>
                    </a:cubicBezTo>
                    <a:cubicBezTo>
                      <a:pt x="14704" y="96120"/>
                      <a:pt x="14692" y="96370"/>
                      <a:pt x="14669" y="96620"/>
                    </a:cubicBezTo>
                    <a:cubicBezTo>
                      <a:pt x="14657" y="96930"/>
                      <a:pt x="14633" y="97239"/>
                      <a:pt x="14621" y="97549"/>
                    </a:cubicBezTo>
                    <a:cubicBezTo>
                      <a:pt x="14597" y="97811"/>
                      <a:pt x="14585" y="98085"/>
                      <a:pt x="14561" y="98346"/>
                    </a:cubicBezTo>
                    <a:cubicBezTo>
                      <a:pt x="14550" y="98644"/>
                      <a:pt x="14526" y="98954"/>
                      <a:pt x="14514" y="99263"/>
                    </a:cubicBezTo>
                    <a:cubicBezTo>
                      <a:pt x="14490" y="99537"/>
                      <a:pt x="14478" y="99811"/>
                      <a:pt x="14454" y="100085"/>
                    </a:cubicBezTo>
                    <a:cubicBezTo>
                      <a:pt x="14442" y="100394"/>
                      <a:pt x="14419" y="100704"/>
                      <a:pt x="14395" y="101013"/>
                    </a:cubicBezTo>
                    <a:cubicBezTo>
                      <a:pt x="14383" y="101287"/>
                      <a:pt x="14371" y="101561"/>
                      <a:pt x="14347" y="101835"/>
                    </a:cubicBezTo>
                    <a:cubicBezTo>
                      <a:pt x="14335" y="102156"/>
                      <a:pt x="14311" y="102466"/>
                      <a:pt x="14288" y="102787"/>
                    </a:cubicBezTo>
                    <a:cubicBezTo>
                      <a:pt x="14276" y="103073"/>
                      <a:pt x="14252" y="103359"/>
                      <a:pt x="14240" y="103645"/>
                    </a:cubicBezTo>
                    <a:cubicBezTo>
                      <a:pt x="14216" y="103954"/>
                      <a:pt x="14204" y="104264"/>
                      <a:pt x="14180" y="104585"/>
                    </a:cubicBezTo>
                    <a:cubicBezTo>
                      <a:pt x="14169" y="104871"/>
                      <a:pt x="14145" y="105169"/>
                      <a:pt x="14133" y="105454"/>
                    </a:cubicBezTo>
                    <a:cubicBezTo>
                      <a:pt x="14109" y="105776"/>
                      <a:pt x="14097" y="106097"/>
                      <a:pt x="14073" y="106431"/>
                    </a:cubicBezTo>
                    <a:cubicBezTo>
                      <a:pt x="14061" y="106717"/>
                      <a:pt x="14038" y="107002"/>
                      <a:pt x="14026" y="107300"/>
                    </a:cubicBezTo>
                    <a:cubicBezTo>
                      <a:pt x="14002" y="107621"/>
                      <a:pt x="13990" y="107955"/>
                      <a:pt x="13966" y="108276"/>
                    </a:cubicBezTo>
                    <a:cubicBezTo>
                      <a:pt x="13954" y="108586"/>
                      <a:pt x="13930" y="108883"/>
                      <a:pt x="13918" y="109193"/>
                    </a:cubicBezTo>
                    <a:cubicBezTo>
                      <a:pt x="13895" y="109514"/>
                      <a:pt x="13883" y="109836"/>
                      <a:pt x="13859" y="110157"/>
                    </a:cubicBezTo>
                    <a:cubicBezTo>
                      <a:pt x="13847" y="110467"/>
                      <a:pt x="13823" y="110777"/>
                      <a:pt x="13811" y="111098"/>
                    </a:cubicBezTo>
                    <a:cubicBezTo>
                      <a:pt x="13788" y="111431"/>
                      <a:pt x="13776" y="111765"/>
                      <a:pt x="13752" y="112098"/>
                    </a:cubicBezTo>
                    <a:cubicBezTo>
                      <a:pt x="13740" y="112408"/>
                      <a:pt x="13728" y="112705"/>
                      <a:pt x="13704" y="113015"/>
                    </a:cubicBezTo>
                    <a:cubicBezTo>
                      <a:pt x="13692" y="113360"/>
                      <a:pt x="13668" y="113705"/>
                      <a:pt x="13657" y="114051"/>
                    </a:cubicBezTo>
                    <a:cubicBezTo>
                      <a:pt x="13633" y="114360"/>
                      <a:pt x="13621" y="114670"/>
                      <a:pt x="13597" y="114979"/>
                    </a:cubicBezTo>
                    <a:cubicBezTo>
                      <a:pt x="13585" y="115337"/>
                      <a:pt x="13561" y="115682"/>
                      <a:pt x="13549" y="116039"/>
                    </a:cubicBezTo>
                    <a:cubicBezTo>
                      <a:pt x="13526" y="116349"/>
                      <a:pt x="13514" y="116658"/>
                      <a:pt x="13502" y="116980"/>
                    </a:cubicBezTo>
                    <a:cubicBezTo>
                      <a:pt x="13478" y="117325"/>
                      <a:pt x="13466" y="117682"/>
                      <a:pt x="13442" y="118027"/>
                    </a:cubicBezTo>
                    <a:cubicBezTo>
                      <a:pt x="13430" y="118349"/>
                      <a:pt x="13418" y="118682"/>
                      <a:pt x="13395" y="119004"/>
                    </a:cubicBezTo>
                    <a:cubicBezTo>
                      <a:pt x="13383" y="119361"/>
                      <a:pt x="13359" y="119718"/>
                      <a:pt x="13347" y="120075"/>
                    </a:cubicBezTo>
                    <a:cubicBezTo>
                      <a:pt x="13335" y="120397"/>
                      <a:pt x="13311" y="120718"/>
                      <a:pt x="13299" y="121040"/>
                    </a:cubicBezTo>
                    <a:cubicBezTo>
                      <a:pt x="13276" y="121433"/>
                      <a:pt x="13264" y="121814"/>
                      <a:pt x="13240" y="122207"/>
                    </a:cubicBezTo>
                    <a:cubicBezTo>
                      <a:pt x="13228" y="122504"/>
                      <a:pt x="13216" y="122814"/>
                      <a:pt x="13204" y="123111"/>
                    </a:cubicBezTo>
                    <a:cubicBezTo>
                      <a:pt x="13180" y="123528"/>
                      <a:pt x="13156" y="123957"/>
                      <a:pt x="13145" y="124373"/>
                    </a:cubicBezTo>
                    <a:cubicBezTo>
                      <a:pt x="13133" y="124659"/>
                      <a:pt x="13121" y="124945"/>
                      <a:pt x="13109" y="125219"/>
                    </a:cubicBezTo>
                    <a:cubicBezTo>
                      <a:pt x="13085" y="125671"/>
                      <a:pt x="13061" y="126124"/>
                      <a:pt x="13049" y="126576"/>
                    </a:cubicBezTo>
                    <a:cubicBezTo>
                      <a:pt x="13037" y="126838"/>
                      <a:pt x="13026" y="127100"/>
                      <a:pt x="13014" y="127362"/>
                    </a:cubicBezTo>
                    <a:cubicBezTo>
                      <a:pt x="12978" y="128076"/>
                      <a:pt x="12942" y="147519"/>
                      <a:pt x="12918" y="148245"/>
                    </a:cubicBezTo>
                    <a:lnTo>
                      <a:pt x="35516" y="147781"/>
                    </a:lnTo>
                    <a:cubicBezTo>
                      <a:pt x="34838" y="125064"/>
                      <a:pt x="34207" y="96144"/>
                      <a:pt x="33492" y="80392"/>
                    </a:cubicBezTo>
                    <a:cubicBezTo>
                      <a:pt x="32992" y="69200"/>
                      <a:pt x="31790" y="52007"/>
                      <a:pt x="31790" y="51912"/>
                    </a:cubicBezTo>
                    <a:cubicBezTo>
                      <a:pt x="31790" y="50888"/>
                      <a:pt x="32397" y="49043"/>
                      <a:pt x="32933" y="47721"/>
                    </a:cubicBezTo>
                    <a:cubicBezTo>
                      <a:pt x="33504" y="46281"/>
                      <a:pt x="35040" y="42340"/>
                      <a:pt x="35362" y="40661"/>
                    </a:cubicBezTo>
                    <a:cubicBezTo>
                      <a:pt x="35671" y="38970"/>
                      <a:pt x="36493" y="35493"/>
                      <a:pt x="36814" y="34231"/>
                    </a:cubicBezTo>
                    <a:cubicBezTo>
                      <a:pt x="37290" y="32338"/>
                      <a:pt x="37564" y="30219"/>
                      <a:pt x="37564" y="30219"/>
                    </a:cubicBezTo>
                    <a:cubicBezTo>
                      <a:pt x="37564" y="30219"/>
                      <a:pt x="40136" y="25992"/>
                      <a:pt x="41124" y="24564"/>
                    </a:cubicBezTo>
                    <a:cubicBezTo>
                      <a:pt x="42124" y="23147"/>
                      <a:pt x="44744" y="19337"/>
                      <a:pt x="45446" y="17610"/>
                    </a:cubicBezTo>
                    <a:cubicBezTo>
                      <a:pt x="46149" y="15872"/>
                      <a:pt x="45696" y="14658"/>
                      <a:pt x="44910" y="14288"/>
                    </a:cubicBezTo>
                    <a:cubicBezTo>
                      <a:pt x="44685" y="14178"/>
                      <a:pt x="44403" y="14101"/>
                      <a:pt x="44084" y="14101"/>
                    </a:cubicBezTo>
                    <a:cubicBezTo>
                      <a:pt x="43308" y="14101"/>
                      <a:pt x="42311" y="14555"/>
                      <a:pt x="41374" y="16074"/>
                    </a:cubicBezTo>
                    <a:cubicBezTo>
                      <a:pt x="40065" y="18218"/>
                      <a:pt x="37386" y="21956"/>
                      <a:pt x="36338" y="23254"/>
                    </a:cubicBezTo>
                    <a:cubicBezTo>
                      <a:pt x="35372" y="24447"/>
                      <a:pt x="34308" y="26076"/>
                      <a:pt x="33631" y="26076"/>
                    </a:cubicBezTo>
                    <a:cubicBezTo>
                      <a:pt x="33565" y="26076"/>
                      <a:pt x="33503" y="26061"/>
                      <a:pt x="33445" y="26028"/>
                    </a:cubicBezTo>
                    <a:cubicBezTo>
                      <a:pt x="32790" y="25647"/>
                      <a:pt x="33076" y="23361"/>
                      <a:pt x="33659" y="21694"/>
                    </a:cubicBezTo>
                    <a:cubicBezTo>
                      <a:pt x="34242" y="20015"/>
                      <a:pt x="35433" y="16003"/>
                      <a:pt x="35790" y="14086"/>
                    </a:cubicBezTo>
                    <a:cubicBezTo>
                      <a:pt x="36159" y="12157"/>
                      <a:pt x="37636" y="7669"/>
                      <a:pt x="37791" y="6704"/>
                    </a:cubicBezTo>
                    <a:cubicBezTo>
                      <a:pt x="37933" y="5752"/>
                      <a:pt x="37410" y="4716"/>
                      <a:pt x="36278" y="4263"/>
                    </a:cubicBezTo>
                    <a:cubicBezTo>
                      <a:pt x="36027" y="4167"/>
                      <a:pt x="35774" y="4113"/>
                      <a:pt x="35523" y="4113"/>
                    </a:cubicBezTo>
                    <a:cubicBezTo>
                      <a:pt x="34633" y="4113"/>
                      <a:pt x="33768" y="4789"/>
                      <a:pt x="33099" y="6609"/>
                    </a:cubicBezTo>
                    <a:cubicBezTo>
                      <a:pt x="32254" y="8943"/>
                      <a:pt x="31516" y="12062"/>
                      <a:pt x="31135" y="13431"/>
                    </a:cubicBezTo>
                    <a:cubicBezTo>
                      <a:pt x="30742" y="14812"/>
                      <a:pt x="28087" y="21873"/>
                      <a:pt x="27527" y="22825"/>
                    </a:cubicBezTo>
                    <a:cubicBezTo>
                      <a:pt x="27342" y="23144"/>
                      <a:pt x="27082" y="23291"/>
                      <a:pt x="26824" y="23291"/>
                    </a:cubicBezTo>
                    <a:cubicBezTo>
                      <a:pt x="26320" y="23291"/>
                      <a:pt x="25821" y="22734"/>
                      <a:pt x="25884" y="21813"/>
                    </a:cubicBezTo>
                    <a:cubicBezTo>
                      <a:pt x="25968" y="20432"/>
                      <a:pt x="25884" y="15967"/>
                      <a:pt x="25753" y="14038"/>
                    </a:cubicBezTo>
                    <a:cubicBezTo>
                      <a:pt x="25610" y="12110"/>
                      <a:pt x="25444" y="8669"/>
                      <a:pt x="25420" y="7395"/>
                    </a:cubicBezTo>
                    <a:cubicBezTo>
                      <a:pt x="25384" y="6133"/>
                      <a:pt x="25432" y="3180"/>
                      <a:pt x="25396" y="2394"/>
                    </a:cubicBezTo>
                    <a:cubicBezTo>
                      <a:pt x="25360" y="1608"/>
                      <a:pt x="25218" y="37"/>
                      <a:pt x="23289" y="1"/>
                    </a:cubicBezTo>
                    <a:cubicBezTo>
                      <a:pt x="23263" y="0"/>
                      <a:pt x="23237" y="0"/>
                      <a:pt x="2321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5" name="Google Shape;3385;p57"/>
              <p:cNvSpPr/>
              <p:nvPr/>
            </p:nvSpPr>
            <p:spPr>
              <a:xfrm>
                <a:off x="5992500" y="3260440"/>
                <a:ext cx="469187" cy="1584070"/>
              </a:xfrm>
              <a:custGeom>
                <a:avLst/>
                <a:gdLst/>
                <a:ahLst/>
                <a:cxnLst/>
                <a:rect l="l" t="t" r="r" b="b"/>
                <a:pathLst>
                  <a:path w="25444" h="85904" extrusionOk="0">
                    <a:moveTo>
                      <a:pt x="4596" y="0"/>
                    </a:moveTo>
                    <a:cubicBezTo>
                      <a:pt x="4596" y="0"/>
                      <a:pt x="441" y="77427"/>
                      <a:pt x="0" y="85904"/>
                    </a:cubicBezTo>
                    <a:lnTo>
                      <a:pt x="25444" y="85594"/>
                    </a:lnTo>
                    <a:cubicBezTo>
                      <a:pt x="25444" y="85594"/>
                      <a:pt x="23062" y="11180"/>
                      <a:pt x="21836" y="881"/>
                    </a:cubicBezTo>
                    <a:cubicBezTo>
                      <a:pt x="21836" y="881"/>
                      <a:pt x="19658" y="959"/>
                      <a:pt x="16796" y="959"/>
                    </a:cubicBezTo>
                    <a:cubicBezTo>
                      <a:pt x="12650" y="959"/>
                      <a:pt x="7068" y="796"/>
                      <a:pt x="459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6" name="Google Shape;3386;p57"/>
              <p:cNvSpPr/>
              <p:nvPr/>
            </p:nvSpPr>
            <p:spPr>
              <a:xfrm>
                <a:off x="6074023" y="3244932"/>
                <a:ext cx="333358" cy="67822"/>
              </a:xfrm>
              <a:custGeom>
                <a:avLst/>
                <a:gdLst/>
                <a:ahLst/>
                <a:cxnLst/>
                <a:rect l="l" t="t" r="r" b="b"/>
                <a:pathLst>
                  <a:path w="18078" h="3678" extrusionOk="0">
                    <a:moveTo>
                      <a:pt x="776" y="1"/>
                    </a:moveTo>
                    <a:cubicBezTo>
                      <a:pt x="6" y="1"/>
                      <a:pt x="0" y="1095"/>
                      <a:pt x="44" y="2615"/>
                    </a:cubicBezTo>
                    <a:cubicBezTo>
                      <a:pt x="44" y="2615"/>
                      <a:pt x="2342" y="3544"/>
                      <a:pt x="8390" y="3663"/>
                    </a:cubicBezTo>
                    <a:cubicBezTo>
                      <a:pt x="8830" y="3673"/>
                      <a:pt x="9255" y="3677"/>
                      <a:pt x="9664" y="3677"/>
                    </a:cubicBezTo>
                    <a:cubicBezTo>
                      <a:pt x="14876" y="3677"/>
                      <a:pt x="17629" y="2961"/>
                      <a:pt x="17629" y="2961"/>
                    </a:cubicBezTo>
                    <a:cubicBezTo>
                      <a:pt x="17629" y="2961"/>
                      <a:pt x="18077" y="274"/>
                      <a:pt x="17062" y="274"/>
                    </a:cubicBezTo>
                    <a:cubicBezTo>
                      <a:pt x="17030" y="274"/>
                      <a:pt x="16997" y="276"/>
                      <a:pt x="16963" y="282"/>
                    </a:cubicBezTo>
                    <a:cubicBezTo>
                      <a:pt x="16316" y="383"/>
                      <a:pt x="13300" y="922"/>
                      <a:pt x="9868" y="922"/>
                    </a:cubicBezTo>
                    <a:cubicBezTo>
                      <a:pt x="9258" y="922"/>
                      <a:pt x="8634" y="905"/>
                      <a:pt x="8009" y="865"/>
                    </a:cubicBezTo>
                    <a:cubicBezTo>
                      <a:pt x="4235" y="627"/>
                      <a:pt x="2044" y="270"/>
                      <a:pt x="1020" y="32"/>
                    </a:cubicBezTo>
                    <a:cubicBezTo>
                      <a:pt x="931" y="11"/>
                      <a:pt x="850" y="1"/>
                      <a:pt x="7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7" name="Google Shape;3387;p57"/>
              <p:cNvSpPr/>
              <p:nvPr/>
            </p:nvSpPr>
            <p:spPr>
              <a:xfrm>
                <a:off x="5783925" y="2104713"/>
                <a:ext cx="850988" cy="2733656"/>
              </a:xfrm>
              <a:custGeom>
                <a:avLst/>
                <a:gdLst/>
                <a:ahLst/>
                <a:cxnLst/>
                <a:rect l="l" t="t" r="r" b="b"/>
                <a:pathLst>
                  <a:path w="46149" h="148246" extrusionOk="0">
                    <a:moveTo>
                      <a:pt x="23212" y="0"/>
                    </a:moveTo>
                    <a:cubicBezTo>
                      <a:pt x="21343" y="0"/>
                      <a:pt x="20717" y="1711"/>
                      <a:pt x="20693" y="3132"/>
                    </a:cubicBezTo>
                    <a:cubicBezTo>
                      <a:pt x="20657" y="4585"/>
                      <a:pt x="20622" y="6930"/>
                      <a:pt x="20467" y="8312"/>
                    </a:cubicBezTo>
                    <a:cubicBezTo>
                      <a:pt x="20300" y="9693"/>
                      <a:pt x="20157" y="13610"/>
                      <a:pt x="20169" y="15420"/>
                    </a:cubicBezTo>
                    <a:cubicBezTo>
                      <a:pt x="20193" y="17229"/>
                      <a:pt x="20824" y="22313"/>
                      <a:pt x="19491" y="22397"/>
                    </a:cubicBezTo>
                    <a:cubicBezTo>
                      <a:pt x="19481" y="22397"/>
                      <a:pt x="19470" y="22398"/>
                      <a:pt x="19460" y="22398"/>
                    </a:cubicBezTo>
                    <a:cubicBezTo>
                      <a:pt x="18123" y="22398"/>
                      <a:pt x="16654" y="16183"/>
                      <a:pt x="16204" y="14848"/>
                    </a:cubicBezTo>
                    <a:cubicBezTo>
                      <a:pt x="15752" y="13515"/>
                      <a:pt x="15038" y="10609"/>
                      <a:pt x="14585" y="9455"/>
                    </a:cubicBezTo>
                    <a:cubicBezTo>
                      <a:pt x="14152" y="8377"/>
                      <a:pt x="13491" y="3930"/>
                      <a:pt x="11228" y="3930"/>
                    </a:cubicBezTo>
                    <a:cubicBezTo>
                      <a:pt x="11065" y="3930"/>
                      <a:pt x="10895" y="3953"/>
                      <a:pt x="10716" y="4002"/>
                    </a:cubicBezTo>
                    <a:cubicBezTo>
                      <a:pt x="8049" y="4728"/>
                      <a:pt x="8835" y="7335"/>
                      <a:pt x="9227" y="8907"/>
                    </a:cubicBezTo>
                    <a:cubicBezTo>
                      <a:pt x="9608" y="10490"/>
                      <a:pt x="11109" y="16372"/>
                      <a:pt x="11597" y="18670"/>
                    </a:cubicBezTo>
                    <a:cubicBezTo>
                      <a:pt x="12097" y="20968"/>
                      <a:pt x="14228" y="28314"/>
                      <a:pt x="13264" y="30886"/>
                    </a:cubicBezTo>
                    <a:cubicBezTo>
                      <a:pt x="12822" y="32053"/>
                      <a:pt x="12488" y="32511"/>
                      <a:pt x="12144" y="32511"/>
                    </a:cubicBezTo>
                    <a:cubicBezTo>
                      <a:pt x="12043" y="32511"/>
                      <a:pt x="11941" y="32471"/>
                      <a:pt x="11835" y="32398"/>
                    </a:cubicBezTo>
                    <a:cubicBezTo>
                      <a:pt x="11823" y="32386"/>
                      <a:pt x="11799" y="32374"/>
                      <a:pt x="11787" y="32362"/>
                    </a:cubicBezTo>
                    <a:cubicBezTo>
                      <a:pt x="11775" y="32350"/>
                      <a:pt x="11763" y="32338"/>
                      <a:pt x="11752" y="32338"/>
                    </a:cubicBezTo>
                    <a:cubicBezTo>
                      <a:pt x="11728" y="32315"/>
                      <a:pt x="11716" y="32303"/>
                      <a:pt x="11692" y="32279"/>
                    </a:cubicBezTo>
                    <a:cubicBezTo>
                      <a:pt x="11680" y="32267"/>
                      <a:pt x="11668" y="32255"/>
                      <a:pt x="11644" y="32243"/>
                    </a:cubicBezTo>
                    <a:cubicBezTo>
                      <a:pt x="11632" y="32219"/>
                      <a:pt x="11609" y="32195"/>
                      <a:pt x="11585" y="32172"/>
                    </a:cubicBezTo>
                    <a:cubicBezTo>
                      <a:pt x="11573" y="32160"/>
                      <a:pt x="11561" y="32148"/>
                      <a:pt x="11549" y="32136"/>
                    </a:cubicBezTo>
                    <a:cubicBezTo>
                      <a:pt x="11537" y="32112"/>
                      <a:pt x="11513" y="32100"/>
                      <a:pt x="11502" y="32076"/>
                    </a:cubicBezTo>
                    <a:cubicBezTo>
                      <a:pt x="11263" y="31803"/>
                      <a:pt x="10990" y="31410"/>
                      <a:pt x="10668" y="30945"/>
                    </a:cubicBezTo>
                    <a:cubicBezTo>
                      <a:pt x="9501" y="29290"/>
                      <a:pt x="8239" y="26552"/>
                      <a:pt x="6251" y="25147"/>
                    </a:cubicBezTo>
                    <a:cubicBezTo>
                      <a:pt x="5441" y="24587"/>
                      <a:pt x="4060" y="23897"/>
                      <a:pt x="2846" y="23873"/>
                    </a:cubicBezTo>
                    <a:lnTo>
                      <a:pt x="2834" y="23873"/>
                    </a:lnTo>
                    <a:cubicBezTo>
                      <a:pt x="2750" y="23873"/>
                      <a:pt x="2667" y="23873"/>
                      <a:pt x="2596" y="23885"/>
                    </a:cubicBezTo>
                    <a:cubicBezTo>
                      <a:pt x="2131" y="23921"/>
                      <a:pt x="1703" y="24052"/>
                      <a:pt x="1345" y="24349"/>
                    </a:cubicBezTo>
                    <a:cubicBezTo>
                      <a:pt x="0" y="25468"/>
                      <a:pt x="1369" y="26040"/>
                      <a:pt x="2179" y="27445"/>
                    </a:cubicBezTo>
                    <a:cubicBezTo>
                      <a:pt x="3000" y="28850"/>
                      <a:pt x="4774" y="32922"/>
                      <a:pt x="5834" y="34279"/>
                    </a:cubicBezTo>
                    <a:cubicBezTo>
                      <a:pt x="6882" y="35624"/>
                      <a:pt x="7108" y="37875"/>
                      <a:pt x="7656" y="38958"/>
                    </a:cubicBezTo>
                    <a:cubicBezTo>
                      <a:pt x="7930" y="39482"/>
                      <a:pt x="8263" y="40030"/>
                      <a:pt x="8644" y="40577"/>
                    </a:cubicBezTo>
                    <a:cubicBezTo>
                      <a:pt x="8739" y="40708"/>
                      <a:pt x="8835" y="40851"/>
                      <a:pt x="8930" y="40982"/>
                    </a:cubicBezTo>
                    <a:cubicBezTo>
                      <a:pt x="10013" y="42482"/>
                      <a:pt x="11299" y="43935"/>
                      <a:pt x="11990" y="44899"/>
                    </a:cubicBezTo>
                    <a:cubicBezTo>
                      <a:pt x="11990" y="44911"/>
                      <a:pt x="12002" y="44923"/>
                      <a:pt x="12002" y="44923"/>
                    </a:cubicBezTo>
                    <a:cubicBezTo>
                      <a:pt x="13014" y="46328"/>
                      <a:pt x="15466" y="48495"/>
                      <a:pt x="15931" y="49459"/>
                    </a:cubicBezTo>
                    <a:cubicBezTo>
                      <a:pt x="16050" y="49733"/>
                      <a:pt x="16169" y="50174"/>
                      <a:pt x="16264" y="50472"/>
                    </a:cubicBezTo>
                    <a:cubicBezTo>
                      <a:pt x="16288" y="50626"/>
                      <a:pt x="16300" y="50531"/>
                      <a:pt x="16312" y="50591"/>
                    </a:cubicBezTo>
                    <a:cubicBezTo>
                      <a:pt x="16335" y="50650"/>
                      <a:pt x="16347" y="50662"/>
                      <a:pt x="16359" y="50722"/>
                    </a:cubicBezTo>
                    <a:cubicBezTo>
                      <a:pt x="16371" y="50793"/>
                      <a:pt x="16383" y="50841"/>
                      <a:pt x="16407" y="50912"/>
                    </a:cubicBezTo>
                    <a:cubicBezTo>
                      <a:pt x="16419" y="50972"/>
                      <a:pt x="16431" y="51019"/>
                      <a:pt x="16443" y="51091"/>
                    </a:cubicBezTo>
                    <a:cubicBezTo>
                      <a:pt x="16455" y="51162"/>
                      <a:pt x="16466" y="51234"/>
                      <a:pt x="16478" y="51305"/>
                    </a:cubicBezTo>
                    <a:cubicBezTo>
                      <a:pt x="16490" y="51376"/>
                      <a:pt x="16514" y="51436"/>
                      <a:pt x="16514" y="51507"/>
                    </a:cubicBezTo>
                    <a:cubicBezTo>
                      <a:pt x="16538" y="51579"/>
                      <a:pt x="16550" y="51662"/>
                      <a:pt x="16562" y="51745"/>
                    </a:cubicBezTo>
                    <a:cubicBezTo>
                      <a:pt x="16574" y="51817"/>
                      <a:pt x="16574" y="51888"/>
                      <a:pt x="16585" y="51960"/>
                    </a:cubicBezTo>
                    <a:cubicBezTo>
                      <a:pt x="16597" y="52043"/>
                      <a:pt x="16609" y="52126"/>
                      <a:pt x="16621" y="52210"/>
                    </a:cubicBezTo>
                    <a:cubicBezTo>
                      <a:pt x="16633" y="52281"/>
                      <a:pt x="16645" y="52365"/>
                      <a:pt x="16645" y="52448"/>
                    </a:cubicBezTo>
                    <a:cubicBezTo>
                      <a:pt x="16657" y="52531"/>
                      <a:pt x="16669" y="52615"/>
                      <a:pt x="16681" y="52710"/>
                    </a:cubicBezTo>
                    <a:cubicBezTo>
                      <a:pt x="16693" y="52793"/>
                      <a:pt x="16693" y="52877"/>
                      <a:pt x="16705" y="52960"/>
                    </a:cubicBezTo>
                    <a:cubicBezTo>
                      <a:pt x="16716" y="53043"/>
                      <a:pt x="16716" y="53139"/>
                      <a:pt x="16728" y="53234"/>
                    </a:cubicBezTo>
                    <a:cubicBezTo>
                      <a:pt x="16740" y="53317"/>
                      <a:pt x="16740" y="53412"/>
                      <a:pt x="16752" y="53496"/>
                    </a:cubicBezTo>
                    <a:cubicBezTo>
                      <a:pt x="16752" y="53591"/>
                      <a:pt x="16764" y="53698"/>
                      <a:pt x="16776" y="53793"/>
                    </a:cubicBezTo>
                    <a:cubicBezTo>
                      <a:pt x="16776" y="53889"/>
                      <a:pt x="16788" y="53984"/>
                      <a:pt x="16788" y="54067"/>
                    </a:cubicBezTo>
                    <a:cubicBezTo>
                      <a:pt x="16800" y="54174"/>
                      <a:pt x="16800" y="54282"/>
                      <a:pt x="16800" y="54377"/>
                    </a:cubicBezTo>
                    <a:cubicBezTo>
                      <a:pt x="16812" y="54472"/>
                      <a:pt x="16812" y="54579"/>
                      <a:pt x="16824" y="54674"/>
                    </a:cubicBezTo>
                    <a:cubicBezTo>
                      <a:pt x="16824" y="54782"/>
                      <a:pt x="16836" y="54889"/>
                      <a:pt x="16836" y="54996"/>
                    </a:cubicBezTo>
                    <a:cubicBezTo>
                      <a:pt x="16836" y="55103"/>
                      <a:pt x="16847" y="55198"/>
                      <a:pt x="16847" y="55305"/>
                    </a:cubicBezTo>
                    <a:cubicBezTo>
                      <a:pt x="16847" y="55413"/>
                      <a:pt x="16847" y="55532"/>
                      <a:pt x="16859" y="55651"/>
                    </a:cubicBezTo>
                    <a:cubicBezTo>
                      <a:pt x="16859" y="55746"/>
                      <a:pt x="16859" y="55853"/>
                      <a:pt x="16859" y="55960"/>
                    </a:cubicBezTo>
                    <a:cubicBezTo>
                      <a:pt x="16871" y="56079"/>
                      <a:pt x="16871" y="56198"/>
                      <a:pt x="16871" y="56317"/>
                    </a:cubicBezTo>
                    <a:cubicBezTo>
                      <a:pt x="16871" y="56437"/>
                      <a:pt x="16871" y="56544"/>
                      <a:pt x="16871" y="56651"/>
                    </a:cubicBezTo>
                    <a:cubicBezTo>
                      <a:pt x="16871" y="56782"/>
                      <a:pt x="16895" y="59175"/>
                      <a:pt x="16895" y="59318"/>
                    </a:cubicBezTo>
                    <a:cubicBezTo>
                      <a:pt x="16895" y="59449"/>
                      <a:pt x="16871" y="59580"/>
                      <a:pt x="16871" y="59711"/>
                    </a:cubicBezTo>
                    <a:cubicBezTo>
                      <a:pt x="16871" y="59854"/>
                      <a:pt x="16859" y="59996"/>
                      <a:pt x="16859" y="60139"/>
                    </a:cubicBezTo>
                    <a:cubicBezTo>
                      <a:pt x="16859" y="60270"/>
                      <a:pt x="16847" y="60401"/>
                      <a:pt x="16847" y="60532"/>
                    </a:cubicBezTo>
                    <a:cubicBezTo>
                      <a:pt x="16836" y="60687"/>
                      <a:pt x="16836" y="60842"/>
                      <a:pt x="16836" y="60997"/>
                    </a:cubicBezTo>
                    <a:cubicBezTo>
                      <a:pt x="16824" y="61128"/>
                      <a:pt x="16824" y="61259"/>
                      <a:pt x="16812" y="61390"/>
                    </a:cubicBezTo>
                    <a:cubicBezTo>
                      <a:pt x="16812" y="61556"/>
                      <a:pt x="16812" y="61711"/>
                      <a:pt x="16800" y="61878"/>
                    </a:cubicBezTo>
                    <a:cubicBezTo>
                      <a:pt x="16800" y="61997"/>
                      <a:pt x="16788" y="62128"/>
                      <a:pt x="16788" y="62247"/>
                    </a:cubicBezTo>
                    <a:cubicBezTo>
                      <a:pt x="16788" y="62425"/>
                      <a:pt x="16776" y="62604"/>
                      <a:pt x="16764" y="62783"/>
                    </a:cubicBezTo>
                    <a:cubicBezTo>
                      <a:pt x="16764" y="62890"/>
                      <a:pt x="16764" y="62985"/>
                      <a:pt x="16752" y="63080"/>
                    </a:cubicBezTo>
                    <a:cubicBezTo>
                      <a:pt x="16740" y="63533"/>
                      <a:pt x="16716" y="63985"/>
                      <a:pt x="16705" y="64449"/>
                    </a:cubicBezTo>
                    <a:cubicBezTo>
                      <a:pt x="16693" y="64521"/>
                      <a:pt x="16693" y="64592"/>
                      <a:pt x="16693" y="64664"/>
                    </a:cubicBezTo>
                    <a:cubicBezTo>
                      <a:pt x="16681" y="64866"/>
                      <a:pt x="16669" y="65069"/>
                      <a:pt x="16669" y="65271"/>
                    </a:cubicBezTo>
                    <a:cubicBezTo>
                      <a:pt x="16657" y="65402"/>
                      <a:pt x="16645" y="65533"/>
                      <a:pt x="16645" y="65664"/>
                    </a:cubicBezTo>
                    <a:cubicBezTo>
                      <a:pt x="16633" y="65854"/>
                      <a:pt x="16621" y="66045"/>
                      <a:pt x="16621" y="66235"/>
                    </a:cubicBezTo>
                    <a:cubicBezTo>
                      <a:pt x="16609" y="66390"/>
                      <a:pt x="16597" y="66545"/>
                      <a:pt x="16597" y="66688"/>
                    </a:cubicBezTo>
                    <a:cubicBezTo>
                      <a:pt x="16585" y="66890"/>
                      <a:pt x="16574" y="67093"/>
                      <a:pt x="16562" y="67295"/>
                    </a:cubicBezTo>
                    <a:cubicBezTo>
                      <a:pt x="16550" y="67450"/>
                      <a:pt x="16550" y="67593"/>
                      <a:pt x="16538" y="67747"/>
                    </a:cubicBezTo>
                    <a:cubicBezTo>
                      <a:pt x="16526" y="67938"/>
                      <a:pt x="16514" y="68140"/>
                      <a:pt x="16502" y="68343"/>
                    </a:cubicBezTo>
                    <a:cubicBezTo>
                      <a:pt x="16490" y="68509"/>
                      <a:pt x="16490" y="68676"/>
                      <a:pt x="16478" y="68843"/>
                    </a:cubicBezTo>
                    <a:cubicBezTo>
                      <a:pt x="16466" y="69033"/>
                      <a:pt x="16455" y="69248"/>
                      <a:pt x="16443" y="69450"/>
                    </a:cubicBezTo>
                    <a:cubicBezTo>
                      <a:pt x="16431" y="69617"/>
                      <a:pt x="16419" y="69783"/>
                      <a:pt x="16419" y="69950"/>
                    </a:cubicBezTo>
                    <a:cubicBezTo>
                      <a:pt x="16407" y="70153"/>
                      <a:pt x="16395" y="70367"/>
                      <a:pt x="16371" y="70569"/>
                    </a:cubicBezTo>
                    <a:cubicBezTo>
                      <a:pt x="16371" y="70748"/>
                      <a:pt x="16359" y="70926"/>
                      <a:pt x="16347" y="71105"/>
                    </a:cubicBezTo>
                    <a:cubicBezTo>
                      <a:pt x="16335" y="71307"/>
                      <a:pt x="16324" y="71510"/>
                      <a:pt x="16312" y="71712"/>
                    </a:cubicBezTo>
                    <a:cubicBezTo>
                      <a:pt x="16300" y="71903"/>
                      <a:pt x="16288" y="72093"/>
                      <a:pt x="16276" y="72284"/>
                    </a:cubicBezTo>
                    <a:cubicBezTo>
                      <a:pt x="16264" y="72486"/>
                      <a:pt x="16252" y="72700"/>
                      <a:pt x="16228" y="72915"/>
                    </a:cubicBezTo>
                    <a:cubicBezTo>
                      <a:pt x="16216" y="73105"/>
                      <a:pt x="16216" y="73284"/>
                      <a:pt x="16204" y="73474"/>
                    </a:cubicBezTo>
                    <a:cubicBezTo>
                      <a:pt x="16181" y="73701"/>
                      <a:pt x="16169" y="73927"/>
                      <a:pt x="16157" y="74153"/>
                    </a:cubicBezTo>
                    <a:cubicBezTo>
                      <a:pt x="16145" y="74332"/>
                      <a:pt x="16133" y="74510"/>
                      <a:pt x="16121" y="74689"/>
                    </a:cubicBezTo>
                    <a:cubicBezTo>
                      <a:pt x="16109" y="74927"/>
                      <a:pt x="16085" y="75165"/>
                      <a:pt x="16074" y="75403"/>
                    </a:cubicBezTo>
                    <a:cubicBezTo>
                      <a:pt x="16062" y="75582"/>
                      <a:pt x="16050" y="75772"/>
                      <a:pt x="16038" y="75951"/>
                    </a:cubicBezTo>
                    <a:cubicBezTo>
                      <a:pt x="16026" y="76189"/>
                      <a:pt x="16014" y="76427"/>
                      <a:pt x="15990" y="76677"/>
                    </a:cubicBezTo>
                    <a:cubicBezTo>
                      <a:pt x="15978" y="76868"/>
                      <a:pt x="15966" y="77070"/>
                      <a:pt x="15954" y="77272"/>
                    </a:cubicBezTo>
                    <a:cubicBezTo>
                      <a:pt x="15943" y="77499"/>
                      <a:pt x="15919" y="77725"/>
                      <a:pt x="15907" y="77951"/>
                    </a:cubicBezTo>
                    <a:cubicBezTo>
                      <a:pt x="15895" y="78177"/>
                      <a:pt x="15883" y="78392"/>
                      <a:pt x="15871" y="78618"/>
                    </a:cubicBezTo>
                    <a:cubicBezTo>
                      <a:pt x="15847" y="78844"/>
                      <a:pt x="15835" y="79082"/>
                      <a:pt x="15823" y="79320"/>
                    </a:cubicBezTo>
                    <a:cubicBezTo>
                      <a:pt x="15812" y="79511"/>
                      <a:pt x="15788" y="79713"/>
                      <a:pt x="15776" y="79916"/>
                    </a:cubicBezTo>
                    <a:cubicBezTo>
                      <a:pt x="15764" y="80178"/>
                      <a:pt x="15740" y="80451"/>
                      <a:pt x="15728" y="80725"/>
                    </a:cubicBezTo>
                    <a:cubicBezTo>
                      <a:pt x="15716" y="80880"/>
                      <a:pt x="15704" y="81035"/>
                      <a:pt x="15693" y="81190"/>
                    </a:cubicBezTo>
                    <a:cubicBezTo>
                      <a:pt x="15669" y="81523"/>
                      <a:pt x="15645" y="81856"/>
                      <a:pt x="15633" y="82190"/>
                    </a:cubicBezTo>
                    <a:cubicBezTo>
                      <a:pt x="15621" y="82214"/>
                      <a:pt x="15621" y="82249"/>
                      <a:pt x="15621" y="82273"/>
                    </a:cubicBezTo>
                    <a:cubicBezTo>
                      <a:pt x="15573" y="82928"/>
                      <a:pt x="15538" y="83595"/>
                      <a:pt x="15490" y="84261"/>
                    </a:cubicBezTo>
                    <a:cubicBezTo>
                      <a:pt x="15478" y="84476"/>
                      <a:pt x="15466" y="84678"/>
                      <a:pt x="15442" y="84881"/>
                    </a:cubicBezTo>
                    <a:cubicBezTo>
                      <a:pt x="15431" y="85071"/>
                      <a:pt x="15419" y="85250"/>
                      <a:pt x="15407" y="85428"/>
                    </a:cubicBezTo>
                    <a:cubicBezTo>
                      <a:pt x="15383" y="85750"/>
                      <a:pt x="15371" y="86071"/>
                      <a:pt x="15347" y="86393"/>
                    </a:cubicBezTo>
                    <a:cubicBezTo>
                      <a:pt x="15335" y="86607"/>
                      <a:pt x="15312" y="86809"/>
                      <a:pt x="15300" y="87024"/>
                    </a:cubicBezTo>
                    <a:cubicBezTo>
                      <a:pt x="15288" y="87309"/>
                      <a:pt x="15264" y="87595"/>
                      <a:pt x="15240" y="87893"/>
                    </a:cubicBezTo>
                    <a:cubicBezTo>
                      <a:pt x="15181" y="88905"/>
                      <a:pt x="15109" y="89953"/>
                      <a:pt x="15038" y="91012"/>
                    </a:cubicBezTo>
                    <a:cubicBezTo>
                      <a:pt x="15038" y="91036"/>
                      <a:pt x="15038" y="91060"/>
                      <a:pt x="15038" y="91096"/>
                    </a:cubicBezTo>
                    <a:cubicBezTo>
                      <a:pt x="15002" y="91584"/>
                      <a:pt x="14966" y="92084"/>
                      <a:pt x="14931" y="92584"/>
                    </a:cubicBezTo>
                    <a:cubicBezTo>
                      <a:pt x="14919" y="92798"/>
                      <a:pt x="14907" y="93012"/>
                      <a:pt x="14895" y="93227"/>
                    </a:cubicBezTo>
                    <a:cubicBezTo>
                      <a:pt x="14871" y="93548"/>
                      <a:pt x="14847" y="93882"/>
                      <a:pt x="14823" y="94215"/>
                    </a:cubicBezTo>
                    <a:cubicBezTo>
                      <a:pt x="14811" y="94441"/>
                      <a:pt x="14800" y="94667"/>
                      <a:pt x="14788" y="94906"/>
                    </a:cubicBezTo>
                    <a:cubicBezTo>
                      <a:pt x="14764" y="95227"/>
                      <a:pt x="14740" y="95548"/>
                      <a:pt x="14728" y="95870"/>
                    </a:cubicBezTo>
                    <a:cubicBezTo>
                      <a:pt x="14704" y="96120"/>
                      <a:pt x="14692" y="96370"/>
                      <a:pt x="14669" y="96620"/>
                    </a:cubicBezTo>
                    <a:cubicBezTo>
                      <a:pt x="14657" y="96930"/>
                      <a:pt x="14633" y="97239"/>
                      <a:pt x="14621" y="97549"/>
                    </a:cubicBezTo>
                    <a:cubicBezTo>
                      <a:pt x="14597" y="97811"/>
                      <a:pt x="14585" y="98085"/>
                      <a:pt x="14561" y="98346"/>
                    </a:cubicBezTo>
                    <a:cubicBezTo>
                      <a:pt x="14550" y="98644"/>
                      <a:pt x="14526" y="98954"/>
                      <a:pt x="14514" y="99263"/>
                    </a:cubicBezTo>
                    <a:cubicBezTo>
                      <a:pt x="14490" y="99537"/>
                      <a:pt x="14478" y="99811"/>
                      <a:pt x="14454" y="100085"/>
                    </a:cubicBezTo>
                    <a:cubicBezTo>
                      <a:pt x="14442" y="100394"/>
                      <a:pt x="14419" y="100704"/>
                      <a:pt x="14395" y="101013"/>
                    </a:cubicBezTo>
                    <a:cubicBezTo>
                      <a:pt x="14383" y="101287"/>
                      <a:pt x="14371" y="101561"/>
                      <a:pt x="14347" y="101835"/>
                    </a:cubicBezTo>
                    <a:cubicBezTo>
                      <a:pt x="14335" y="102156"/>
                      <a:pt x="14311" y="102466"/>
                      <a:pt x="14288" y="102787"/>
                    </a:cubicBezTo>
                    <a:cubicBezTo>
                      <a:pt x="14276" y="103073"/>
                      <a:pt x="14252" y="103359"/>
                      <a:pt x="14240" y="103645"/>
                    </a:cubicBezTo>
                    <a:cubicBezTo>
                      <a:pt x="14216" y="103954"/>
                      <a:pt x="14204" y="104264"/>
                      <a:pt x="14180" y="104585"/>
                    </a:cubicBezTo>
                    <a:cubicBezTo>
                      <a:pt x="14169" y="104871"/>
                      <a:pt x="14145" y="105169"/>
                      <a:pt x="14133" y="105454"/>
                    </a:cubicBezTo>
                    <a:cubicBezTo>
                      <a:pt x="14109" y="105776"/>
                      <a:pt x="14097" y="106097"/>
                      <a:pt x="14073" y="106431"/>
                    </a:cubicBezTo>
                    <a:cubicBezTo>
                      <a:pt x="14061" y="106717"/>
                      <a:pt x="14038" y="107002"/>
                      <a:pt x="14026" y="107300"/>
                    </a:cubicBezTo>
                    <a:cubicBezTo>
                      <a:pt x="14002" y="107621"/>
                      <a:pt x="13990" y="107955"/>
                      <a:pt x="13966" y="108276"/>
                    </a:cubicBezTo>
                    <a:cubicBezTo>
                      <a:pt x="13954" y="108586"/>
                      <a:pt x="13930" y="108883"/>
                      <a:pt x="13918" y="109193"/>
                    </a:cubicBezTo>
                    <a:cubicBezTo>
                      <a:pt x="13895" y="109514"/>
                      <a:pt x="13883" y="109836"/>
                      <a:pt x="13859" y="110157"/>
                    </a:cubicBezTo>
                    <a:cubicBezTo>
                      <a:pt x="13847" y="110467"/>
                      <a:pt x="13823" y="110777"/>
                      <a:pt x="13811" y="111098"/>
                    </a:cubicBezTo>
                    <a:cubicBezTo>
                      <a:pt x="13788" y="111431"/>
                      <a:pt x="13776" y="111765"/>
                      <a:pt x="13752" y="112098"/>
                    </a:cubicBezTo>
                    <a:cubicBezTo>
                      <a:pt x="13740" y="112408"/>
                      <a:pt x="13728" y="112705"/>
                      <a:pt x="13704" y="113015"/>
                    </a:cubicBezTo>
                    <a:cubicBezTo>
                      <a:pt x="13692" y="113360"/>
                      <a:pt x="13668" y="113705"/>
                      <a:pt x="13657" y="114051"/>
                    </a:cubicBezTo>
                    <a:cubicBezTo>
                      <a:pt x="13633" y="114360"/>
                      <a:pt x="13621" y="114670"/>
                      <a:pt x="13597" y="114979"/>
                    </a:cubicBezTo>
                    <a:cubicBezTo>
                      <a:pt x="13585" y="115337"/>
                      <a:pt x="13561" y="115682"/>
                      <a:pt x="13549" y="116039"/>
                    </a:cubicBezTo>
                    <a:cubicBezTo>
                      <a:pt x="13526" y="116349"/>
                      <a:pt x="13514" y="116658"/>
                      <a:pt x="13502" y="116980"/>
                    </a:cubicBezTo>
                    <a:cubicBezTo>
                      <a:pt x="13478" y="117325"/>
                      <a:pt x="13466" y="117682"/>
                      <a:pt x="13442" y="118027"/>
                    </a:cubicBezTo>
                    <a:cubicBezTo>
                      <a:pt x="13430" y="118349"/>
                      <a:pt x="13418" y="118682"/>
                      <a:pt x="13395" y="119004"/>
                    </a:cubicBezTo>
                    <a:cubicBezTo>
                      <a:pt x="13383" y="119361"/>
                      <a:pt x="13359" y="119718"/>
                      <a:pt x="13347" y="120075"/>
                    </a:cubicBezTo>
                    <a:cubicBezTo>
                      <a:pt x="13335" y="120397"/>
                      <a:pt x="13311" y="120718"/>
                      <a:pt x="13299" y="121040"/>
                    </a:cubicBezTo>
                    <a:cubicBezTo>
                      <a:pt x="13276" y="121433"/>
                      <a:pt x="13264" y="121814"/>
                      <a:pt x="13240" y="122207"/>
                    </a:cubicBezTo>
                    <a:cubicBezTo>
                      <a:pt x="13228" y="122504"/>
                      <a:pt x="13216" y="122814"/>
                      <a:pt x="13204" y="123111"/>
                    </a:cubicBezTo>
                    <a:cubicBezTo>
                      <a:pt x="13180" y="123528"/>
                      <a:pt x="13156" y="123957"/>
                      <a:pt x="13145" y="124373"/>
                    </a:cubicBezTo>
                    <a:cubicBezTo>
                      <a:pt x="13133" y="124659"/>
                      <a:pt x="13121" y="124945"/>
                      <a:pt x="13109" y="125219"/>
                    </a:cubicBezTo>
                    <a:cubicBezTo>
                      <a:pt x="13085" y="125671"/>
                      <a:pt x="13061" y="126124"/>
                      <a:pt x="13049" y="126576"/>
                    </a:cubicBezTo>
                    <a:cubicBezTo>
                      <a:pt x="13037" y="126838"/>
                      <a:pt x="13026" y="127100"/>
                      <a:pt x="13014" y="127362"/>
                    </a:cubicBezTo>
                    <a:cubicBezTo>
                      <a:pt x="12978" y="128076"/>
                      <a:pt x="12942" y="147519"/>
                      <a:pt x="12918" y="148245"/>
                    </a:cubicBezTo>
                    <a:lnTo>
                      <a:pt x="35516" y="147781"/>
                    </a:lnTo>
                    <a:cubicBezTo>
                      <a:pt x="34838" y="125064"/>
                      <a:pt x="34207" y="96144"/>
                      <a:pt x="33492" y="80392"/>
                    </a:cubicBezTo>
                    <a:cubicBezTo>
                      <a:pt x="32992" y="69200"/>
                      <a:pt x="31790" y="52007"/>
                      <a:pt x="31790" y="51912"/>
                    </a:cubicBezTo>
                    <a:cubicBezTo>
                      <a:pt x="31790" y="50888"/>
                      <a:pt x="32397" y="49043"/>
                      <a:pt x="32933" y="47721"/>
                    </a:cubicBezTo>
                    <a:cubicBezTo>
                      <a:pt x="33504" y="46281"/>
                      <a:pt x="35040" y="42340"/>
                      <a:pt x="35362" y="40661"/>
                    </a:cubicBezTo>
                    <a:cubicBezTo>
                      <a:pt x="35671" y="38970"/>
                      <a:pt x="36493" y="35493"/>
                      <a:pt x="36814" y="34231"/>
                    </a:cubicBezTo>
                    <a:cubicBezTo>
                      <a:pt x="37290" y="32338"/>
                      <a:pt x="37564" y="30219"/>
                      <a:pt x="37564" y="30219"/>
                    </a:cubicBezTo>
                    <a:cubicBezTo>
                      <a:pt x="37564" y="30219"/>
                      <a:pt x="40136" y="25992"/>
                      <a:pt x="41124" y="24564"/>
                    </a:cubicBezTo>
                    <a:cubicBezTo>
                      <a:pt x="42124" y="23147"/>
                      <a:pt x="44744" y="19337"/>
                      <a:pt x="45446" y="17610"/>
                    </a:cubicBezTo>
                    <a:cubicBezTo>
                      <a:pt x="46149" y="15872"/>
                      <a:pt x="45696" y="14658"/>
                      <a:pt x="44910" y="14288"/>
                    </a:cubicBezTo>
                    <a:cubicBezTo>
                      <a:pt x="44685" y="14178"/>
                      <a:pt x="44403" y="14101"/>
                      <a:pt x="44084" y="14101"/>
                    </a:cubicBezTo>
                    <a:cubicBezTo>
                      <a:pt x="43308" y="14101"/>
                      <a:pt x="42311" y="14555"/>
                      <a:pt x="41374" y="16074"/>
                    </a:cubicBezTo>
                    <a:cubicBezTo>
                      <a:pt x="40065" y="18218"/>
                      <a:pt x="37386" y="21956"/>
                      <a:pt x="36338" y="23254"/>
                    </a:cubicBezTo>
                    <a:cubicBezTo>
                      <a:pt x="35372" y="24447"/>
                      <a:pt x="34308" y="26076"/>
                      <a:pt x="33631" y="26076"/>
                    </a:cubicBezTo>
                    <a:cubicBezTo>
                      <a:pt x="33565" y="26076"/>
                      <a:pt x="33503" y="26061"/>
                      <a:pt x="33445" y="26028"/>
                    </a:cubicBezTo>
                    <a:cubicBezTo>
                      <a:pt x="32790" y="25647"/>
                      <a:pt x="33076" y="23361"/>
                      <a:pt x="33659" y="21694"/>
                    </a:cubicBezTo>
                    <a:cubicBezTo>
                      <a:pt x="34242" y="20015"/>
                      <a:pt x="35433" y="16003"/>
                      <a:pt x="35790" y="14086"/>
                    </a:cubicBezTo>
                    <a:cubicBezTo>
                      <a:pt x="36159" y="12157"/>
                      <a:pt x="37636" y="7669"/>
                      <a:pt x="37791" y="6704"/>
                    </a:cubicBezTo>
                    <a:cubicBezTo>
                      <a:pt x="37933" y="5752"/>
                      <a:pt x="37410" y="4716"/>
                      <a:pt x="36278" y="4263"/>
                    </a:cubicBezTo>
                    <a:cubicBezTo>
                      <a:pt x="36027" y="4167"/>
                      <a:pt x="35774" y="4113"/>
                      <a:pt x="35523" y="4113"/>
                    </a:cubicBezTo>
                    <a:cubicBezTo>
                      <a:pt x="34633" y="4113"/>
                      <a:pt x="33768" y="4789"/>
                      <a:pt x="33099" y="6609"/>
                    </a:cubicBezTo>
                    <a:cubicBezTo>
                      <a:pt x="32254" y="8943"/>
                      <a:pt x="31516" y="12062"/>
                      <a:pt x="31135" y="13431"/>
                    </a:cubicBezTo>
                    <a:cubicBezTo>
                      <a:pt x="30742" y="14812"/>
                      <a:pt x="28087" y="21873"/>
                      <a:pt x="27527" y="22825"/>
                    </a:cubicBezTo>
                    <a:cubicBezTo>
                      <a:pt x="27342" y="23144"/>
                      <a:pt x="27082" y="23291"/>
                      <a:pt x="26824" y="23291"/>
                    </a:cubicBezTo>
                    <a:cubicBezTo>
                      <a:pt x="26320" y="23291"/>
                      <a:pt x="25821" y="22734"/>
                      <a:pt x="25884" y="21813"/>
                    </a:cubicBezTo>
                    <a:cubicBezTo>
                      <a:pt x="25968" y="20432"/>
                      <a:pt x="25884" y="15967"/>
                      <a:pt x="25753" y="14038"/>
                    </a:cubicBezTo>
                    <a:cubicBezTo>
                      <a:pt x="25610" y="12110"/>
                      <a:pt x="25444" y="8669"/>
                      <a:pt x="25420" y="7395"/>
                    </a:cubicBezTo>
                    <a:cubicBezTo>
                      <a:pt x="25384" y="6133"/>
                      <a:pt x="25432" y="3180"/>
                      <a:pt x="25396" y="2394"/>
                    </a:cubicBezTo>
                    <a:cubicBezTo>
                      <a:pt x="25360" y="1608"/>
                      <a:pt x="25218" y="37"/>
                      <a:pt x="23289" y="1"/>
                    </a:cubicBezTo>
                    <a:cubicBezTo>
                      <a:pt x="23263" y="0"/>
                      <a:pt x="23237" y="0"/>
                      <a:pt x="23212" y="0"/>
                    </a:cubicBezTo>
                    <a:close/>
                  </a:path>
                </a:pathLst>
              </a:custGeom>
              <a:solidFill>
                <a:srgbClr val="FFC9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8" name="Google Shape;3388;p57"/>
              <p:cNvSpPr/>
              <p:nvPr/>
            </p:nvSpPr>
            <p:spPr>
              <a:xfrm>
                <a:off x="5992500" y="3260440"/>
                <a:ext cx="469187" cy="1584070"/>
              </a:xfrm>
              <a:custGeom>
                <a:avLst/>
                <a:gdLst/>
                <a:ahLst/>
                <a:cxnLst/>
                <a:rect l="l" t="t" r="r" b="b"/>
                <a:pathLst>
                  <a:path w="25444" h="85904" extrusionOk="0">
                    <a:moveTo>
                      <a:pt x="4596" y="0"/>
                    </a:moveTo>
                    <a:cubicBezTo>
                      <a:pt x="4596" y="0"/>
                      <a:pt x="441" y="77427"/>
                      <a:pt x="0" y="85904"/>
                    </a:cubicBezTo>
                    <a:lnTo>
                      <a:pt x="25444" y="85594"/>
                    </a:lnTo>
                    <a:cubicBezTo>
                      <a:pt x="25444" y="85594"/>
                      <a:pt x="23062" y="11180"/>
                      <a:pt x="21836" y="881"/>
                    </a:cubicBezTo>
                    <a:cubicBezTo>
                      <a:pt x="21836" y="881"/>
                      <a:pt x="19658" y="959"/>
                      <a:pt x="16796" y="959"/>
                    </a:cubicBezTo>
                    <a:cubicBezTo>
                      <a:pt x="12650" y="959"/>
                      <a:pt x="7068" y="796"/>
                      <a:pt x="45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9" name="Google Shape;3389;p57"/>
              <p:cNvSpPr/>
              <p:nvPr/>
            </p:nvSpPr>
            <p:spPr>
              <a:xfrm>
                <a:off x="6074023" y="3244932"/>
                <a:ext cx="333358" cy="67822"/>
              </a:xfrm>
              <a:custGeom>
                <a:avLst/>
                <a:gdLst/>
                <a:ahLst/>
                <a:cxnLst/>
                <a:rect l="l" t="t" r="r" b="b"/>
                <a:pathLst>
                  <a:path w="18078" h="3678" extrusionOk="0">
                    <a:moveTo>
                      <a:pt x="776" y="1"/>
                    </a:moveTo>
                    <a:cubicBezTo>
                      <a:pt x="6" y="1"/>
                      <a:pt x="0" y="1095"/>
                      <a:pt x="44" y="2615"/>
                    </a:cubicBezTo>
                    <a:cubicBezTo>
                      <a:pt x="44" y="2615"/>
                      <a:pt x="2342" y="3544"/>
                      <a:pt x="8390" y="3663"/>
                    </a:cubicBezTo>
                    <a:cubicBezTo>
                      <a:pt x="8830" y="3673"/>
                      <a:pt x="9255" y="3677"/>
                      <a:pt x="9664" y="3677"/>
                    </a:cubicBezTo>
                    <a:cubicBezTo>
                      <a:pt x="14876" y="3677"/>
                      <a:pt x="17629" y="2961"/>
                      <a:pt x="17629" y="2961"/>
                    </a:cubicBezTo>
                    <a:cubicBezTo>
                      <a:pt x="17629" y="2961"/>
                      <a:pt x="18077" y="274"/>
                      <a:pt x="17062" y="274"/>
                    </a:cubicBezTo>
                    <a:cubicBezTo>
                      <a:pt x="17030" y="274"/>
                      <a:pt x="16997" y="276"/>
                      <a:pt x="16963" y="282"/>
                    </a:cubicBezTo>
                    <a:cubicBezTo>
                      <a:pt x="16316" y="383"/>
                      <a:pt x="13300" y="922"/>
                      <a:pt x="9868" y="922"/>
                    </a:cubicBezTo>
                    <a:cubicBezTo>
                      <a:pt x="9258" y="922"/>
                      <a:pt x="8634" y="905"/>
                      <a:pt x="8009" y="865"/>
                    </a:cubicBezTo>
                    <a:cubicBezTo>
                      <a:pt x="4235" y="627"/>
                      <a:pt x="2044" y="270"/>
                      <a:pt x="1020" y="32"/>
                    </a:cubicBezTo>
                    <a:cubicBezTo>
                      <a:pt x="931" y="11"/>
                      <a:pt x="850" y="1"/>
                      <a:pt x="7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90" name="Google Shape;3390;p57"/>
            <p:cNvGrpSpPr/>
            <p:nvPr/>
          </p:nvGrpSpPr>
          <p:grpSpPr>
            <a:xfrm>
              <a:off x="7881291" y="2555423"/>
              <a:ext cx="558123" cy="2280751"/>
              <a:chOff x="7881291" y="2555423"/>
              <a:chExt cx="558123" cy="2280751"/>
            </a:xfrm>
          </p:grpSpPr>
          <p:sp>
            <p:nvSpPr>
              <p:cNvPr id="3391" name="Google Shape;3391;p57"/>
              <p:cNvSpPr/>
              <p:nvPr/>
            </p:nvSpPr>
            <p:spPr>
              <a:xfrm>
                <a:off x="7977234" y="2785407"/>
                <a:ext cx="426831" cy="628491"/>
              </a:xfrm>
              <a:custGeom>
                <a:avLst/>
                <a:gdLst/>
                <a:ahLst/>
                <a:cxnLst/>
                <a:rect l="l" t="t" r="r" b="b"/>
                <a:pathLst>
                  <a:path w="23147" h="34083" extrusionOk="0">
                    <a:moveTo>
                      <a:pt x="7420" y="1"/>
                    </a:moveTo>
                    <a:cubicBezTo>
                      <a:pt x="6861" y="1"/>
                      <a:pt x="5038" y="7408"/>
                      <a:pt x="4478" y="7408"/>
                    </a:cubicBezTo>
                    <a:cubicBezTo>
                      <a:pt x="4446" y="7408"/>
                      <a:pt x="4417" y="7383"/>
                      <a:pt x="4394" y="7331"/>
                    </a:cubicBezTo>
                    <a:cubicBezTo>
                      <a:pt x="2775" y="6688"/>
                      <a:pt x="1274" y="6271"/>
                      <a:pt x="1" y="5747"/>
                    </a:cubicBezTo>
                    <a:lnTo>
                      <a:pt x="1" y="5747"/>
                    </a:lnTo>
                    <a:cubicBezTo>
                      <a:pt x="1" y="5747"/>
                      <a:pt x="905" y="7712"/>
                      <a:pt x="2036" y="18403"/>
                    </a:cubicBezTo>
                    <a:cubicBezTo>
                      <a:pt x="2668" y="19094"/>
                      <a:pt x="3203" y="19642"/>
                      <a:pt x="3489" y="19820"/>
                    </a:cubicBezTo>
                    <a:cubicBezTo>
                      <a:pt x="3870" y="20070"/>
                      <a:pt x="3644" y="23690"/>
                      <a:pt x="3358" y="33500"/>
                    </a:cubicBezTo>
                    <a:cubicBezTo>
                      <a:pt x="4363" y="33665"/>
                      <a:pt x="7251" y="34082"/>
                      <a:pt x="10529" y="34082"/>
                    </a:cubicBezTo>
                    <a:cubicBezTo>
                      <a:pt x="13193" y="34082"/>
                      <a:pt x="16115" y="33806"/>
                      <a:pt x="18491" y="32893"/>
                    </a:cubicBezTo>
                    <a:cubicBezTo>
                      <a:pt x="17860" y="26631"/>
                      <a:pt x="17443" y="22535"/>
                      <a:pt x="17467" y="22332"/>
                    </a:cubicBezTo>
                    <a:cubicBezTo>
                      <a:pt x="17562" y="21392"/>
                      <a:pt x="17931" y="19713"/>
                      <a:pt x="18622" y="18368"/>
                    </a:cubicBezTo>
                    <a:cubicBezTo>
                      <a:pt x="19312" y="17010"/>
                      <a:pt x="21098" y="13284"/>
                      <a:pt x="21598" y="11688"/>
                    </a:cubicBezTo>
                    <a:cubicBezTo>
                      <a:pt x="22551" y="8652"/>
                      <a:pt x="22968" y="6092"/>
                      <a:pt x="23146" y="4354"/>
                    </a:cubicBezTo>
                    <a:lnTo>
                      <a:pt x="23146" y="4354"/>
                    </a:lnTo>
                    <a:cubicBezTo>
                      <a:pt x="23108" y="4450"/>
                      <a:pt x="23046" y="4483"/>
                      <a:pt x="22971" y="4483"/>
                    </a:cubicBezTo>
                    <a:cubicBezTo>
                      <a:pt x="22794" y="4483"/>
                      <a:pt x="22546" y="4296"/>
                      <a:pt x="22369" y="4296"/>
                    </a:cubicBezTo>
                    <a:cubicBezTo>
                      <a:pt x="22294" y="4296"/>
                      <a:pt x="22232" y="4330"/>
                      <a:pt x="22194" y="4425"/>
                    </a:cubicBezTo>
                    <a:cubicBezTo>
                      <a:pt x="21051" y="7271"/>
                      <a:pt x="19503" y="10045"/>
                      <a:pt x="18050" y="10176"/>
                    </a:cubicBezTo>
                    <a:cubicBezTo>
                      <a:pt x="18042" y="10177"/>
                      <a:pt x="18033" y="10177"/>
                      <a:pt x="18024" y="10177"/>
                    </a:cubicBezTo>
                    <a:cubicBezTo>
                      <a:pt x="17045" y="10177"/>
                      <a:pt x="18788" y="4744"/>
                      <a:pt x="18670" y="3056"/>
                    </a:cubicBezTo>
                    <a:lnTo>
                      <a:pt x="18670" y="3056"/>
                    </a:lnTo>
                    <a:cubicBezTo>
                      <a:pt x="18468" y="3222"/>
                      <a:pt x="18218" y="3292"/>
                      <a:pt x="17935" y="3292"/>
                    </a:cubicBezTo>
                    <a:cubicBezTo>
                      <a:pt x="16534" y="3292"/>
                      <a:pt x="14318" y="1600"/>
                      <a:pt x="13096" y="1600"/>
                    </a:cubicBezTo>
                    <a:cubicBezTo>
                      <a:pt x="12814" y="1600"/>
                      <a:pt x="12584" y="1690"/>
                      <a:pt x="12431" y="1913"/>
                    </a:cubicBezTo>
                    <a:cubicBezTo>
                      <a:pt x="11626" y="3072"/>
                      <a:pt x="11036" y="3512"/>
                      <a:pt x="10544" y="3512"/>
                    </a:cubicBezTo>
                    <a:cubicBezTo>
                      <a:pt x="9450" y="3512"/>
                      <a:pt x="8846" y="1327"/>
                      <a:pt x="7466" y="20"/>
                    </a:cubicBezTo>
                    <a:cubicBezTo>
                      <a:pt x="7452" y="7"/>
                      <a:pt x="7436" y="1"/>
                      <a:pt x="74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2" name="Google Shape;3392;p57"/>
              <p:cNvSpPr/>
              <p:nvPr/>
            </p:nvSpPr>
            <p:spPr>
              <a:xfrm>
                <a:off x="7991064" y="2555423"/>
                <a:ext cx="256888" cy="399115"/>
              </a:xfrm>
              <a:custGeom>
                <a:avLst/>
                <a:gdLst/>
                <a:ahLst/>
                <a:cxnLst/>
                <a:rect l="l" t="t" r="r" b="b"/>
                <a:pathLst>
                  <a:path w="13931" h="21644" extrusionOk="0">
                    <a:moveTo>
                      <a:pt x="4555" y="0"/>
                    </a:moveTo>
                    <a:cubicBezTo>
                      <a:pt x="4506" y="0"/>
                      <a:pt x="4456" y="1"/>
                      <a:pt x="4406" y="3"/>
                    </a:cubicBezTo>
                    <a:cubicBezTo>
                      <a:pt x="1870" y="74"/>
                      <a:pt x="846" y="1836"/>
                      <a:pt x="584" y="2300"/>
                    </a:cubicBezTo>
                    <a:cubicBezTo>
                      <a:pt x="536" y="2384"/>
                      <a:pt x="513" y="2658"/>
                      <a:pt x="489" y="3086"/>
                    </a:cubicBezTo>
                    <a:cubicBezTo>
                      <a:pt x="453" y="4503"/>
                      <a:pt x="548" y="7575"/>
                      <a:pt x="513" y="10813"/>
                    </a:cubicBezTo>
                    <a:cubicBezTo>
                      <a:pt x="501" y="12314"/>
                      <a:pt x="453" y="13861"/>
                      <a:pt x="358" y="15290"/>
                    </a:cubicBezTo>
                    <a:cubicBezTo>
                      <a:pt x="346" y="15528"/>
                      <a:pt x="334" y="15766"/>
                      <a:pt x="322" y="15981"/>
                    </a:cubicBezTo>
                    <a:cubicBezTo>
                      <a:pt x="1" y="17100"/>
                      <a:pt x="1156" y="19541"/>
                      <a:pt x="1156" y="19541"/>
                    </a:cubicBezTo>
                    <a:cubicBezTo>
                      <a:pt x="1666" y="20215"/>
                      <a:pt x="2352" y="20468"/>
                      <a:pt x="3037" y="20468"/>
                    </a:cubicBezTo>
                    <a:cubicBezTo>
                      <a:pt x="3550" y="20468"/>
                      <a:pt x="4063" y="20326"/>
                      <a:pt x="4501" y="20112"/>
                    </a:cubicBezTo>
                    <a:cubicBezTo>
                      <a:pt x="5942" y="19410"/>
                      <a:pt x="6740" y="16326"/>
                      <a:pt x="7121" y="12980"/>
                    </a:cubicBezTo>
                    <a:lnTo>
                      <a:pt x="7121" y="12980"/>
                    </a:lnTo>
                    <a:cubicBezTo>
                      <a:pt x="7073" y="13980"/>
                      <a:pt x="7013" y="14969"/>
                      <a:pt x="6930" y="15850"/>
                    </a:cubicBezTo>
                    <a:cubicBezTo>
                      <a:pt x="6823" y="17076"/>
                      <a:pt x="6037" y="19684"/>
                      <a:pt x="6299" y="20315"/>
                    </a:cubicBezTo>
                    <a:cubicBezTo>
                      <a:pt x="6724" y="21299"/>
                      <a:pt x="7495" y="21643"/>
                      <a:pt x="8275" y="21643"/>
                    </a:cubicBezTo>
                    <a:cubicBezTo>
                      <a:pt x="8740" y="21643"/>
                      <a:pt x="9209" y="21521"/>
                      <a:pt x="9609" y="21338"/>
                    </a:cubicBezTo>
                    <a:cubicBezTo>
                      <a:pt x="11097" y="20660"/>
                      <a:pt x="12740" y="15707"/>
                      <a:pt x="13038" y="12564"/>
                    </a:cubicBezTo>
                    <a:cubicBezTo>
                      <a:pt x="13086" y="12099"/>
                      <a:pt x="13133" y="11635"/>
                      <a:pt x="13169" y="11171"/>
                    </a:cubicBezTo>
                    <a:cubicBezTo>
                      <a:pt x="13419" y="8515"/>
                      <a:pt x="13931" y="3205"/>
                      <a:pt x="13788" y="2717"/>
                    </a:cubicBezTo>
                    <a:cubicBezTo>
                      <a:pt x="13627" y="2175"/>
                      <a:pt x="13231" y="796"/>
                      <a:pt x="11184" y="796"/>
                    </a:cubicBezTo>
                    <a:cubicBezTo>
                      <a:pt x="11117" y="796"/>
                      <a:pt x="11048" y="797"/>
                      <a:pt x="10978" y="800"/>
                    </a:cubicBezTo>
                    <a:cubicBezTo>
                      <a:pt x="9490" y="872"/>
                      <a:pt x="8490" y="1419"/>
                      <a:pt x="7990" y="1788"/>
                    </a:cubicBezTo>
                    <a:cubicBezTo>
                      <a:pt x="7990" y="1788"/>
                      <a:pt x="7748" y="2532"/>
                      <a:pt x="7665" y="2532"/>
                    </a:cubicBezTo>
                    <a:cubicBezTo>
                      <a:pt x="7656" y="2532"/>
                      <a:pt x="7649" y="2523"/>
                      <a:pt x="7644" y="2503"/>
                    </a:cubicBezTo>
                    <a:cubicBezTo>
                      <a:pt x="7528" y="1989"/>
                      <a:pt x="6976" y="0"/>
                      <a:pt x="4555" y="0"/>
                    </a:cubicBezTo>
                    <a:close/>
                  </a:path>
                </a:pathLst>
              </a:custGeom>
              <a:solidFill>
                <a:srgbClr val="4928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3" name="Google Shape;3393;p57"/>
              <p:cNvSpPr/>
              <p:nvPr/>
            </p:nvSpPr>
            <p:spPr>
              <a:xfrm>
                <a:off x="8002700" y="3198518"/>
                <a:ext cx="430334" cy="1637656"/>
              </a:xfrm>
              <a:custGeom>
                <a:avLst/>
                <a:gdLst/>
                <a:ahLst/>
                <a:cxnLst/>
                <a:rect l="l" t="t" r="r" b="b"/>
                <a:pathLst>
                  <a:path w="23337" h="88810" extrusionOk="0">
                    <a:moveTo>
                      <a:pt x="17289" y="1"/>
                    </a:moveTo>
                    <a:cubicBezTo>
                      <a:pt x="17146" y="60"/>
                      <a:pt x="16991" y="120"/>
                      <a:pt x="16848" y="179"/>
                    </a:cubicBezTo>
                    <a:cubicBezTo>
                      <a:pt x="14479" y="1084"/>
                      <a:pt x="11567" y="1359"/>
                      <a:pt x="8909" y="1359"/>
                    </a:cubicBezTo>
                    <a:cubicBezTo>
                      <a:pt x="5622" y="1359"/>
                      <a:pt x="2722" y="939"/>
                      <a:pt x="1715" y="775"/>
                    </a:cubicBezTo>
                    <a:cubicBezTo>
                      <a:pt x="1465" y="739"/>
                      <a:pt x="1322" y="715"/>
                      <a:pt x="1322" y="715"/>
                    </a:cubicBezTo>
                    <a:cubicBezTo>
                      <a:pt x="1096" y="4644"/>
                      <a:pt x="1" y="88774"/>
                      <a:pt x="1" y="88774"/>
                    </a:cubicBezTo>
                    <a:lnTo>
                      <a:pt x="2084" y="88809"/>
                    </a:lnTo>
                    <a:lnTo>
                      <a:pt x="23337" y="88202"/>
                    </a:lnTo>
                    <a:cubicBezTo>
                      <a:pt x="22706" y="79511"/>
                      <a:pt x="17289" y="1"/>
                      <a:pt x="172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4" name="Google Shape;3394;p57"/>
              <p:cNvSpPr/>
              <p:nvPr/>
            </p:nvSpPr>
            <p:spPr>
              <a:xfrm>
                <a:off x="8010610" y="3189298"/>
                <a:ext cx="337249" cy="121649"/>
              </a:xfrm>
              <a:custGeom>
                <a:avLst/>
                <a:gdLst/>
                <a:ahLst/>
                <a:cxnLst/>
                <a:rect l="l" t="t" r="r" b="b"/>
                <a:pathLst>
                  <a:path w="18289" h="6597" extrusionOk="0">
                    <a:moveTo>
                      <a:pt x="17669" y="1"/>
                    </a:moveTo>
                    <a:cubicBezTo>
                      <a:pt x="17502" y="72"/>
                      <a:pt x="17348" y="144"/>
                      <a:pt x="17181" y="203"/>
                    </a:cubicBezTo>
                    <a:cubicBezTo>
                      <a:pt x="14706" y="1238"/>
                      <a:pt x="11688" y="1563"/>
                      <a:pt x="8877" y="1563"/>
                    </a:cubicBezTo>
                    <a:cubicBezTo>
                      <a:pt x="5062" y="1563"/>
                      <a:pt x="1630" y="965"/>
                      <a:pt x="465" y="739"/>
                    </a:cubicBezTo>
                    <a:cubicBezTo>
                      <a:pt x="191" y="679"/>
                      <a:pt x="36" y="644"/>
                      <a:pt x="36" y="644"/>
                    </a:cubicBezTo>
                    <a:cubicBezTo>
                      <a:pt x="0" y="1346"/>
                      <a:pt x="0" y="3477"/>
                      <a:pt x="12" y="6597"/>
                    </a:cubicBezTo>
                    <a:lnTo>
                      <a:pt x="18288" y="5990"/>
                    </a:lnTo>
                    <a:cubicBezTo>
                      <a:pt x="18026" y="3013"/>
                      <a:pt x="17669" y="1"/>
                      <a:pt x="17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5" name="Google Shape;3395;p57"/>
              <p:cNvSpPr/>
              <p:nvPr/>
            </p:nvSpPr>
            <p:spPr>
              <a:xfrm>
                <a:off x="8169563" y="2612292"/>
                <a:ext cx="269851" cy="382943"/>
              </a:xfrm>
              <a:custGeom>
                <a:avLst/>
                <a:gdLst/>
                <a:ahLst/>
                <a:cxnLst/>
                <a:rect l="l" t="t" r="r" b="b"/>
                <a:pathLst>
                  <a:path w="14634" h="20767" extrusionOk="0">
                    <a:moveTo>
                      <a:pt x="7148" y="0"/>
                    </a:moveTo>
                    <a:cubicBezTo>
                      <a:pt x="5757" y="0"/>
                      <a:pt x="4873" y="851"/>
                      <a:pt x="4596" y="1110"/>
                    </a:cubicBezTo>
                    <a:cubicBezTo>
                      <a:pt x="4537" y="1169"/>
                      <a:pt x="4430" y="1419"/>
                      <a:pt x="4299" y="1824"/>
                    </a:cubicBezTo>
                    <a:cubicBezTo>
                      <a:pt x="3858" y="3134"/>
                      <a:pt x="3072" y="6051"/>
                      <a:pt x="2120" y="9075"/>
                    </a:cubicBezTo>
                    <a:cubicBezTo>
                      <a:pt x="1679" y="10492"/>
                      <a:pt x="1203" y="11920"/>
                      <a:pt x="715" y="13230"/>
                    </a:cubicBezTo>
                    <a:cubicBezTo>
                      <a:pt x="631" y="13456"/>
                      <a:pt x="548" y="13659"/>
                      <a:pt x="489" y="13873"/>
                    </a:cubicBezTo>
                    <a:cubicBezTo>
                      <a:pt x="429" y="13849"/>
                      <a:pt x="369" y="13837"/>
                      <a:pt x="322" y="13813"/>
                    </a:cubicBezTo>
                    <a:cubicBezTo>
                      <a:pt x="262" y="13909"/>
                      <a:pt x="215" y="14016"/>
                      <a:pt x="155" y="14111"/>
                    </a:cubicBezTo>
                    <a:cubicBezTo>
                      <a:pt x="155" y="14123"/>
                      <a:pt x="143" y="14135"/>
                      <a:pt x="143" y="14147"/>
                    </a:cubicBezTo>
                    <a:cubicBezTo>
                      <a:pt x="236" y="14003"/>
                      <a:pt x="278" y="13947"/>
                      <a:pt x="286" y="13947"/>
                    </a:cubicBezTo>
                    <a:lnTo>
                      <a:pt x="286" y="13947"/>
                    </a:lnTo>
                    <a:cubicBezTo>
                      <a:pt x="302" y="13947"/>
                      <a:pt x="176" y="14188"/>
                      <a:pt x="72" y="14397"/>
                    </a:cubicBezTo>
                    <a:cubicBezTo>
                      <a:pt x="48" y="14504"/>
                      <a:pt x="12" y="14635"/>
                      <a:pt x="0" y="14718"/>
                    </a:cubicBezTo>
                    <a:cubicBezTo>
                      <a:pt x="12" y="14778"/>
                      <a:pt x="12" y="14837"/>
                      <a:pt x="24" y="14909"/>
                    </a:cubicBezTo>
                    <a:cubicBezTo>
                      <a:pt x="60" y="15326"/>
                      <a:pt x="108" y="15730"/>
                      <a:pt x="143" y="16147"/>
                    </a:cubicBezTo>
                    <a:cubicBezTo>
                      <a:pt x="191" y="16647"/>
                      <a:pt x="822" y="17504"/>
                      <a:pt x="822" y="17981"/>
                    </a:cubicBezTo>
                    <a:cubicBezTo>
                      <a:pt x="1223" y="19142"/>
                      <a:pt x="2214" y="19573"/>
                      <a:pt x="3113" y="19573"/>
                    </a:cubicBezTo>
                    <a:cubicBezTo>
                      <a:pt x="3229" y="19573"/>
                      <a:pt x="3342" y="19566"/>
                      <a:pt x="3453" y="19552"/>
                    </a:cubicBezTo>
                    <a:cubicBezTo>
                      <a:pt x="4870" y="19374"/>
                      <a:pt x="5811" y="16385"/>
                      <a:pt x="7085" y="13361"/>
                    </a:cubicBezTo>
                    <a:lnTo>
                      <a:pt x="7085" y="13361"/>
                    </a:lnTo>
                    <a:cubicBezTo>
                      <a:pt x="6763" y="14290"/>
                      <a:pt x="6430" y="15195"/>
                      <a:pt x="6108" y="15992"/>
                    </a:cubicBezTo>
                    <a:cubicBezTo>
                      <a:pt x="5668" y="17111"/>
                      <a:pt x="5513" y="17981"/>
                      <a:pt x="5561" y="18659"/>
                    </a:cubicBezTo>
                    <a:cubicBezTo>
                      <a:pt x="5670" y="20229"/>
                      <a:pt x="6822" y="20766"/>
                      <a:pt x="7822" y="20766"/>
                    </a:cubicBezTo>
                    <a:cubicBezTo>
                      <a:pt x="7907" y="20766"/>
                      <a:pt x="7991" y="20762"/>
                      <a:pt x="8073" y="20755"/>
                    </a:cubicBezTo>
                    <a:cubicBezTo>
                      <a:pt x="9525" y="20624"/>
                      <a:pt x="11061" y="17850"/>
                      <a:pt x="12216" y="15004"/>
                    </a:cubicBezTo>
                    <a:cubicBezTo>
                      <a:pt x="12383" y="14587"/>
                      <a:pt x="12550" y="14159"/>
                      <a:pt x="12716" y="13742"/>
                    </a:cubicBezTo>
                    <a:cubicBezTo>
                      <a:pt x="13681" y="11325"/>
                      <a:pt x="14538" y="9087"/>
                      <a:pt x="14550" y="8575"/>
                    </a:cubicBezTo>
                    <a:cubicBezTo>
                      <a:pt x="14574" y="7991"/>
                      <a:pt x="14633" y="6479"/>
                      <a:pt x="12716" y="5812"/>
                    </a:cubicBezTo>
                    <a:cubicBezTo>
                      <a:pt x="12122" y="5607"/>
                      <a:pt x="11586" y="5536"/>
                      <a:pt x="11130" y="5536"/>
                    </a:cubicBezTo>
                    <a:cubicBezTo>
                      <a:pt x="10610" y="5536"/>
                      <a:pt x="10192" y="5628"/>
                      <a:pt x="9906" y="5717"/>
                    </a:cubicBezTo>
                    <a:cubicBezTo>
                      <a:pt x="10264" y="4669"/>
                      <a:pt x="10502" y="3919"/>
                      <a:pt x="10514" y="3705"/>
                    </a:cubicBezTo>
                    <a:cubicBezTo>
                      <a:pt x="10561" y="3181"/>
                      <a:pt x="10656" y="1050"/>
                      <a:pt x="8490" y="252"/>
                    </a:cubicBezTo>
                    <a:cubicBezTo>
                      <a:pt x="8001" y="72"/>
                      <a:pt x="7553" y="0"/>
                      <a:pt x="7148" y="0"/>
                    </a:cubicBezTo>
                    <a:close/>
                  </a:path>
                </a:pathLst>
              </a:custGeom>
              <a:solidFill>
                <a:srgbClr val="4928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6" name="Google Shape;3396;p57"/>
              <p:cNvSpPr/>
              <p:nvPr/>
            </p:nvSpPr>
            <p:spPr>
              <a:xfrm>
                <a:off x="7881291" y="2772388"/>
                <a:ext cx="315730" cy="352388"/>
              </a:xfrm>
              <a:custGeom>
                <a:avLst/>
                <a:gdLst/>
                <a:ahLst/>
                <a:cxnLst/>
                <a:rect l="l" t="t" r="r" b="b"/>
                <a:pathLst>
                  <a:path w="17122" h="19110" extrusionOk="0">
                    <a:moveTo>
                      <a:pt x="5259" y="1"/>
                    </a:moveTo>
                    <a:cubicBezTo>
                      <a:pt x="4778" y="1"/>
                      <a:pt x="4381" y="89"/>
                      <a:pt x="3918" y="190"/>
                    </a:cubicBezTo>
                    <a:cubicBezTo>
                      <a:pt x="2667" y="452"/>
                      <a:pt x="1334" y="881"/>
                      <a:pt x="584" y="4453"/>
                    </a:cubicBezTo>
                    <a:cubicBezTo>
                      <a:pt x="0" y="7227"/>
                      <a:pt x="1548" y="11513"/>
                      <a:pt x="3203" y="14371"/>
                    </a:cubicBezTo>
                    <a:cubicBezTo>
                      <a:pt x="5049" y="17573"/>
                      <a:pt x="7239" y="19109"/>
                      <a:pt x="7239" y="19109"/>
                    </a:cubicBezTo>
                    <a:cubicBezTo>
                      <a:pt x="14383" y="13252"/>
                      <a:pt x="6121" y="6989"/>
                      <a:pt x="6120" y="6989"/>
                    </a:cubicBezTo>
                    <a:lnTo>
                      <a:pt x="6120" y="6989"/>
                    </a:lnTo>
                    <a:cubicBezTo>
                      <a:pt x="7382" y="7525"/>
                      <a:pt x="8013" y="7870"/>
                      <a:pt x="9633" y="8501"/>
                    </a:cubicBezTo>
                    <a:cubicBezTo>
                      <a:pt x="10633" y="8894"/>
                      <a:pt x="11657" y="9191"/>
                      <a:pt x="12669" y="9239"/>
                    </a:cubicBezTo>
                    <a:cubicBezTo>
                      <a:pt x="12802" y="9247"/>
                      <a:pt x="12945" y="9252"/>
                      <a:pt x="13094" y="9252"/>
                    </a:cubicBezTo>
                    <a:cubicBezTo>
                      <a:pt x="13813" y="9252"/>
                      <a:pt x="14694" y="9152"/>
                      <a:pt x="15502" y="8906"/>
                    </a:cubicBezTo>
                    <a:cubicBezTo>
                      <a:pt x="15502" y="8906"/>
                      <a:pt x="16907" y="8513"/>
                      <a:pt x="17015" y="6810"/>
                    </a:cubicBezTo>
                    <a:cubicBezTo>
                      <a:pt x="17122" y="5120"/>
                      <a:pt x="16764" y="5893"/>
                      <a:pt x="16610" y="5441"/>
                    </a:cubicBezTo>
                    <a:cubicBezTo>
                      <a:pt x="16431" y="5370"/>
                      <a:pt x="16264" y="5286"/>
                      <a:pt x="16110" y="5191"/>
                    </a:cubicBezTo>
                    <a:cubicBezTo>
                      <a:pt x="15788" y="5072"/>
                      <a:pt x="15431" y="4941"/>
                      <a:pt x="15086" y="4762"/>
                    </a:cubicBezTo>
                    <a:cubicBezTo>
                      <a:pt x="14026" y="4203"/>
                      <a:pt x="11835" y="2774"/>
                      <a:pt x="9990" y="1702"/>
                    </a:cubicBezTo>
                    <a:cubicBezTo>
                      <a:pt x="9109" y="1202"/>
                      <a:pt x="8311" y="774"/>
                      <a:pt x="7751" y="559"/>
                    </a:cubicBezTo>
                    <a:cubicBezTo>
                      <a:pt x="7180" y="357"/>
                      <a:pt x="6728" y="214"/>
                      <a:pt x="6335" y="131"/>
                    </a:cubicBezTo>
                    <a:cubicBezTo>
                      <a:pt x="5915" y="37"/>
                      <a:pt x="5570" y="1"/>
                      <a:pt x="52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07"/>
        <p:cNvGrpSpPr/>
        <p:nvPr/>
      </p:nvGrpSpPr>
      <p:grpSpPr>
        <a:xfrm>
          <a:off x="0" y="0"/>
          <a:ext cx="0" cy="0"/>
          <a:chOff x="0" y="0"/>
          <a:chExt cx="0" cy="0"/>
        </a:xfrm>
      </p:grpSpPr>
      <p:sp>
        <p:nvSpPr>
          <p:cNvPr id="3408" name="Google Shape;3408;p59"/>
          <p:cNvSpPr/>
          <p:nvPr/>
        </p:nvSpPr>
        <p:spPr>
          <a:xfrm>
            <a:off x="4110975" y="-9800"/>
            <a:ext cx="50331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9" name="Google Shape;3409;p59"/>
          <p:cNvSpPr txBox="1">
            <a:spLocks noGrp="1"/>
          </p:cNvSpPr>
          <p:nvPr>
            <p:ph type="title" idx="15"/>
          </p:nvPr>
        </p:nvSpPr>
        <p:spPr>
          <a:xfrm>
            <a:off x="712350" y="76480"/>
            <a:ext cx="7719300" cy="48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00000"/>
                </a:solidFill>
              </a:rPr>
              <a:t>Table of Contents</a:t>
            </a:r>
            <a:endParaRPr dirty="0">
              <a:solidFill>
                <a:srgbClr val="000000"/>
              </a:solidFill>
            </a:endParaRPr>
          </a:p>
        </p:txBody>
      </p:sp>
      <p:sp>
        <p:nvSpPr>
          <p:cNvPr id="3410" name="Google Shape;3410;p59"/>
          <p:cNvSpPr txBox="1">
            <a:spLocks noGrp="1"/>
          </p:cNvSpPr>
          <p:nvPr>
            <p:ph type="title"/>
          </p:nvPr>
        </p:nvSpPr>
        <p:spPr>
          <a:xfrm>
            <a:off x="3295896" y="632528"/>
            <a:ext cx="1960800" cy="470400"/>
          </a:xfrm>
          <a:prstGeom prst="rect">
            <a:avLst/>
          </a:prstGeom>
        </p:spPr>
        <p:txBody>
          <a:bodyPr spcFirstLastPara="1" wrap="square" lIns="91425" tIns="0" rIns="91425" bIns="0" anchor="ctr" anchorCtr="0">
            <a:noAutofit/>
          </a:bodyPr>
          <a:lstStyle/>
          <a:p>
            <a:pPr marL="0" lvl="0" indent="0" algn="r" rtl="0">
              <a:spcBef>
                <a:spcPts val="0"/>
              </a:spcBef>
              <a:spcAft>
                <a:spcPts val="0"/>
              </a:spcAft>
              <a:buNone/>
            </a:pPr>
            <a:r>
              <a:rPr lang="en" dirty="0">
                <a:solidFill>
                  <a:schemeClr val="lt1"/>
                </a:solidFill>
              </a:rPr>
              <a:t>01</a:t>
            </a:r>
            <a:endParaRPr dirty="0">
              <a:solidFill>
                <a:schemeClr val="lt1"/>
              </a:solidFill>
            </a:endParaRPr>
          </a:p>
        </p:txBody>
      </p:sp>
      <p:sp>
        <p:nvSpPr>
          <p:cNvPr id="3411" name="Google Shape;3411;p59"/>
          <p:cNvSpPr txBox="1">
            <a:spLocks noGrp="1"/>
          </p:cNvSpPr>
          <p:nvPr>
            <p:ph type="title" idx="2"/>
          </p:nvPr>
        </p:nvSpPr>
        <p:spPr>
          <a:xfrm>
            <a:off x="3311759" y="1288126"/>
            <a:ext cx="1960800" cy="470400"/>
          </a:xfrm>
          <a:prstGeom prst="rect">
            <a:avLst/>
          </a:prstGeom>
        </p:spPr>
        <p:txBody>
          <a:bodyPr spcFirstLastPara="1" wrap="square" lIns="91425" tIns="0" rIns="91425" bIns="0" anchor="ctr" anchorCtr="0">
            <a:noAutofit/>
          </a:bodyPr>
          <a:lstStyle/>
          <a:p>
            <a:pPr marL="0" lvl="0" indent="0" algn="r" rtl="0">
              <a:spcBef>
                <a:spcPts val="0"/>
              </a:spcBef>
              <a:spcAft>
                <a:spcPts val="0"/>
              </a:spcAft>
              <a:buNone/>
            </a:pPr>
            <a:r>
              <a:rPr lang="en" dirty="0">
                <a:solidFill>
                  <a:schemeClr val="lt1"/>
                </a:solidFill>
              </a:rPr>
              <a:t>02</a:t>
            </a:r>
            <a:endParaRPr dirty="0">
              <a:solidFill>
                <a:schemeClr val="lt1"/>
              </a:solidFill>
            </a:endParaRPr>
          </a:p>
        </p:txBody>
      </p:sp>
      <p:sp>
        <p:nvSpPr>
          <p:cNvPr id="3412" name="Google Shape;3412;p59"/>
          <p:cNvSpPr txBox="1">
            <a:spLocks noGrp="1"/>
          </p:cNvSpPr>
          <p:nvPr>
            <p:ph type="title" idx="4"/>
          </p:nvPr>
        </p:nvSpPr>
        <p:spPr>
          <a:xfrm>
            <a:off x="3315568" y="1985381"/>
            <a:ext cx="1960800" cy="470400"/>
          </a:xfrm>
          <a:prstGeom prst="rect">
            <a:avLst/>
          </a:prstGeom>
        </p:spPr>
        <p:txBody>
          <a:bodyPr spcFirstLastPara="1" wrap="square" lIns="91425" tIns="0" rIns="91425" bIns="0" anchor="ctr" anchorCtr="0">
            <a:noAutofit/>
          </a:bodyPr>
          <a:lstStyle/>
          <a:p>
            <a:pPr marL="0" lvl="0" indent="0" algn="r" rtl="0">
              <a:spcBef>
                <a:spcPts val="0"/>
              </a:spcBef>
              <a:spcAft>
                <a:spcPts val="0"/>
              </a:spcAft>
              <a:buNone/>
            </a:pPr>
            <a:r>
              <a:rPr lang="en" dirty="0">
                <a:solidFill>
                  <a:schemeClr val="lt1"/>
                </a:solidFill>
              </a:rPr>
              <a:t>03</a:t>
            </a:r>
            <a:endParaRPr dirty="0">
              <a:solidFill>
                <a:schemeClr val="lt1"/>
              </a:solidFill>
            </a:endParaRPr>
          </a:p>
        </p:txBody>
      </p:sp>
      <p:sp>
        <p:nvSpPr>
          <p:cNvPr id="3413" name="Google Shape;3413;p59"/>
          <p:cNvSpPr txBox="1">
            <a:spLocks noGrp="1"/>
          </p:cNvSpPr>
          <p:nvPr>
            <p:ph type="title" idx="6"/>
          </p:nvPr>
        </p:nvSpPr>
        <p:spPr>
          <a:xfrm>
            <a:off x="3311759" y="3330201"/>
            <a:ext cx="1960800" cy="470400"/>
          </a:xfrm>
          <a:prstGeom prst="rect">
            <a:avLst/>
          </a:prstGeom>
        </p:spPr>
        <p:txBody>
          <a:bodyPr spcFirstLastPara="1" wrap="square" lIns="91425" tIns="0" rIns="91425" bIns="0" anchor="ctr" anchorCtr="0">
            <a:noAutofit/>
          </a:bodyPr>
          <a:lstStyle/>
          <a:p>
            <a:pPr marL="0" lvl="0" indent="0" algn="r" rtl="0">
              <a:spcBef>
                <a:spcPts val="0"/>
              </a:spcBef>
              <a:spcAft>
                <a:spcPts val="0"/>
              </a:spcAft>
              <a:buNone/>
            </a:pPr>
            <a:r>
              <a:rPr lang="en" dirty="0">
                <a:solidFill>
                  <a:schemeClr val="lt1"/>
                </a:solidFill>
              </a:rPr>
              <a:t>05</a:t>
            </a:r>
            <a:endParaRPr dirty="0">
              <a:solidFill>
                <a:schemeClr val="lt1"/>
              </a:solidFill>
            </a:endParaRPr>
          </a:p>
        </p:txBody>
      </p:sp>
      <p:sp>
        <p:nvSpPr>
          <p:cNvPr id="3414" name="Google Shape;3414;p59"/>
          <p:cNvSpPr txBox="1">
            <a:spLocks noGrp="1"/>
          </p:cNvSpPr>
          <p:nvPr>
            <p:ph type="subTitle" idx="1"/>
          </p:nvPr>
        </p:nvSpPr>
        <p:spPr>
          <a:xfrm>
            <a:off x="5272559" y="706588"/>
            <a:ext cx="3225300" cy="330000"/>
          </a:xfrm>
          <a:prstGeom prst="rect">
            <a:avLst/>
          </a:prstGeom>
        </p:spPr>
        <p:txBody>
          <a:bodyPr spcFirstLastPara="1" wrap="square" lIns="91425" tIns="0" rIns="91425" bIns="0" anchor="ctr" anchorCtr="0">
            <a:noAutofit/>
          </a:bodyPr>
          <a:lstStyle/>
          <a:p>
            <a:pPr marL="0" lvl="0" indent="0" algn="l" rtl="0">
              <a:spcBef>
                <a:spcPts val="0"/>
              </a:spcBef>
              <a:spcAft>
                <a:spcPts val="0"/>
              </a:spcAft>
              <a:buNone/>
            </a:pPr>
            <a:r>
              <a:rPr lang="en" dirty="0">
                <a:solidFill>
                  <a:srgbClr val="000000"/>
                </a:solidFill>
              </a:rPr>
              <a:t>What is the WMIS?</a:t>
            </a:r>
            <a:endParaRPr dirty="0">
              <a:solidFill>
                <a:srgbClr val="000000"/>
              </a:solidFill>
            </a:endParaRPr>
          </a:p>
        </p:txBody>
      </p:sp>
      <p:sp>
        <p:nvSpPr>
          <p:cNvPr id="3415" name="Google Shape;3415;p59"/>
          <p:cNvSpPr txBox="1">
            <a:spLocks noGrp="1"/>
          </p:cNvSpPr>
          <p:nvPr>
            <p:ph type="subTitle" idx="3"/>
          </p:nvPr>
        </p:nvSpPr>
        <p:spPr>
          <a:xfrm>
            <a:off x="5314126" y="1360194"/>
            <a:ext cx="3225300" cy="330000"/>
          </a:xfrm>
          <a:prstGeom prst="rect">
            <a:avLst/>
          </a:prstGeom>
        </p:spPr>
        <p:txBody>
          <a:bodyPr spcFirstLastPara="1" wrap="square" lIns="91425" tIns="0" rIns="91425" bIns="0" anchor="ctr" anchorCtr="0">
            <a:noAutofit/>
          </a:bodyPr>
          <a:lstStyle/>
          <a:p>
            <a:pPr marL="0" lvl="0" indent="0" algn="l" rtl="0">
              <a:spcBef>
                <a:spcPts val="0"/>
              </a:spcBef>
              <a:spcAft>
                <a:spcPts val="0"/>
              </a:spcAft>
              <a:buNone/>
            </a:pPr>
            <a:r>
              <a:rPr lang="en" dirty="0">
                <a:solidFill>
                  <a:srgbClr val="000000"/>
                </a:solidFill>
              </a:rPr>
              <a:t>Achievements to date	</a:t>
            </a:r>
            <a:endParaRPr dirty="0">
              <a:solidFill>
                <a:srgbClr val="000000"/>
              </a:solidFill>
            </a:endParaRPr>
          </a:p>
        </p:txBody>
      </p:sp>
      <p:sp>
        <p:nvSpPr>
          <p:cNvPr id="3416" name="Google Shape;3416;p59"/>
          <p:cNvSpPr txBox="1">
            <a:spLocks noGrp="1"/>
          </p:cNvSpPr>
          <p:nvPr>
            <p:ph type="subTitle" idx="5"/>
          </p:nvPr>
        </p:nvSpPr>
        <p:spPr>
          <a:xfrm>
            <a:off x="5314126" y="2054625"/>
            <a:ext cx="3225300" cy="330000"/>
          </a:xfrm>
          <a:prstGeom prst="rect">
            <a:avLst/>
          </a:prstGeom>
        </p:spPr>
        <p:txBody>
          <a:bodyPr spcFirstLastPara="1" wrap="square" lIns="91425" tIns="0" rIns="91425" bIns="0" anchor="ctr" anchorCtr="0">
            <a:noAutofit/>
          </a:bodyPr>
          <a:lstStyle/>
          <a:p>
            <a:pPr marL="0" lvl="0" indent="0" algn="l" rtl="0">
              <a:spcBef>
                <a:spcPts val="0"/>
              </a:spcBef>
              <a:spcAft>
                <a:spcPts val="0"/>
              </a:spcAft>
              <a:buNone/>
            </a:pPr>
            <a:r>
              <a:rPr lang="en" dirty="0">
                <a:solidFill>
                  <a:srgbClr val="000000"/>
                </a:solidFill>
              </a:rPr>
              <a:t>Challenges Faced</a:t>
            </a:r>
            <a:endParaRPr dirty="0">
              <a:solidFill>
                <a:srgbClr val="000000"/>
              </a:solidFill>
            </a:endParaRPr>
          </a:p>
        </p:txBody>
      </p:sp>
      <p:sp>
        <p:nvSpPr>
          <p:cNvPr id="3417" name="Google Shape;3417;p59"/>
          <p:cNvSpPr txBox="1">
            <a:spLocks noGrp="1"/>
          </p:cNvSpPr>
          <p:nvPr>
            <p:ph type="subTitle" idx="7"/>
          </p:nvPr>
        </p:nvSpPr>
        <p:spPr>
          <a:xfrm>
            <a:off x="5315272" y="2725398"/>
            <a:ext cx="3825108" cy="330000"/>
          </a:xfrm>
          <a:prstGeom prst="rect">
            <a:avLst/>
          </a:prstGeom>
        </p:spPr>
        <p:txBody>
          <a:bodyPr spcFirstLastPara="1" wrap="square" lIns="91425" tIns="0" rIns="91425" bIns="0" anchor="ctr" anchorCtr="0">
            <a:noAutofit/>
          </a:bodyPr>
          <a:lstStyle/>
          <a:p>
            <a:pPr marL="0" lvl="0" indent="0" algn="l" rtl="0">
              <a:spcBef>
                <a:spcPts val="0"/>
              </a:spcBef>
              <a:spcAft>
                <a:spcPts val="0"/>
              </a:spcAft>
              <a:buNone/>
            </a:pPr>
            <a:r>
              <a:rPr lang="en" dirty="0">
                <a:solidFill>
                  <a:srgbClr val="000000"/>
                </a:solidFill>
              </a:rPr>
              <a:t>Using these challenges to form solutions</a:t>
            </a:r>
            <a:endParaRPr dirty="0">
              <a:solidFill>
                <a:srgbClr val="000000"/>
              </a:solidFill>
            </a:endParaRPr>
          </a:p>
        </p:txBody>
      </p:sp>
      <p:grpSp>
        <p:nvGrpSpPr>
          <p:cNvPr id="3418" name="Google Shape;3418;p59"/>
          <p:cNvGrpSpPr/>
          <p:nvPr/>
        </p:nvGrpSpPr>
        <p:grpSpPr>
          <a:xfrm>
            <a:off x="901061" y="2053882"/>
            <a:ext cx="2967554" cy="2859091"/>
            <a:chOff x="1292661" y="1707110"/>
            <a:chExt cx="3479076" cy="3205864"/>
          </a:xfrm>
        </p:grpSpPr>
        <p:sp>
          <p:nvSpPr>
            <p:cNvPr id="3419" name="Google Shape;3419;p59"/>
            <p:cNvSpPr/>
            <p:nvPr/>
          </p:nvSpPr>
          <p:spPr>
            <a:xfrm>
              <a:off x="1292661" y="4702378"/>
              <a:ext cx="3479076" cy="210596"/>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rgbClr val="E9E5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420" name="Google Shape;3420;p59"/>
            <p:cNvGrpSpPr/>
            <p:nvPr/>
          </p:nvGrpSpPr>
          <p:grpSpPr>
            <a:xfrm>
              <a:off x="1399685" y="1707110"/>
              <a:ext cx="3265010" cy="3091978"/>
              <a:chOff x="176800" y="-680600"/>
              <a:chExt cx="7268500" cy="6883300"/>
            </a:xfrm>
          </p:grpSpPr>
          <p:sp>
            <p:nvSpPr>
              <p:cNvPr id="3421" name="Google Shape;3421;p59"/>
              <p:cNvSpPr/>
              <p:nvPr/>
            </p:nvSpPr>
            <p:spPr>
              <a:xfrm>
                <a:off x="2420225" y="5720150"/>
                <a:ext cx="183375" cy="212975"/>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2" name="Google Shape;3422;p59"/>
              <p:cNvSpPr/>
              <p:nvPr/>
            </p:nvSpPr>
            <p:spPr>
              <a:xfrm>
                <a:off x="3463225" y="5744800"/>
                <a:ext cx="183375" cy="209950"/>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3" name="Google Shape;3423;p59"/>
              <p:cNvSpPr/>
              <p:nvPr/>
            </p:nvSpPr>
            <p:spPr>
              <a:xfrm>
                <a:off x="2401175" y="2727850"/>
                <a:ext cx="1430275" cy="3086125"/>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4" name="Google Shape;3424;p59"/>
              <p:cNvSpPr/>
              <p:nvPr/>
            </p:nvSpPr>
            <p:spPr>
              <a:xfrm>
                <a:off x="2578575" y="3171500"/>
                <a:ext cx="456925" cy="244452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5" name="Google Shape;3425;p59"/>
              <p:cNvSpPr/>
              <p:nvPr/>
            </p:nvSpPr>
            <p:spPr>
              <a:xfrm>
                <a:off x="3106925" y="2777825"/>
                <a:ext cx="146775" cy="288175"/>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6" name="Google Shape;3426;p59"/>
              <p:cNvSpPr/>
              <p:nvPr/>
            </p:nvSpPr>
            <p:spPr>
              <a:xfrm>
                <a:off x="3296525" y="3170100"/>
                <a:ext cx="209275" cy="2478075"/>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7" name="Google Shape;3427;p59"/>
              <p:cNvSpPr/>
              <p:nvPr/>
            </p:nvSpPr>
            <p:spPr>
              <a:xfrm>
                <a:off x="2618775" y="2702850"/>
                <a:ext cx="253025" cy="363150"/>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8" name="Google Shape;3428;p59"/>
              <p:cNvSpPr/>
              <p:nvPr/>
            </p:nvSpPr>
            <p:spPr>
              <a:xfrm>
                <a:off x="3533175" y="2702850"/>
                <a:ext cx="181875" cy="305700"/>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9" name="Google Shape;3429;p59"/>
              <p:cNvSpPr/>
              <p:nvPr/>
            </p:nvSpPr>
            <p:spPr>
              <a:xfrm>
                <a:off x="1881775" y="5855325"/>
                <a:ext cx="719450" cy="347375"/>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0" name="Google Shape;3430;p59"/>
              <p:cNvSpPr/>
              <p:nvPr/>
            </p:nvSpPr>
            <p:spPr>
              <a:xfrm>
                <a:off x="2021075" y="5975875"/>
                <a:ext cx="240225" cy="54175"/>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1" name="Google Shape;3431;p59"/>
              <p:cNvSpPr/>
              <p:nvPr/>
            </p:nvSpPr>
            <p:spPr>
              <a:xfrm>
                <a:off x="2108000" y="5949075"/>
                <a:ext cx="239925" cy="53900"/>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2" name="Google Shape;3432;p59"/>
              <p:cNvSpPr/>
              <p:nvPr/>
            </p:nvSpPr>
            <p:spPr>
              <a:xfrm>
                <a:off x="2197275" y="5917825"/>
                <a:ext cx="240250" cy="53900"/>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3" name="Google Shape;3433;p59"/>
              <p:cNvSpPr/>
              <p:nvPr/>
            </p:nvSpPr>
            <p:spPr>
              <a:xfrm>
                <a:off x="1881775" y="6158625"/>
                <a:ext cx="690875" cy="44075"/>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4" name="Google Shape;3434;p59"/>
              <p:cNvSpPr/>
              <p:nvPr/>
            </p:nvSpPr>
            <p:spPr>
              <a:xfrm>
                <a:off x="3440600" y="5867525"/>
                <a:ext cx="538775" cy="335175"/>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5" name="Google Shape;3435;p59"/>
              <p:cNvSpPr/>
              <p:nvPr/>
            </p:nvSpPr>
            <p:spPr>
              <a:xfrm>
                <a:off x="3717125" y="5980025"/>
                <a:ext cx="189925" cy="53900"/>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6" name="Google Shape;3436;p59"/>
              <p:cNvSpPr/>
              <p:nvPr/>
            </p:nvSpPr>
            <p:spPr>
              <a:xfrm>
                <a:off x="3654025" y="5952950"/>
                <a:ext cx="189925" cy="53900"/>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7" name="Google Shape;3437;p59"/>
              <p:cNvSpPr/>
              <p:nvPr/>
            </p:nvSpPr>
            <p:spPr>
              <a:xfrm>
                <a:off x="3605200" y="5921975"/>
                <a:ext cx="189925" cy="53925"/>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8" name="Google Shape;3438;p59"/>
              <p:cNvSpPr/>
              <p:nvPr/>
            </p:nvSpPr>
            <p:spPr>
              <a:xfrm>
                <a:off x="3464700" y="6158625"/>
                <a:ext cx="514675" cy="44075"/>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9" name="Google Shape;3439;p59"/>
              <p:cNvSpPr/>
              <p:nvPr/>
            </p:nvSpPr>
            <p:spPr>
              <a:xfrm>
                <a:off x="2574725" y="603175"/>
                <a:ext cx="1195400" cy="2249900"/>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0" name="Google Shape;3440;p59"/>
              <p:cNvSpPr/>
              <p:nvPr/>
            </p:nvSpPr>
            <p:spPr>
              <a:xfrm>
                <a:off x="2672050" y="1209200"/>
                <a:ext cx="294400" cy="87550"/>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1" name="Google Shape;3441;p59"/>
              <p:cNvSpPr/>
              <p:nvPr/>
            </p:nvSpPr>
            <p:spPr>
              <a:xfrm>
                <a:off x="2635150" y="2107525"/>
                <a:ext cx="425650" cy="354525"/>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2" name="Google Shape;3442;p59"/>
              <p:cNvSpPr/>
              <p:nvPr/>
            </p:nvSpPr>
            <p:spPr>
              <a:xfrm>
                <a:off x="3273900" y="2107525"/>
                <a:ext cx="425675" cy="354525"/>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3" name="Google Shape;3443;p59"/>
              <p:cNvSpPr/>
              <p:nvPr/>
            </p:nvSpPr>
            <p:spPr>
              <a:xfrm>
                <a:off x="3700750" y="480250"/>
                <a:ext cx="694150" cy="559025"/>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4" name="Google Shape;3444;p59"/>
              <p:cNvSpPr/>
              <p:nvPr/>
            </p:nvSpPr>
            <p:spPr>
              <a:xfrm>
                <a:off x="1924050" y="425175"/>
                <a:ext cx="913225" cy="526275"/>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5" name="Google Shape;3445;p59"/>
              <p:cNvSpPr/>
              <p:nvPr/>
            </p:nvSpPr>
            <p:spPr>
              <a:xfrm>
                <a:off x="3087275" y="619550"/>
                <a:ext cx="100925" cy="2233475"/>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6" name="Google Shape;3446;p59"/>
              <p:cNvSpPr/>
              <p:nvPr/>
            </p:nvSpPr>
            <p:spPr>
              <a:xfrm>
                <a:off x="3051250" y="618950"/>
                <a:ext cx="38425" cy="2233650"/>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7" name="Google Shape;3447;p59"/>
              <p:cNvSpPr/>
              <p:nvPr/>
            </p:nvSpPr>
            <p:spPr>
              <a:xfrm>
                <a:off x="3188175" y="614500"/>
                <a:ext cx="38725" cy="2238375"/>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8" name="Google Shape;3448;p59"/>
              <p:cNvSpPr/>
              <p:nvPr/>
            </p:nvSpPr>
            <p:spPr>
              <a:xfrm>
                <a:off x="3470075" y="-266875"/>
                <a:ext cx="106575" cy="220300"/>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9" name="Google Shape;3449;p59"/>
              <p:cNvSpPr/>
              <p:nvPr/>
            </p:nvSpPr>
            <p:spPr>
              <a:xfrm>
                <a:off x="2937550" y="255925"/>
                <a:ext cx="368225" cy="422375"/>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0" name="Google Shape;3450;p59"/>
              <p:cNvSpPr/>
              <p:nvPr/>
            </p:nvSpPr>
            <p:spPr>
              <a:xfrm>
                <a:off x="2937550" y="255925"/>
                <a:ext cx="368225" cy="370500"/>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1" name="Google Shape;3451;p59"/>
              <p:cNvSpPr/>
              <p:nvPr/>
            </p:nvSpPr>
            <p:spPr>
              <a:xfrm>
                <a:off x="3443875" y="-87475"/>
                <a:ext cx="194425" cy="295500"/>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2" name="Google Shape;3452;p59"/>
              <p:cNvSpPr/>
              <p:nvPr/>
            </p:nvSpPr>
            <p:spPr>
              <a:xfrm>
                <a:off x="2816400" y="-156725"/>
                <a:ext cx="325" cy="900"/>
              </a:xfrm>
              <a:custGeom>
                <a:avLst/>
                <a:gdLst/>
                <a:ahLst/>
                <a:cxnLst/>
                <a:rect l="l" t="t" r="r" b="b"/>
                <a:pathLst>
                  <a:path w="13" h="36" extrusionOk="0">
                    <a:moveTo>
                      <a:pt x="1" y="0"/>
                    </a:moveTo>
                    <a:lnTo>
                      <a:pt x="1" y="36"/>
                    </a:lnTo>
                    <a:cubicBezTo>
                      <a:pt x="1" y="36"/>
                      <a:pt x="13" y="24"/>
                      <a:pt x="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3" name="Google Shape;3453;p59"/>
              <p:cNvSpPr/>
              <p:nvPr/>
            </p:nvSpPr>
            <p:spPr>
              <a:xfrm>
                <a:off x="2814325" y="-422300"/>
                <a:ext cx="769775" cy="924800"/>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4" name="Google Shape;3454;p59"/>
              <p:cNvSpPr/>
              <p:nvPr/>
            </p:nvSpPr>
            <p:spPr>
              <a:xfrm>
                <a:off x="2718075" y="-73500"/>
                <a:ext cx="228150" cy="279025"/>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5" name="Google Shape;3455;p59"/>
              <p:cNvSpPr/>
              <p:nvPr/>
            </p:nvSpPr>
            <p:spPr>
              <a:xfrm>
                <a:off x="2879525" y="188550"/>
                <a:ext cx="72050" cy="45275"/>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6" name="Google Shape;3456;p59"/>
              <p:cNvSpPr/>
              <p:nvPr/>
            </p:nvSpPr>
            <p:spPr>
              <a:xfrm>
                <a:off x="2788725" y="-518075"/>
                <a:ext cx="739700" cy="567650"/>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7" name="Google Shape;3457;p59"/>
              <p:cNvSpPr/>
              <p:nvPr/>
            </p:nvSpPr>
            <p:spPr>
              <a:xfrm>
                <a:off x="2923875" y="-21600"/>
                <a:ext cx="609300" cy="578375"/>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8" name="Google Shape;3458;p59"/>
              <p:cNvSpPr/>
              <p:nvPr/>
            </p:nvSpPr>
            <p:spPr>
              <a:xfrm>
                <a:off x="3389100" y="-132625"/>
                <a:ext cx="180700" cy="485200"/>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9" name="Google Shape;3459;p59"/>
              <p:cNvSpPr/>
              <p:nvPr/>
            </p:nvSpPr>
            <p:spPr>
              <a:xfrm>
                <a:off x="3119725" y="142300"/>
                <a:ext cx="386675" cy="176050"/>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0" name="Google Shape;3460;p59"/>
              <p:cNvSpPr/>
              <p:nvPr/>
            </p:nvSpPr>
            <p:spPr>
              <a:xfrm>
                <a:off x="3385075" y="701700"/>
                <a:ext cx="326425" cy="480900"/>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1" name="Google Shape;3461;p59"/>
              <p:cNvSpPr/>
              <p:nvPr/>
            </p:nvSpPr>
            <p:spPr>
              <a:xfrm>
                <a:off x="3274500" y="457325"/>
                <a:ext cx="388875" cy="265525"/>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2" name="Google Shape;3462;p59"/>
              <p:cNvSpPr/>
              <p:nvPr/>
            </p:nvSpPr>
            <p:spPr>
              <a:xfrm>
                <a:off x="3444175" y="476975"/>
                <a:ext cx="99125" cy="45575"/>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3" name="Google Shape;3463;p59"/>
              <p:cNvSpPr/>
              <p:nvPr/>
            </p:nvSpPr>
            <p:spPr>
              <a:xfrm>
                <a:off x="3459350" y="608350"/>
                <a:ext cx="68475" cy="91300"/>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4" name="Google Shape;3464;p59"/>
              <p:cNvSpPr/>
              <p:nvPr/>
            </p:nvSpPr>
            <p:spPr>
              <a:xfrm>
                <a:off x="2461900" y="1618375"/>
                <a:ext cx="384900" cy="313750"/>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5" name="Google Shape;3465;p59"/>
              <p:cNvSpPr/>
              <p:nvPr/>
            </p:nvSpPr>
            <p:spPr>
              <a:xfrm>
                <a:off x="2533050" y="1525900"/>
                <a:ext cx="53600" cy="133975"/>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6" name="Google Shape;3466;p59"/>
              <p:cNvSpPr/>
              <p:nvPr/>
            </p:nvSpPr>
            <p:spPr>
              <a:xfrm>
                <a:off x="2867600" y="553800"/>
                <a:ext cx="219700" cy="285775"/>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7" name="Google Shape;3467;p59"/>
              <p:cNvSpPr/>
              <p:nvPr/>
            </p:nvSpPr>
            <p:spPr>
              <a:xfrm>
                <a:off x="3188175" y="553800"/>
                <a:ext cx="220900" cy="285775"/>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8" name="Google Shape;3468;p59"/>
              <p:cNvSpPr/>
              <p:nvPr/>
            </p:nvSpPr>
            <p:spPr>
              <a:xfrm>
                <a:off x="4914600" y="1973875"/>
                <a:ext cx="539125" cy="3665875"/>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9" name="Google Shape;3469;p59"/>
              <p:cNvSpPr/>
              <p:nvPr/>
            </p:nvSpPr>
            <p:spPr>
              <a:xfrm>
                <a:off x="5010725" y="851425"/>
                <a:ext cx="576600" cy="695050"/>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0" name="Google Shape;3470;p59"/>
              <p:cNvSpPr/>
              <p:nvPr/>
            </p:nvSpPr>
            <p:spPr>
              <a:xfrm>
                <a:off x="3837075" y="5720150"/>
                <a:ext cx="167000" cy="212975"/>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1" name="Google Shape;3471;p59"/>
              <p:cNvSpPr/>
              <p:nvPr/>
            </p:nvSpPr>
            <p:spPr>
              <a:xfrm>
                <a:off x="4786600" y="5744800"/>
                <a:ext cx="167000" cy="209950"/>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2" name="Google Shape;3472;p59"/>
              <p:cNvSpPr/>
              <p:nvPr/>
            </p:nvSpPr>
            <p:spPr>
              <a:xfrm>
                <a:off x="3346825" y="5855325"/>
                <a:ext cx="655175" cy="347375"/>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3" name="Google Shape;3473;p59"/>
              <p:cNvSpPr/>
              <p:nvPr/>
            </p:nvSpPr>
            <p:spPr>
              <a:xfrm>
                <a:off x="3469475" y="5977050"/>
                <a:ext cx="240225" cy="53900"/>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4" name="Google Shape;3474;p59"/>
              <p:cNvSpPr/>
              <p:nvPr/>
            </p:nvSpPr>
            <p:spPr>
              <a:xfrm>
                <a:off x="3556375" y="5950275"/>
                <a:ext cx="239950" cy="53900"/>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5" name="Google Shape;3475;p59"/>
              <p:cNvSpPr/>
              <p:nvPr/>
            </p:nvSpPr>
            <p:spPr>
              <a:xfrm>
                <a:off x="3645975" y="5919000"/>
                <a:ext cx="239950" cy="53900"/>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6" name="Google Shape;3476;p59"/>
              <p:cNvSpPr/>
              <p:nvPr/>
            </p:nvSpPr>
            <p:spPr>
              <a:xfrm>
                <a:off x="3346825" y="6158625"/>
                <a:ext cx="628975" cy="44075"/>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7" name="Google Shape;3477;p59"/>
              <p:cNvSpPr/>
              <p:nvPr/>
            </p:nvSpPr>
            <p:spPr>
              <a:xfrm>
                <a:off x="4765750" y="5867525"/>
                <a:ext cx="490575" cy="335175"/>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8" name="Google Shape;3478;p59"/>
              <p:cNvSpPr/>
              <p:nvPr/>
            </p:nvSpPr>
            <p:spPr>
              <a:xfrm>
                <a:off x="5003600" y="5981225"/>
                <a:ext cx="188425" cy="54200"/>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9" name="Google Shape;3479;p59"/>
              <p:cNvSpPr/>
              <p:nvPr/>
            </p:nvSpPr>
            <p:spPr>
              <a:xfrm>
                <a:off x="4940475" y="5954125"/>
                <a:ext cx="189950" cy="53900"/>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0" name="Google Shape;3480;p59"/>
              <p:cNvSpPr/>
              <p:nvPr/>
            </p:nvSpPr>
            <p:spPr>
              <a:xfrm>
                <a:off x="4891675" y="5922875"/>
                <a:ext cx="189925" cy="53900"/>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1" name="Google Shape;3481;p59"/>
              <p:cNvSpPr/>
              <p:nvPr/>
            </p:nvSpPr>
            <p:spPr>
              <a:xfrm>
                <a:off x="4787800" y="6158625"/>
                <a:ext cx="468525" cy="44075"/>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2" name="Google Shape;3482;p59"/>
              <p:cNvSpPr/>
              <p:nvPr/>
            </p:nvSpPr>
            <p:spPr>
              <a:xfrm>
                <a:off x="3721875" y="688600"/>
                <a:ext cx="1473725" cy="514452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3" name="Google Shape;3483;p59"/>
              <p:cNvSpPr/>
              <p:nvPr/>
            </p:nvSpPr>
            <p:spPr>
              <a:xfrm>
                <a:off x="3910900" y="3040675"/>
                <a:ext cx="1216550" cy="132775"/>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4" name="Google Shape;3484;p59"/>
              <p:cNvSpPr/>
              <p:nvPr/>
            </p:nvSpPr>
            <p:spPr>
              <a:xfrm>
                <a:off x="3895125" y="3225825"/>
                <a:ext cx="1243925" cy="134850"/>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5" name="Google Shape;3485;p59"/>
              <p:cNvSpPr/>
              <p:nvPr/>
            </p:nvSpPr>
            <p:spPr>
              <a:xfrm>
                <a:off x="4149325" y="688600"/>
                <a:ext cx="735525" cy="416700"/>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6" name="Google Shape;3486;p59"/>
              <p:cNvSpPr/>
              <p:nvPr/>
            </p:nvSpPr>
            <p:spPr>
              <a:xfrm>
                <a:off x="3951675" y="756775"/>
                <a:ext cx="1118025" cy="1971100"/>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7" name="Google Shape;3487;p59"/>
              <p:cNvSpPr/>
              <p:nvPr/>
            </p:nvSpPr>
            <p:spPr>
              <a:xfrm>
                <a:off x="3951675" y="819275"/>
                <a:ext cx="1118025" cy="1908600"/>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0000">
                  <a:alpha val="192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8" name="Google Shape;3488;p59"/>
              <p:cNvSpPr/>
              <p:nvPr/>
            </p:nvSpPr>
            <p:spPr>
              <a:xfrm>
                <a:off x="3732000" y="5491575"/>
                <a:ext cx="1462700" cy="182500"/>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9" name="Google Shape;3489;p59"/>
              <p:cNvSpPr/>
              <p:nvPr/>
            </p:nvSpPr>
            <p:spPr>
              <a:xfrm>
                <a:off x="3743900" y="5302575"/>
                <a:ext cx="1449325" cy="181875"/>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0" name="Google Shape;3490;p59"/>
              <p:cNvSpPr/>
              <p:nvPr/>
            </p:nvSpPr>
            <p:spPr>
              <a:xfrm>
                <a:off x="3745700" y="886250"/>
                <a:ext cx="330725" cy="66022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1" name="Google Shape;3491;p59"/>
              <p:cNvSpPr/>
              <p:nvPr/>
            </p:nvSpPr>
            <p:spPr>
              <a:xfrm>
                <a:off x="4316600" y="688275"/>
                <a:ext cx="381025" cy="198000"/>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2" name="Google Shape;3492;p59"/>
              <p:cNvSpPr/>
              <p:nvPr/>
            </p:nvSpPr>
            <p:spPr>
              <a:xfrm>
                <a:off x="4747775" y="815100"/>
                <a:ext cx="335900" cy="511275"/>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3" name="Google Shape;3493;p59"/>
              <p:cNvSpPr/>
              <p:nvPr/>
            </p:nvSpPr>
            <p:spPr>
              <a:xfrm>
                <a:off x="4664850" y="480250"/>
                <a:ext cx="370325" cy="359275"/>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4" name="Google Shape;3494;p59"/>
              <p:cNvSpPr/>
              <p:nvPr/>
            </p:nvSpPr>
            <p:spPr>
              <a:xfrm>
                <a:off x="3979350" y="815100"/>
                <a:ext cx="331300" cy="481425"/>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5" name="Google Shape;3495;p59"/>
              <p:cNvSpPr/>
              <p:nvPr/>
            </p:nvSpPr>
            <p:spPr>
              <a:xfrm>
                <a:off x="4019125" y="538300"/>
                <a:ext cx="359400" cy="301225"/>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6" name="Google Shape;3496;p59"/>
              <p:cNvSpPr/>
              <p:nvPr/>
            </p:nvSpPr>
            <p:spPr>
              <a:xfrm>
                <a:off x="4350825" y="364675"/>
                <a:ext cx="343225" cy="391625"/>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7" name="Google Shape;3497;p59"/>
              <p:cNvSpPr/>
              <p:nvPr/>
            </p:nvSpPr>
            <p:spPr>
              <a:xfrm>
                <a:off x="4350825" y="364675"/>
                <a:ext cx="343225" cy="355500"/>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8" name="Google Shape;3498;p59"/>
              <p:cNvSpPr/>
              <p:nvPr/>
            </p:nvSpPr>
            <p:spPr>
              <a:xfrm>
                <a:off x="4038300" y="-680600"/>
                <a:ext cx="1114725" cy="1157750"/>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9" name="Google Shape;3499;p59"/>
              <p:cNvSpPr/>
              <p:nvPr/>
            </p:nvSpPr>
            <p:spPr>
              <a:xfrm>
                <a:off x="4768750" y="-28750"/>
                <a:ext cx="300" cy="925"/>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0" name="Google Shape;3500;p59"/>
              <p:cNvSpPr/>
              <p:nvPr/>
            </p:nvSpPr>
            <p:spPr>
              <a:xfrm>
                <a:off x="4099300" y="-247700"/>
                <a:ext cx="674225" cy="850175"/>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1" name="Google Shape;3501;p59"/>
              <p:cNvSpPr/>
              <p:nvPr/>
            </p:nvSpPr>
            <p:spPr>
              <a:xfrm>
                <a:off x="4139200" y="-278850"/>
                <a:ext cx="661400" cy="755850"/>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2" name="Google Shape;3502;p59"/>
              <p:cNvSpPr/>
              <p:nvPr/>
            </p:nvSpPr>
            <p:spPr>
              <a:xfrm>
                <a:off x="4665450" y="46625"/>
                <a:ext cx="206375" cy="261325"/>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3" name="Google Shape;3503;p59"/>
              <p:cNvSpPr/>
              <p:nvPr/>
            </p:nvSpPr>
            <p:spPr>
              <a:xfrm>
                <a:off x="4669025" y="296300"/>
                <a:ext cx="67000" cy="37250"/>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4" name="Google Shape;3504;p59"/>
              <p:cNvSpPr/>
              <p:nvPr/>
            </p:nvSpPr>
            <p:spPr>
              <a:xfrm>
                <a:off x="976000" y="5720150"/>
                <a:ext cx="183675" cy="212975"/>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5" name="Google Shape;3505;p59"/>
              <p:cNvSpPr/>
              <p:nvPr/>
            </p:nvSpPr>
            <p:spPr>
              <a:xfrm>
                <a:off x="2019000" y="5744800"/>
                <a:ext cx="183675" cy="209950"/>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6" name="Google Shape;3506;p59"/>
              <p:cNvSpPr/>
              <p:nvPr/>
            </p:nvSpPr>
            <p:spPr>
              <a:xfrm>
                <a:off x="956950" y="2727850"/>
                <a:ext cx="1430575" cy="3086125"/>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7" name="Google Shape;3507;p59"/>
              <p:cNvSpPr/>
              <p:nvPr/>
            </p:nvSpPr>
            <p:spPr>
              <a:xfrm>
                <a:off x="1130475" y="3255950"/>
                <a:ext cx="456950" cy="2444300"/>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8" name="Google Shape;3508;p59"/>
              <p:cNvSpPr/>
              <p:nvPr/>
            </p:nvSpPr>
            <p:spPr>
              <a:xfrm>
                <a:off x="1653175" y="2785875"/>
                <a:ext cx="147050" cy="288175"/>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9" name="Google Shape;3509;p59"/>
              <p:cNvSpPr/>
              <p:nvPr/>
            </p:nvSpPr>
            <p:spPr>
              <a:xfrm>
                <a:off x="1866000" y="3254350"/>
                <a:ext cx="208975" cy="2478050"/>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0" name="Google Shape;3510;p59"/>
              <p:cNvSpPr/>
              <p:nvPr/>
            </p:nvSpPr>
            <p:spPr>
              <a:xfrm>
                <a:off x="1162925" y="2787375"/>
                <a:ext cx="253050" cy="362875"/>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1" name="Google Shape;3511;p59"/>
              <p:cNvSpPr/>
              <p:nvPr/>
            </p:nvSpPr>
            <p:spPr>
              <a:xfrm>
                <a:off x="2102625" y="2787375"/>
                <a:ext cx="181900" cy="305725"/>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2" name="Google Shape;3512;p59"/>
              <p:cNvSpPr/>
              <p:nvPr/>
            </p:nvSpPr>
            <p:spPr>
              <a:xfrm>
                <a:off x="437550" y="5855325"/>
                <a:ext cx="719750" cy="347375"/>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3" name="Google Shape;3513;p59"/>
              <p:cNvSpPr/>
              <p:nvPr/>
            </p:nvSpPr>
            <p:spPr>
              <a:xfrm>
                <a:off x="575350" y="5975875"/>
                <a:ext cx="239950" cy="54175"/>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4" name="Google Shape;3514;p59"/>
              <p:cNvSpPr/>
              <p:nvPr/>
            </p:nvSpPr>
            <p:spPr>
              <a:xfrm>
                <a:off x="662275" y="5949075"/>
                <a:ext cx="239925" cy="53900"/>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5" name="Google Shape;3515;p59"/>
              <p:cNvSpPr/>
              <p:nvPr/>
            </p:nvSpPr>
            <p:spPr>
              <a:xfrm>
                <a:off x="751575" y="5917825"/>
                <a:ext cx="239925" cy="53900"/>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6" name="Google Shape;3516;p59"/>
              <p:cNvSpPr/>
              <p:nvPr/>
            </p:nvSpPr>
            <p:spPr>
              <a:xfrm>
                <a:off x="437550" y="6158625"/>
                <a:ext cx="690875" cy="44075"/>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7" name="Google Shape;3517;p59"/>
              <p:cNvSpPr/>
              <p:nvPr/>
            </p:nvSpPr>
            <p:spPr>
              <a:xfrm>
                <a:off x="1996375" y="5867525"/>
                <a:ext cx="538775" cy="335175"/>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8" name="Google Shape;3518;p59"/>
              <p:cNvSpPr/>
              <p:nvPr/>
            </p:nvSpPr>
            <p:spPr>
              <a:xfrm>
                <a:off x="2271400" y="5980025"/>
                <a:ext cx="189925" cy="53900"/>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9" name="Google Shape;3519;p59"/>
              <p:cNvSpPr/>
              <p:nvPr/>
            </p:nvSpPr>
            <p:spPr>
              <a:xfrm>
                <a:off x="2208000" y="5952950"/>
                <a:ext cx="189925" cy="53900"/>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0" name="Google Shape;3520;p59"/>
              <p:cNvSpPr/>
              <p:nvPr/>
            </p:nvSpPr>
            <p:spPr>
              <a:xfrm>
                <a:off x="2159475" y="5921975"/>
                <a:ext cx="189950" cy="53925"/>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1" name="Google Shape;3521;p59"/>
              <p:cNvSpPr/>
              <p:nvPr/>
            </p:nvSpPr>
            <p:spPr>
              <a:xfrm>
                <a:off x="2020475" y="6158625"/>
                <a:ext cx="514675" cy="44075"/>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2" name="Google Shape;3522;p59"/>
              <p:cNvSpPr/>
              <p:nvPr/>
            </p:nvSpPr>
            <p:spPr>
              <a:xfrm>
                <a:off x="1141200" y="594250"/>
                <a:ext cx="1183200" cy="2258850"/>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3" name="Google Shape;3523;p59"/>
              <p:cNvSpPr/>
              <p:nvPr/>
            </p:nvSpPr>
            <p:spPr>
              <a:xfrm>
                <a:off x="292275" y="746050"/>
                <a:ext cx="909375" cy="1210300"/>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4" name="Google Shape;3524;p59"/>
              <p:cNvSpPr/>
              <p:nvPr/>
            </p:nvSpPr>
            <p:spPr>
              <a:xfrm>
                <a:off x="176800" y="232750"/>
                <a:ext cx="457525" cy="685975"/>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5" name="Google Shape;3525;p59"/>
              <p:cNvSpPr/>
              <p:nvPr/>
            </p:nvSpPr>
            <p:spPr>
              <a:xfrm>
                <a:off x="232750" y="566875"/>
                <a:ext cx="65525" cy="147350"/>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6" name="Google Shape;3526;p59"/>
              <p:cNvSpPr/>
              <p:nvPr/>
            </p:nvSpPr>
            <p:spPr>
              <a:xfrm>
                <a:off x="274125" y="562700"/>
                <a:ext cx="105400" cy="154800"/>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7" name="Google Shape;3527;p59"/>
              <p:cNvSpPr/>
              <p:nvPr/>
            </p:nvSpPr>
            <p:spPr>
              <a:xfrm>
                <a:off x="406000" y="572425"/>
                <a:ext cx="150925" cy="94775"/>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8" name="Google Shape;3528;p59"/>
              <p:cNvSpPr/>
              <p:nvPr/>
            </p:nvSpPr>
            <p:spPr>
              <a:xfrm>
                <a:off x="384850" y="649500"/>
                <a:ext cx="95875" cy="124850"/>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9" name="Google Shape;3529;p59"/>
              <p:cNvSpPr/>
              <p:nvPr/>
            </p:nvSpPr>
            <p:spPr>
              <a:xfrm>
                <a:off x="2251450" y="410600"/>
                <a:ext cx="754600" cy="581950"/>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0" name="Google Shape;3530;p59"/>
              <p:cNvSpPr/>
              <p:nvPr/>
            </p:nvSpPr>
            <p:spPr>
              <a:xfrm>
                <a:off x="1539175" y="266000"/>
                <a:ext cx="372100" cy="429700"/>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1" name="Google Shape;3531;p59"/>
              <p:cNvSpPr/>
              <p:nvPr/>
            </p:nvSpPr>
            <p:spPr>
              <a:xfrm>
                <a:off x="1539175" y="266000"/>
                <a:ext cx="372100" cy="380375"/>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2" name="Google Shape;3532;p59"/>
              <p:cNvSpPr/>
              <p:nvPr/>
            </p:nvSpPr>
            <p:spPr>
              <a:xfrm>
                <a:off x="2057400" y="-73000"/>
                <a:ext cx="198650" cy="298500"/>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3" name="Google Shape;3533;p59"/>
              <p:cNvSpPr/>
              <p:nvPr/>
            </p:nvSpPr>
            <p:spPr>
              <a:xfrm>
                <a:off x="1425475" y="-157325"/>
                <a:ext cx="300" cy="925"/>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4" name="Google Shape;3534;p59"/>
              <p:cNvSpPr/>
              <p:nvPr/>
            </p:nvSpPr>
            <p:spPr>
              <a:xfrm>
                <a:off x="1421300" y="-419575"/>
                <a:ext cx="771850" cy="93875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5" name="Google Shape;3535;p59"/>
              <p:cNvSpPr/>
              <p:nvPr/>
            </p:nvSpPr>
            <p:spPr>
              <a:xfrm>
                <a:off x="1322000" y="-73150"/>
                <a:ext cx="230875" cy="284900"/>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6" name="Google Shape;3536;p59"/>
              <p:cNvSpPr/>
              <p:nvPr/>
            </p:nvSpPr>
            <p:spPr>
              <a:xfrm>
                <a:off x="1482325" y="195700"/>
                <a:ext cx="73250" cy="44675"/>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7" name="Google Shape;3537;p59"/>
              <p:cNvSpPr/>
              <p:nvPr/>
            </p:nvSpPr>
            <p:spPr>
              <a:xfrm>
                <a:off x="1530525" y="-176975"/>
                <a:ext cx="654275" cy="935250"/>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8" name="Google Shape;3538;p59"/>
              <p:cNvSpPr/>
              <p:nvPr/>
            </p:nvSpPr>
            <p:spPr>
              <a:xfrm>
                <a:off x="1392725" y="-630000"/>
                <a:ext cx="827500" cy="683725"/>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9" name="Google Shape;3539;p59"/>
              <p:cNvSpPr/>
              <p:nvPr/>
            </p:nvSpPr>
            <p:spPr>
              <a:xfrm>
                <a:off x="1323375" y="1814450"/>
                <a:ext cx="103000" cy="159450"/>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0" name="Google Shape;3540;p59"/>
              <p:cNvSpPr/>
              <p:nvPr/>
            </p:nvSpPr>
            <p:spPr>
              <a:xfrm>
                <a:off x="1508800" y="1484025"/>
                <a:ext cx="60750" cy="172575"/>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1" name="Google Shape;3541;p59"/>
              <p:cNvSpPr/>
              <p:nvPr/>
            </p:nvSpPr>
            <p:spPr>
              <a:xfrm>
                <a:off x="897125" y="1363075"/>
                <a:ext cx="175050" cy="39925"/>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2" name="Google Shape;3542;p59"/>
              <p:cNvSpPr/>
              <p:nvPr/>
            </p:nvSpPr>
            <p:spPr>
              <a:xfrm>
                <a:off x="717625" y="1736950"/>
                <a:ext cx="175350" cy="39900"/>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3" name="Google Shape;3543;p59"/>
              <p:cNvSpPr/>
              <p:nvPr/>
            </p:nvSpPr>
            <p:spPr>
              <a:xfrm>
                <a:off x="578325" y="1326775"/>
                <a:ext cx="85750" cy="110175"/>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4" name="Google Shape;3544;p59"/>
              <p:cNvSpPr/>
              <p:nvPr/>
            </p:nvSpPr>
            <p:spPr>
              <a:xfrm>
                <a:off x="364325" y="1282125"/>
                <a:ext cx="127125" cy="58975"/>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5" name="Google Shape;3545;p59"/>
              <p:cNvSpPr/>
              <p:nvPr/>
            </p:nvSpPr>
            <p:spPr>
              <a:xfrm>
                <a:off x="430700" y="959175"/>
                <a:ext cx="77400" cy="108375"/>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6" name="Google Shape;3546;p59"/>
              <p:cNvSpPr/>
              <p:nvPr/>
            </p:nvSpPr>
            <p:spPr>
              <a:xfrm>
                <a:off x="996550" y="1028225"/>
                <a:ext cx="42575" cy="10987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7" name="Google Shape;3547;p59"/>
              <p:cNvSpPr/>
              <p:nvPr/>
            </p:nvSpPr>
            <p:spPr>
              <a:xfrm>
                <a:off x="2096075" y="1552725"/>
                <a:ext cx="111050" cy="155075"/>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8" name="Google Shape;3548;p59"/>
              <p:cNvSpPr/>
              <p:nvPr/>
            </p:nvSpPr>
            <p:spPr>
              <a:xfrm>
                <a:off x="1284075" y="1059300"/>
                <a:ext cx="157200" cy="110950"/>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9" name="Google Shape;3549;p59"/>
              <p:cNvSpPr/>
              <p:nvPr/>
            </p:nvSpPr>
            <p:spPr>
              <a:xfrm>
                <a:off x="1922850" y="2128350"/>
                <a:ext cx="103000" cy="159575"/>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0" name="Google Shape;3550;p59"/>
              <p:cNvSpPr/>
              <p:nvPr/>
            </p:nvSpPr>
            <p:spPr>
              <a:xfrm>
                <a:off x="2171100" y="1924475"/>
                <a:ext cx="112825" cy="77700"/>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1" name="Google Shape;3551;p59"/>
              <p:cNvSpPr/>
              <p:nvPr/>
            </p:nvSpPr>
            <p:spPr>
              <a:xfrm>
                <a:off x="1646025" y="1154625"/>
                <a:ext cx="158375" cy="109075"/>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2" name="Google Shape;3552;p59"/>
              <p:cNvSpPr/>
              <p:nvPr/>
            </p:nvSpPr>
            <p:spPr>
              <a:xfrm>
                <a:off x="1261750" y="1348850"/>
                <a:ext cx="88125" cy="147625"/>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3" name="Google Shape;3553;p59"/>
              <p:cNvSpPr/>
              <p:nvPr/>
            </p:nvSpPr>
            <p:spPr>
              <a:xfrm>
                <a:off x="964700" y="1585200"/>
                <a:ext cx="79800" cy="143450"/>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4" name="Google Shape;3554;p59"/>
              <p:cNvSpPr/>
              <p:nvPr/>
            </p:nvSpPr>
            <p:spPr>
              <a:xfrm>
                <a:off x="510175" y="1528925"/>
                <a:ext cx="88425" cy="147625"/>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5" name="Google Shape;3555;p59"/>
              <p:cNvSpPr/>
              <p:nvPr/>
            </p:nvSpPr>
            <p:spPr>
              <a:xfrm>
                <a:off x="2149950" y="765200"/>
                <a:ext cx="107475" cy="137450"/>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6" name="Google Shape;3556;p59"/>
              <p:cNvSpPr/>
              <p:nvPr/>
            </p:nvSpPr>
            <p:spPr>
              <a:xfrm>
                <a:off x="2825925" y="424875"/>
                <a:ext cx="75050" cy="69100"/>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7" name="Google Shape;3557;p59"/>
              <p:cNvSpPr/>
              <p:nvPr/>
            </p:nvSpPr>
            <p:spPr>
              <a:xfrm>
                <a:off x="2471125" y="818300"/>
                <a:ext cx="42600" cy="85525"/>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8" name="Google Shape;3558;p59"/>
              <p:cNvSpPr/>
              <p:nvPr/>
            </p:nvSpPr>
            <p:spPr>
              <a:xfrm>
                <a:off x="2413675" y="589500"/>
                <a:ext cx="39025" cy="115500"/>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9" name="Google Shape;3559;p59"/>
              <p:cNvSpPr/>
              <p:nvPr/>
            </p:nvSpPr>
            <p:spPr>
              <a:xfrm>
                <a:off x="2640500" y="539200"/>
                <a:ext cx="107475" cy="137525"/>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0" name="Google Shape;3560;p59"/>
              <p:cNvSpPr/>
              <p:nvPr/>
            </p:nvSpPr>
            <p:spPr>
              <a:xfrm>
                <a:off x="2851225" y="598225"/>
                <a:ext cx="86050" cy="7820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1" name="Google Shape;3561;p59"/>
              <p:cNvSpPr/>
              <p:nvPr/>
            </p:nvSpPr>
            <p:spPr>
              <a:xfrm>
                <a:off x="2114550" y="2533575"/>
                <a:ext cx="135150" cy="135950"/>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2" name="Google Shape;3562;p59"/>
              <p:cNvSpPr/>
              <p:nvPr/>
            </p:nvSpPr>
            <p:spPr>
              <a:xfrm>
                <a:off x="1759725" y="2512725"/>
                <a:ext cx="135175" cy="135675"/>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3" name="Google Shape;3563;p59"/>
              <p:cNvSpPr/>
              <p:nvPr/>
            </p:nvSpPr>
            <p:spPr>
              <a:xfrm>
                <a:off x="1473975" y="2407075"/>
                <a:ext cx="109875" cy="155900"/>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4" name="Google Shape;3564;p59"/>
              <p:cNvSpPr/>
              <p:nvPr/>
            </p:nvSpPr>
            <p:spPr>
              <a:xfrm>
                <a:off x="1452850" y="2724300"/>
                <a:ext cx="86050" cy="124725"/>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5" name="Google Shape;3565;p59"/>
              <p:cNvSpPr/>
              <p:nvPr/>
            </p:nvSpPr>
            <p:spPr>
              <a:xfrm>
                <a:off x="1615075" y="2102275"/>
                <a:ext cx="103900" cy="159175"/>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6" name="Google Shape;3566;p59"/>
              <p:cNvSpPr/>
              <p:nvPr/>
            </p:nvSpPr>
            <p:spPr>
              <a:xfrm>
                <a:off x="2042500" y="2731800"/>
                <a:ext cx="48850" cy="108275"/>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7" name="Google Shape;3567;p59"/>
              <p:cNvSpPr/>
              <p:nvPr/>
            </p:nvSpPr>
            <p:spPr>
              <a:xfrm>
                <a:off x="1614175" y="787575"/>
                <a:ext cx="103900" cy="159125"/>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8" name="Google Shape;3568;p59"/>
              <p:cNvSpPr/>
              <p:nvPr/>
            </p:nvSpPr>
            <p:spPr>
              <a:xfrm>
                <a:off x="2222875" y="2284750"/>
                <a:ext cx="71775" cy="144875"/>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9" name="Google Shape;3569;p59"/>
              <p:cNvSpPr/>
              <p:nvPr/>
            </p:nvSpPr>
            <p:spPr>
              <a:xfrm>
                <a:off x="2088650" y="1228550"/>
                <a:ext cx="64600" cy="172075"/>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0" name="Google Shape;3570;p59"/>
              <p:cNvSpPr/>
              <p:nvPr/>
            </p:nvSpPr>
            <p:spPr>
              <a:xfrm>
                <a:off x="1860625" y="1348800"/>
                <a:ext cx="64625" cy="172075"/>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1" name="Google Shape;3571;p59"/>
              <p:cNvSpPr/>
              <p:nvPr/>
            </p:nvSpPr>
            <p:spPr>
              <a:xfrm>
                <a:off x="1948450" y="916325"/>
                <a:ext cx="114625" cy="152700"/>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2" name="Google Shape;3572;p59"/>
              <p:cNvSpPr/>
              <p:nvPr/>
            </p:nvSpPr>
            <p:spPr>
              <a:xfrm>
                <a:off x="1198650" y="2261375"/>
                <a:ext cx="90800" cy="16497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3" name="Google Shape;3573;p59"/>
              <p:cNvSpPr/>
              <p:nvPr/>
            </p:nvSpPr>
            <p:spPr>
              <a:xfrm>
                <a:off x="1351350" y="2127575"/>
                <a:ext cx="99150" cy="161150"/>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4" name="Google Shape;3574;p59"/>
              <p:cNvSpPr/>
              <p:nvPr/>
            </p:nvSpPr>
            <p:spPr>
              <a:xfrm>
                <a:off x="1738900" y="1752975"/>
                <a:ext cx="90800" cy="16497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5" name="Google Shape;3575;p59"/>
              <p:cNvSpPr/>
              <p:nvPr/>
            </p:nvSpPr>
            <p:spPr>
              <a:xfrm>
                <a:off x="1155200" y="2590925"/>
                <a:ext cx="122050" cy="5747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6" name="Google Shape;3576;p59"/>
              <p:cNvSpPr/>
              <p:nvPr/>
            </p:nvSpPr>
            <p:spPr>
              <a:xfrm>
                <a:off x="1148350" y="762125"/>
                <a:ext cx="339475" cy="511500"/>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7" name="Google Shape;3577;p59"/>
              <p:cNvSpPr/>
              <p:nvPr/>
            </p:nvSpPr>
            <p:spPr>
              <a:xfrm>
                <a:off x="1204025" y="401675"/>
                <a:ext cx="383400" cy="381100"/>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8" name="Google Shape;3578;p59"/>
              <p:cNvSpPr/>
              <p:nvPr/>
            </p:nvSpPr>
            <p:spPr>
              <a:xfrm>
                <a:off x="6195400" y="3371675"/>
                <a:ext cx="468850" cy="2517925"/>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9" name="Google Shape;3579;p59"/>
              <p:cNvSpPr/>
              <p:nvPr/>
            </p:nvSpPr>
            <p:spPr>
              <a:xfrm>
                <a:off x="6205525" y="3507400"/>
                <a:ext cx="456025" cy="350975"/>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0" name="Google Shape;3580;p59"/>
              <p:cNvSpPr/>
              <p:nvPr/>
            </p:nvSpPr>
            <p:spPr>
              <a:xfrm>
                <a:off x="6342750" y="5856200"/>
                <a:ext cx="718275" cy="346500"/>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1" name="Google Shape;3581;p59"/>
              <p:cNvSpPr/>
              <p:nvPr/>
            </p:nvSpPr>
            <p:spPr>
              <a:xfrm>
                <a:off x="6635925" y="5964850"/>
                <a:ext cx="253350" cy="51225"/>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2" name="Google Shape;3582;p59"/>
              <p:cNvSpPr/>
              <p:nvPr/>
            </p:nvSpPr>
            <p:spPr>
              <a:xfrm>
                <a:off x="6544250" y="5937775"/>
                <a:ext cx="239950" cy="53900"/>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3" name="Google Shape;3583;p59"/>
              <p:cNvSpPr/>
              <p:nvPr/>
            </p:nvSpPr>
            <p:spPr>
              <a:xfrm>
                <a:off x="6477875" y="5906800"/>
                <a:ext cx="239950" cy="53900"/>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4" name="Google Shape;3584;p59"/>
              <p:cNvSpPr/>
              <p:nvPr/>
            </p:nvSpPr>
            <p:spPr>
              <a:xfrm>
                <a:off x="6371625" y="6158625"/>
                <a:ext cx="689400" cy="44075"/>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5" name="Google Shape;3585;p59"/>
              <p:cNvSpPr/>
              <p:nvPr/>
            </p:nvSpPr>
            <p:spPr>
              <a:xfrm>
                <a:off x="5215825" y="3435975"/>
                <a:ext cx="762325" cy="2496450"/>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6" name="Google Shape;3586;p59"/>
              <p:cNvSpPr/>
              <p:nvPr/>
            </p:nvSpPr>
            <p:spPr>
              <a:xfrm>
                <a:off x="5486400" y="3600575"/>
                <a:ext cx="466150" cy="244350"/>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7" name="Google Shape;3587;p59"/>
              <p:cNvSpPr/>
              <p:nvPr/>
            </p:nvSpPr>
            <p:spPr>
              <a:xfrm>
                <a:off x="4885125" y="5868125"/>
                <a:ext cx="537600" cy="334575"/>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8" name="Google Shape;3588;p59"/>
              <p:cNvSpPr/>
              <p:nvPr/>
            </p:nvSpPr>
            <p:spPr>
              <a:xfrm>
                <a:off x="4963400" y="5974675"/>
                <a:ext cx="189925" cy="53900"/>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9" name="Google Shape;3589;p59"/>
              <p:cNvSpPr/>
              <p:nvPr/>
            </p:nvSpPr>
            <p:spPr>
              <a:xfrm>
                <a:off x="5026800" y="5947875"/>
                <a:ext cx="189925" cy="53900"/>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0" name="Google Shape;3590;p59"/>
              <p:cNvSpPr/>
              <p:nvPr/>
            </p:nvSpPr>
            <p:spPr>
              <a:xfrm>
                <a:off x="5075325" y="5916625"/>
                <a:ext cx="189925" cy="53900"/>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1" name="Google Shape;3591;p59"/>
              <p:cNvSpPr/>
              <p:nvPr/>
            </p:nvSpPr>
            <p:spPr>
              <a:xfrm>
                <a:off x="4885125" y="6158625"/>
                <a:ext cx="513475" cy="44075"/>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2" name="Google Shape;3592;p59"/>
              <p:cNvSpPr/>
              <p:nvPr/>
            </p:nvSpPr>
            <p:spPr>
              <a:xfrm>
                <a:off x="5476575" y="713025"/>
                <a:ext cx="1288875" cy="1813025"/>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3" name="Google Shape;3593;p59"/>
              <p:cNvSpPr/>
              <p:nvPr/>
            </p:nvSpPr>
            <p:spPr>
              <a:xfrm>
                <a:off x="5532825" y="855900"/>
                <a:ext cx="82475" cy="82775"/>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4" name="Google Shape;3594;p59"/>
              <p:cNvSpPr/>
              <p:nvPr/>
            </p:nvSpPr>
            <p:spPr>
              <a:xfrm>
                <a:off x="5645925" y="753800"/>
                <a:ext cx="78025" cy="44075"/>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5" name="Google Shape;3595;p59"/>
              <p:cNvSpPr/>
              <p:nvPr/>
            </p:nvSpPr>
            <p:spPr>
              <a:xfrm>
                <a:off x="5725100" y="967500"/>
                <a:ext cx="82475" cy="82775"/>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6" name="Google Shape;3596;p59"/>
              <p:cNvSpPr/>
              <p:nvPr/>
            </p:nvSpPr>
            <p:spPr>
              <a:xfrm>
                <a:off x="5607825" y="1135400"/>
                <a:ext cx="82475" cy="82750"/>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7" name="Google Shape;3597;p59"/>
              <p:cNvSpPr/>
              <p:nvPr/>
            </p:nvSpPr>
            <p:spPr>
              <a:xfrm>
                <a:off x="5536400" y="1283625"/>
                <a:ext cx="37525" cy="78600"/>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8" name="Google Shape;3598;p59"/>
              <p:cNvSpPr/>
              <p:nvPr/>
            </p:nvSpPr>
            <p:spPr>
              <a:xfrm>
                <a:off x="5864700" y="1242250"/>
                <a:ext cx="82475" cy="82475"/>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9" name="Google Shape;3599;p59"/>
              <p:cNvSpPr/>
              <p:nvPr/>
            </p:nvSpPr>
            <p:spPr>
              <a:xfrm>
                <a:off x="6535925" y="843100"/>
                <a:ext cx="80100" cy="54200"/>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0" name="Google Shape;3600;p59"/>
              <p:cNvSpPr/>
              <p:nvPr/>
            </p:nvSpPr>
            <p:spPr>
              <a:xfrm>
                <a:off x="5682850" y="1398225"/>
                <a:ext cx="82475" cy="82475"/>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1" name="Google Shape;3601;p59"/>
              <p:cNvSpPr/>
              <p:nvPr/>
            </p:nvSpPr>
            <p:spPr>
              <a:xfrm>
                <a:off x="5958175" y="1482450"/>
                <a:ext cx="82475" cy="82475"/>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2" name="Google Shape;3602;p59"/>
              <p:cNvSpPr/>
              <p:nvPr/>
            </p:nvSpPr>
            <p:spPr>
              <a:xfrm>
                <a:off x="6449900" y="1667300"/>
                <a:ext cx="47350" cy="80975"/>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3" name="Google Shape;3603;p59"/>
              <p:cNvSpPr/>
              <p:nvPr/>
            </p:nvSpPr>
            <p:spPr>
              <a:xfrm>
                <a:off x="5599200" y="1600625"/>
                <a:ext cx="49725" cy="8127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4" name="Google Shape;3604;p59"/>
              <p:cNvSpPr/>
              <p:nvPr/>
            </p:nvSpPr>
            <p:spPr>
              <a:xfrm>
                <a:off x="6244525" y="1546450"/>
                <a:ext cx="82475" cy="82475"/>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5" name="Google Shape;3605;p59"/>
              <p:cNvSpPr/>
              <p:nvPr/>
            </p:nvSpPr>
            <p:spPr>
              <a:xfrm>
                <a:off x="6326975" y="1152650"/>
                <a:ext cx="82775" cy="82475"/>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6" name="Google Shape;3606;p59"/>
              <p:cNvSpPr/>
              <p:nvPr/>
            </p:nvSpPr>
            <p:spPr>
              <a:xfrm>
                <a:off x="6494850" y="1028825"/>
                <a:ext cx="82475" cy="82475"/>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7" name="Google Shape;3607;p59"/>
              <p:cNvSpPr/>
              <p:nvPr/>
            </p:nvSpPr>
            <p:spPr>
              <a:xfrm>
                <a:off x="6351075" y="885050"/>
                <a:ext cx="82475" cy="82475"/>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8" name="Google Shape;3608;p59"/>
              <p:cNvSpPr/>
              <p:nvPr/>
            </p:nvSpPr>
            <p:spPr>
              <a:xfrm>
                <a:off x="6040625" y="1756900"/>
                <a:ext cx="82475" cy="82775"/>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9" name="Google Shape;3609;p59"/>
              <p:cNvSpPr/>
              <p:nvPr/>
            </p:nvSpPr>
            <p:spPr>
              <a:xfrm>
                <a:off x="5801000" y="1923875"/>
                <a:ext cx="82775" cy="82475"/>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0" name="Google Shape;3610;p59"/>
              <p:cNvSpPr/>
              <p:nvPr/>
            </p:nvSpPr>
            <p:spPr>
              <a:xfrm>
                <a:off x="5660825" y="2009000"/>
                <a:ext cx="39600" cy="80100"/>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1" name="Google Shape;3611;p59"/>
              <p:cNvSpPr/>
              <p:nvPr/>
            </p:nvSpPr>
            <p:spPr>
              <a:xfrm>
                <a:off x="5744150" y="1683075"/>
                <a:ext cx="82775" cy="82775"/>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2" name="Google Shape;3612;p59"/>
              <p:cNvSpPr/>
              <p:nvPr/>
            </p:nvSpPr>
            <p:spPr>
              <a:xfrm>
                <a:off x="6127550" y="1264575"/>
                <a:ext cx="82750" cy="82475"/>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3" name="Google Shape;3613;p59"/>
              <p:cNvSpPr/>
              <p:nvPr/>
            </p:nvSpPr>
            <p:spPr>
              <a:xfrm>
                <a:off x="6398400" y="1383925"/>
                <a:ext cx="82775" cy="82775"/>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4" name="Google Shape;3614;p59"/>
              <p:cNvSpPr/>
              <p:nvPr/>
            </p:nvSpPr>
            <p:spPr>
              <a:xfrm>
                <a:off x="6297500" y="1830425"/>
                <a:ext cx="82475" cy="82475"/>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5" name="Google Shape;3615;p59"/>
              <p:cNvSpPr/>
              <p:nvPr/>
            </p:nvSpPr>
            <p:spPr>
              <a:xfrm>
                <a:off x="6069800" y="2037875"/>
                <a:ext cx="82775" cy="82775"/>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6" name="Google Shape;3616;p59"/>
              <p:cNvSpPr/>
              <p:nvPr/>
            </p:nvSpPr>
            <p:spPr>
              <a:xfrm>
                <a:off x="5801000" y="2166775"/>
                <a:ext cx="82775" cy="82775"/>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7" name="Google Shape;3617;p59"/>
              <p:cNvSpPr/>
              <p:nvPr/>
            </p:nvSpPr>
            <p:spPr>
              <a:xfrm>
                <a:off x="6315650" y="2140575"/>
                <a:ext cx="82775" cy="82475"/>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8" name="Google Shape;3618;p59"/>
              <p:cNvSpPr/>
              <p:nvPr/>
            </p:nvSpPr>
            <p:spPr>
              <a:xfrm>
                <a:off x="5766175" y="713025"/>
                <a:ext cx="547125" cy="426625"/>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9" name="Google Shape;3619;p59"/>
              <p:cNvSpPr/>
              <p:nvPr/>
            </p:nvSpPr>
            <p:spPr>
              <a:xfrm>
                <a:off x="5393225" y="2198625"/>
                <a:ext cx="1364775" cy="1559750"/>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0" name="Google Shape;3620;p59"/>
              <p:cNvSpPr/>
              <p:nvPr/>
            </p:nvSpPr>
            <p:spPr>
              <a:xfrm>
                <a:off x="5592350" y="2340400"/>
                <a:ext cx="948950" cy="163050"/>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1" name="Google Shape;3621;p59"/>
              <p:cNvSpPr/>
              <p:nvPr/>
            </p:nvSpPr>
            <p:spPr>
              <a:xfrm>
                <a:off x="5425975" y="3273450"/>
                <a:ext cx="1291250" cy="225350"/>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2" name="Google Shape;3622;p59"/>
              <p:cNvSpPr/>
              <p:nvPr/>
            </p:nvSpPr>
            <p:spPr>
              <a:xfrm>
                <a:off x="5464075" y="2968650"/>
                <a:ext cx="1202550" cy="212850"/>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3" name="Google Shape;3623;p59"/>
              <p:cNvSpPr/>
              <p:nvPr/>
            </p:nvSpPr>
            <p:spPr>
              <a:xfrm>
                <a:off x="5514675" y="2663850"/>
                <a:ext cx="1086450" cy="178625"/>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4" name="Google Shape;3624;p59"/>
              <p:cNvSpPr/>
              <p:nvPr/>
            </p:nvSpPr>
            <p:spPr>
              <a:xfrm>
                <a:off x="5393225" y="3460975"/>
                <a:ext cx="1364775" cy="297400"/>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5" name="Google Shape;3625;p59"/>
              <p:cNvSpPr/>
              <p:nvPr/>
            </p:nvSpPr>
            <p:spPr>
              <a:xfrm>
                <a:off x="5460500" y="-570775"/>
                <a:ext cx="1230225" cy="1211775"/>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6" name="Google Shape;3626;p59"/>
              <p:cNvSpPr/>
              <p:nvPr/>
            </p:nvSpPr>
            <p:spPr>
              <a:xfrm>
                <a:off x="5891800" y="397600"/>
                <a:ext cx="338450" cy="393500"/>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7" name="Google Shape;3627;p59"/>
              <p:cNvSpPr/>
              <p:nvPr/>
            </p:nvSpPr>
            <p:spPr>
              <a:xfrm>
                <a:off x="5891800" y="397600"/>
                <a:ext cx="338450" cy="351150"/>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8" name="Google Shape;3628;p59"/>
              <p:cNvSpPr/>
              <p:nvPr/>
            </p:nvSpPr>
            <p:spPr>
              <a:xfrm>
                <a:off x="5570900" y="96225"/>
                <a:ext cx="182500" cy="271425"/>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9" name="Google Shape;3629;p59"/>
              <p:cNvSpPr/>
              <p:nvPr/>
            </p:nvSpPr>
            <p:spPr>
              <a:xfrm>
                <a:off x="6326075" y="7275"/>
                <a:ext cx="325" cy="925"/>
              </a:xfrm>
              <a:custGeom>
                <a:avLst/>
                <a:gdLst/>
                <a:ahLst/>
                <a:cxnLst/>
                <a:rect l="l" t="t" r="r" b="b"/>
                <a:pathLst>
                  <a:path w="13" h="37" extrusionOk="0">
                    <a:moveTo>
                      <a:pt x="1" y="0"/>
                    </a:moveTo>
                    <a:cubicBezTo>
                      <a:pt x="12" y="24"/>
                      <a:pt x="12" y="36"/>
                      <a:pt x="12" y="36"/>
                    </a:cubicBezTo>
                    <a:lnTo>
                      <a:pt x="12"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0" name="Google Shape;3630;p59"/>
              <p:cNvSpPr/>
              <p:nvPr/>
            </p:nvSpPr>
            <p:spPr>
              <a:xfrm>
                <a:off x="5634325" y="-226300"/>
                <a:ext cx="697725" cy="857900"/>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1" name="Google Shape;3631;p59"/>
              <p:cNvSpPr/>
              <p:nvPr/>
            </p:nvSpPr>
            <p:spPr>
              <a:xfrm>
                <a:off x="6213850" y="84050"/>
                <a:ext cx="210050" cy="261450"/>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2" name="Google Shape;3632;p59"/>
              <p:cNvSpPr/>
              <p:nvPr/>
            </p:nvSpPr>
            <p:spPr>
              <a:xfrm>
                <a:off x="6213275" y="331725"/>
                <a:ext cx="66975" cy="39900"/>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3" name="Google Shape;3633;p59"/>
              <p:cNvSpPr/>
              <p:nvPr/>
            </p:nvSpPr>
            <p:spPr>
              <a:xfrm>
                <a:off x="5584700" y="-360275"/>
                <a:ext cx="847950" cy="620950"/>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4" name="Google Shape;3634;p59"/>
              <p:cNvSpPr/>
              <p:nvPr/>
            </p:nvSpPr>
            <p:spPr>
              <a:xfrm>
                <a:off x="5613475" y="-364200"/>
                <a:ext cx="784950" cy="473600"/>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5" name="Google Shape;3635;p59"/>
              <p:cNvSpPr/>
              <p:nvPr/>
            </p:nvSpPr>
            <p:spPr>
              <a:xfrm>
                <a:off x="4948225" y="668675"/>
                <a:ext cx="597425" cy="530150"/>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6" name="Google Shape;3636;p59"/>
              <p:cNvSpPr/>
              <p:nvPr/>
            </p:nvSpPr>
            <p:spPr>
              <a:xfrm>
                <a:off x="6188850" y="1652475"/>
                <a:ext cx="387875" cy="337050"/>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7" name="Google Shape;3637;p59"/>
              <p:cNvSpPr/>
              <p:nvPr/>
            </p:nvSpPr>
            <p:spPr>
              <a:xfrm>
                <a:off x="6473725" y="1587025"/>
                <a:ext cx="71150" cy="135675"/>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8" name="Google Shape;3638;p59"/>
              <p:cNvSpPr/>
              <p:nvPr/>
            </p:nvSpPr>
            <p:spPr>
              <a:xfrm>
                <a:off x="6565700" y="855900"/>
                <a:ext cx="790300" cy="909950"/>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9" name="Google Shape;3639;p59"/>
              <p:cNvSpPr/>
              <p:nvPr/>
            </p:nvSpPr>
            <p:spPr>
              <a:xfrm>
                <a:off x="7053850" y="331425"/>
                <a:ext cx="391450" cy="587300"/>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0" name="Google Shape;3640;p59"/>
              <p:cNvSpPr/>
              <p:nvPr/>
            </p:nvSpPr>
            <p:spPr>
              <a:xfrm>
                <a:off x="7341375" y="617550"/>
                <a:ext cx="56000" cy="126150"/>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1" name="Google Shape;3641;p59"/>
              <p:cNvSpPr/>
              <p:nvPr/>
            </p:nvSpPr>
            <p:spPr>
              <a:xfrm>
                <a:off x="7271725" y="614000"/>
                <a:ext cx="90525" cy="132375"/>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2" name="Google Shape;3642;p59"/>
              <p:cNvSpPr/>
              <p:nvPr/>
            </p:nvSpPr>
            <p:spPr>
              <a:xfrm>
                <a:off x="7119925" y="622250"/>
                <a:ext cx="129200" cy="80975"/>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3" name="Google Shape;3643;p59"/>
              <p:cNvSpPr/>
              <p:nvPr/>
            </p:nvSpPr>
            <p:spPr>
              <a:xfrm>
                <a:off x="7185100" y="688175"/>
                <a:ext cx="82200" cy="107025"/>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
        <p:nvSpPr>
          <p:cNvPr id="242" name="Google Shape;3413;p59">
            <a:extLst>
              <a:ext uri="{FF2B5EF4-FFF2-40B4-BE49-F238E27FC236}">
                <a16:creationId xmlns:a16="http://schemas.microsoft.com/office/drawing/2014/main" id="{9C5212A0-5332-B603-C055-9C2813618A20}"/>
              </a:ext>
            </a:extLst>
          </p:cNvPr>
          <p:cNvSpPr txBox="1">
            <a:spLocks/>
          </p:cNvSpPr>
          <p:nvPr/>
        </p:nvSpPr>
        <p:spPr>
          <a:xfrm>
            <a:off x="3346703" y="2661271"/>
            <a:ext cx="1960800" cy="470400"/>
          </a:xfrm>
          <a:prstGeom prst="rect">
            <a:avLst/>
          </a:prstGeom>
          <a:noFill/>
          <a:ln>
            <a:noFill/>
          </a:ln>
        </p:spPr>
        <p:txBody>
          <a:bodyPr spcFirstLastPara="1" wrap="square" lIns="91425" tIns="0" rIns="91425"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1pPr>
            <a:lvl2pPr marR="0" lvl="1"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2pPr>
            <a:lvl3pPr marR="0" lvl="2"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3pPr>
            <a:lvl4pPr marR="0" lvl="3"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4pPr>
            <a:lvl5pPr marR="0" lvl="4"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5pPr>
            <a:lvl6pPr marR="0" lvl="5"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6pPr>
            <a:lvl7pPr marR="0" lvl="6"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7pPr>
            <a:lvl8pPr marR="0" lvl="7"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8pPr>
            <a:lvl9pPr marR="0" lvl="8"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9pPr>
          </a:lstStyle>
          <a:p>
            <a:r>
              <a:rPr lang="en" dirty="0"/>
              <a:t>04</a:t>
            </a:r>
          </a:p>
        </p:txBody>
      </p:sp>
      <p:sp>
        <p:nvSpPr>
          <p:cNvPr id="243" name="Google Shape;3413;p59">
            <a:extLst>
              <a:ext uri="{FF2B5EF4-FFF2-40B4-BE49-F238E27FC236}">
                <a16:creationId xmlns:a16="http://schemas.microsoft.com/office/drawing/2014/main" id="{8FEDDAC3-C0B0-87BD-0EB6-5A8670BC5AC1}"/>
              </a:ext>
            </a:extLst>
          </p:cNvPr>
          <p:cNvSpPr txBox="1">
            <a:spLocks/>
          </p:cNvSpPr>
          <p:nvPr/>
        </p:nvSpPr>
        <p:spPr>
          <a:xfrm>
            <a:off x="3346703" y="4016537"/>
            <a:ext cx="1960800" cy="470400"/>
          </a:xfrm>
          <a:prstGeom prst="rect">
            <a:avLst/>
          </a:prstGeom>
          <a:noFill/>
          <a:ln>
            <a:noFill/>
          </a:ln>
        </p:spPr>
        <p:txBody>
          <a:bodyPr spcFirstLastPara="1" wrap="square" lIns="91425" tIns="0" rIns="91425"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1pPr>
            <a:lvl2pPr marR="0" lvl="1"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2pPr>
            <a:lvl3pPr marR="0" lvl="2"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3pPr>
            <a:lvl4pPr marR="0" lvl="3"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4pPr>
            <a:lvl5pPr marR="0" lvl="4"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5pPr>
            <a:lvl6pPr marR="0" lvl="5"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6pPr>
            <a:lvl7pPr marR="0" lvl="6"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7pPr>
            <a:lvl8pPr marR="0" lvl="7"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8pPr>
            <a:lvl9pPr marR="0" lvl="8" algn="r" rtl="0">
              <a:lnSpc>
                <a:spcPct val="100000"/>
              </a:lnSpc>
              <a:spcBef>
                <a:spcPts val="0"/>
              </a:spcBef>
              <a:spcAft>
                <a:spcPts val="0"/>
              </a:spcAft>
              <a:buClr>
                <a:schemeClr val="lt1"/>
              </a:buClr>
              <a:buSzPts val="4000"/>
              <a:buFont typeface="Arvo"/>
              <a:buNone/>
              <a:defRPr sz="4000" b="0" i="0" u="none" strike="noStrike" cap="none">
                <a:solidFill>
                  <a:schemeClr val="lt1"/>
                </a:solidFill>
                <a:latin typeface="Arvo"/>
                <a:ea typeface="Arvo"/>
                <a:cs typeface="Arvo"/>
                <a:sym typeface="Arvo"/>
              </a:defRPr>
            </a:lvl9pPr>
          </a:lstStyle>
          <a:p>
            <a:r>
              <a:rPr lang="en" dirty="0"/>
              <a:t>06</a:t>
            </a:r>
          </a:p>
        </p:txBody>
      </p:sp>
      <p:sp>
        <p:nvSpPr>
          <p:cNvPr id="244" name="Google Shape;3417;p59">
            <a:extLst>
              <a:ext uri="{FF2B5EF4-FFF2-40B4-BE49-F238E27FC236}">
                <a16:creationId xmlns:a16="http://schemas.microsoft.com/office/drawing/2014/main" id="{24E99AE6-90E3-8958-72BA-FED9963033D0}"/>
              </a:ext>
            </a:extLst>
          </p:cNvPr>
          <p:cNvSpPr txBox="1">
            <a:spLocks/>
          </p:cNvSpPr>
          <p:nvPr/>
        </p:nvSpPr>
        <p:spPr>
          <a:xfrm>
            <a:off x="5314126" y="3386386"/>
            <a:ext cx="3825108" cy="330000"/>
          </a:xfrm>
          <a:prstGeom prst="rect">
            <a:avLst/>
          </a:prstGeom>
          <a:noFill/>
          <a:ln>
            <a:noFill/>
          </a:ln>
        </p:spPr>
        <p:txBody>
          <a:bodyPr spcFirstLastPara="1" wrap="square" lIns="91425" tIns="0" rIns="91425" bIns="0" anchor="ctr" anchorCtr="0">
            <a:noAutofit/>
          </a:bodyPr>
          <a:lstStyle>
            <a:defPPr marR="0" lvl="0" algn="l" rtl="0">
              <a:lnSpc>
                <a:spcPct val="100000"/>
              </a:lnSpc>
              <a:spcBef>
                <a:spcPts val="0"/>
              </a:spcBef>
              <a:spcAft>
                <a:spcPts val="0"/>
              </a:spcAft>
            </a:defPPr>
            <a:lvl1pPr marL="457200" marR="0" lvl="0" indent="-342900" algn="l" rtl="0">
              <a:lnSpc>
                <a:spcPct val="114000"/>
              </a:lnSpc>
              <a:spcBef>
                <a:spcPts val="0"/>
              </a:spcBef>
              <a:spcAft>
                <a:spcPts val="0"/>
              </a:spcAft>
              <a:buClr>
                <a:schemeClr val="dk1"/>
              </a:buClr>
              <a:buSzPts val="1800"/>
              <a:buFont typeface="Abel"/>
              <a:buNone/>
              <a:defRPr sz="1700" b="0" i="0" u="none" strike="noStrike" cap="none">
                <a:solidFill>
                  <a:schemeClr val="dk1"/>
                </a:solidFill>
                <a:latin typeface="Abel"/>
                <a:ea typeface="Abel"/>
                <a:cs typeface="Abel"/>
                <a:sym typeface="Abel"/>
              </a:defRPr>
            </a:lvl1pPr>
            <a:lvl2pPr marL="914400" marR="0" lvl="1"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2pPr>
            <a:lvl3pPr marL="1371600" marR="0" lvl="2"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3pPr>
            <a:lvl4pPr marL="1828800" marR="0" lvl="3"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4pPr>
            <a:lvl5pPr marL="2286000" marR="0" lvl="4"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5pPr>
            <a:lvl6pPr marL="2743200" marR="0" lvl="5"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6pPr>
            <a:lvl7pPr marL="3200400" marR="0" lvl="6"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7pPr>
            <a:lvl8pPr marL="3657600" marR="0" lvl="7"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8pPr>
            <a:lvl9pPr marL="4114800" marR="0" lvl="8"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9pPr>
          </a:lstStyle>
          <a:p>
            <a:pPr marL="0" indent="0"/>
            <a:r>
              <a:rPr lang="en-GB" dirty="0">
                <a:solidFill>
                  <a:srgbClr val="000000"/>
                </a:solidFill>
              </a:rPr>
              <a:t>Reviewing how individual members of the LCDC can help to overcome challenges</a:t>
            </a:r>
          </a:p>
        </p:txBody>
      </p:sp>
      <p:sp>
        <p:nvSpPr>
          <p:cNvPr id="246" name="Google Shape;3417;p59">
            <a:extLst>
              <a:ext uri="{FF2B5EF4-FFF2-40B4-BE49-F238E27FC236}">
                <a16:creationId xmlns:a16="http://schemas.microsoft.com/office/drawing/2014/main" id="{02343560-09C9-7659-E8FB-8256F681543F}"/>
              </a:ext>
            </a:extLst>
          </p:cNvPr>
          <p:cNvSpPr txBox="1">
            <a:spLocks/>
          </p:cNvSpPr>
          <p:nvPr/>
        </p:nvSpPr>
        <p:spPr>
          <a:xfrm>
            <a:off x="5314126" y="4082441"/>
            <a:ext cx="3825108" cy="330000"/>
          </a:xfrm>
          <a:prstGeom prst="rect">
            <a:avLst/>
          </a:prstGeom>
          <a:noFill/>
          <a:ln>
            <a:noFill/>
          </a:ln>
        </p:spPr>
        <p:txBody>
          <a:bodyPr spcFirstLastPara="1" wrap="square" lIns="91425" tIns="0" rIns="91425" bIns="0" anchor="ctr" anchorCtr="0">
            <a:noAutofit/>
          </a:bodyPr>
          <a:lstStyle>
            <a:defPPr marR="0" lvl="0" algn="l" rtl="0">
              <a:lnSpc>
                <a:spcPct val="100000"/>
              </a:lnSpc>
              <a:spcBef>
                <a:spcPts val="0"/>
              </a:spcBef>
              <a:spcAft>
                <a:spcPts val="0"/>
              </a:spcAft>
            </a:defPPr>
            <a:lvl1pPr marL="457200" marR="0" lvl="0" indent="-342900" algn="l" rtl="0">
              <a:lnSpc>
                <a:spcPct val="114000"/>
              </a:lnSpc>
              <a:spcBef>
                <a:spcPts val="0"/>
              </a:spcBef>
              <a:spcAft>
                <a:spcPts val="0"/>
              </a:spcAft>
              <a:buClr>
                <a:schemeClr val="dk1"/>
              </a:buClr>
              <a:buSzPts val="1800"/>
              <a:buFont typeface="Abel"/>
              <a:buNone/>
              <a:defRPr sz="1700" b="0" i="0" u="none" strike="noStrike" cap="none">
                <a:solidFill>
                  <a:schemeClr val="dk1"/>
                </a:solidFill>
                <a:latin typeface="Abel"/>
                <a:ea typeface="Abel"/>
                <a:cs typeface="Abel"/>
                <a:sym typeface="Abel"/>
              </a:defRPr>
            </a:lvl1pPr>
            <a:lvl2pPr marL="914400" marR="0" lvl="1"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2pPr>
            <a:lvl3pPr marL="1371600" marR="0" lvl="2"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3pPr>
            <a:lvl4pPr marL="1828800" marR="0" lvl="3"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4pPr>
            <a:lvl5pPr marL="2286000" marR="0" lvl="4"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5pPr>
            <a:lvl6pPr marL="2743200" marR="0" lvl="5"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6pPr>
            <a:lvl7pPr marL="3200400" marR="0" lvl="6"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7pPr>
            <a:lvl8pPr marL="3657600" marR="0" lvl="7"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8pPr>
            <a:lvl9pPr marL="4114800" marR="0" lvl="8" indent="-317500" algn="l" rtl="0">
              <a:lnSpc>
                <a:spcPct val="114000"/>
              </a:lnSpc>
              <a:spcBef>
                <a:spcPts val="0"/>
              </a:spcBef>
              <a:spcAft>
                <a:spcPts val="0"/>
              </a:spcAft>
              <a:buClr>
                <a:schemeClr val="dk1"/>
              </a:buClr>
              <a:buSzPts val="1400"/>
              <a:buFont typeface="Abel"/>
              <a:buNone/>
              <a:defRPr sz="1700" b="0" i="0" u="none" strike="noStrike" cap="none">
                <a:solidFill>
                  <a:schemeClr val="dk1"/>
                </a:solidFill>
                <a:latin typeface="Abel"/>
                <a:ea typeface="Abel"/>
                <a:cs typeface="Abel"/>
                <a:sym typeface="Abel"/>
              </a:defRPr>
            </a:lvl9pPr>
          </a:lstStyle>
          <a:p>
            <a:pPr marL="0" indent="0"/>
            <a:r>
              <a:rPr lang="en-GB" dirty="0">
                <a:solidFill>
                  <a:srgbClr val="000000"/>
                </a:solidFill>
              </a:rPr>
              <a:t>Identifying the support needed</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C2620594-E7B8-A846-BC41-18F45668E87B}"/>
              </a:ext>
            </a:extLst>
          </p:cNvPr>
          <p:cNvSpPr/>
          <p:nvPr/>
        </p:nvSpPr>
        <p:spPr>
          <a:xfrm rot="4262361">
            <a:off x="5630745" y="-860427"/>
            <a:ext cx="3062171" cy="3494555"/>
          </a:xfrm>
          <a:custGeom>
            <a:avLst/>
            <a:gdLst>
              <a:gd name="connsiteX0" fmla="*/ 0 w 4082894"/>
              <a:gd name="connsiteY0" fmla="*/ 4632477 h 4659407"/>
              <a:gd name="connsiteX1" fmla="*/ 1489795 w 4082894"/>
              <a:gd name="connsiteY1" fmla="*/ 296126 h 4659407"/>
              <a:gd name="connsiteX2" fmla="*/ 1679290 w 4082894"/>
              <a:gd name="connsiteY2" fmla="*/ 194298 h 4659407"/>
              <a:gd name="connsiteX3" fmla="*/ 2901511 w 4082894"/>
              <a:gd name="connsiteY3" fmla="*/ 63151 h 4659407"/>
              <a:gd name="connsiteX4" fmla="*/ 3673822 w 4082894"/>
              <a:gd name="connsiteY4" fmla="*/ 671530 h 4659407"/>
              <a:gd name="connsiteX5" fmla="*/ 4029013 w 4082894"/>
              <a:gd name="connsiteY5" fmla="*/ 1602311 h 4659407"/>
              <a:gd name="connsiteX6" fmla="*/ 3422457 w 4082894"/>
              <a:gd name="connsiteY6" fmla="*/ 3908318 h 4659407"/>
              <a:gd name="connsiteX7" fmla="*/ 2267630 w 4082894"/>
              <a:gd name="connsiteY7" fmla="*/ 4509411 h 4659407"/>
              <a:gd name="connsiteX8" fmla="*/ 961622 w 4082894"/>
              <a:gd name="connsiteY8" fmla="*/ 4653309 h 4659407"/>
              <a:gd name="connsiteX9" fmla="*/ 11191 w 4082894"/>
              <a:gd name="connsiteY9" fmla="*/ 4633849 h 465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82894" h="4659407">
                <a:moveTo>
                  <a:pt x="0" y="4632477"/>
                </a:moveTo>
                <a:lnTo>
                  <a:pt x="1489795" y="296126"/>
                </a:lnTo>
                <a:lnTo>
                  <a:pt x="1679290" y="194298"/>
                </a:lnTo>
                <a:cubicBezTo>
                  <a:pt x="2058159" y="15793"/>
                  <a:pt x="2502604" y="-66174"/>
                  <a:pt x="2901511" y="63151"/>
                </a:cubicBezTo>
                <a:cubicBezTo>
                  <a:pt x="3218450" y="165155"/>
                  <a:pt x="3488030" y="394663"/>
                  <a:pt x="3673822" y="671530"/>
                </a:cubicBezTo>
                <a:cubicBezTo>
                  <a:pt x="3859614" y="950217"/>
                  <a:pt x="3968904" y="1272622"/>
                  <a:pt x="4029013" y="1602311"/>
                </a:cubicBezTo>
                <a:cubicBezTo>
                  <a:pt x="4182018" y="2416518"/>
                  <a:pt x="4018083" y="3332728"/>
                  <a:pt x="3422457" y="3908318"/>
                </a:cubicBezTo>
                <a:cubicBezTo>
                  <a:pt x="3107338" y="4212508"/>
                  <a:pt x="2693860" y="4403765"/>
                  <a:pt x="2267630" y="4509411"/>
                </a:cubicBezTo>
                <a:cubicBezTo>
                  <a:pt x="1841401" y="4615058"/>
                  <a:pt x="1400601" y="4640559"/>
                  <a:pt x="961622" y="4653309"/>
                </a:cubicBezTo>
                <a:cubicBezTo>
                  <a:pt x="645138" y="4662416"/>
                  <a:pt x="325808" y="4665120"/>
                  <a:pt x="11191" y="4633849"/>
                </a:cubicBezTo>
                <a:close/>
              </a:path>
            </a:pathLst>
          </a:custGeom>
          <a:solidFill>
            <a:srgbClr val="FF8A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29" name="Freeform 28">
            <a:extLst>
              <a:ext uri="{FF2B5EF4-FFF2-40B4-BE49-F238E27FC236}">
                <a16:creationId xmlns:a16="http://schemas.microsoft.com/office/drawing/2014/main" id="{15B7F39E-E6A6-594E-B054-4B3CD1B79046}"/>
              </a:ext>
            </a:extLst>
          </p:cNvPr>
          <p:cNvSpPr/>
          <p:nvPr/>
        </p:nvSpPr>
        <p:spPr>
          <a:xfrm rot="2844379" flipH="1">
            <a:off x="1576621" y="3140190"/>
            <a:ext cx="3768958" cy="2845201"/>
          </a:xfrm>
          <a:custGeom>
            <a:avLst/>
            <a:gdLst>
              <a:gd name="connsiteX0" fmla="*/ 4625135 w 5025277"/>
              <a:gd name="connsiteY0" fmla="*/ 396943 h 3793601"/>
              <a:gd name="connsiteX1" fmla="*/ 4375747 w 5025277"/>
              <a:gd name="connsiteY1" fmla="*/ 190968 h 3793601"/>
              <a:gd name="connsiteX2" fmla="*/ 3316009 w 5025277"/>
              <a:gd name="connsiteY2" fmla="*/ 56901 h 3793601"/>
              <a:gd name="connsiteX3" fmla="*/ 2372132 w 5025277"/>
              <a:gd name="connsiteY3" fmla="*/ 422116 h 3793601"/>
              <a:gd name="connsiteX4" fmla="*/ 2223830 w 5025277"/>
              <a:gd name="connsiteY4" fmla="*/ 459100 h 3793601"/>
              <a:gd name="connsiteX5" fmla="*/ 1275319 w 5025277"/>
              <a:gd name="connsiteY5" fmla="*/ 143197 h 3793601"/>
              <a:gd name="connsiteX6" fmla="*/ 346891 w 5025277"/>
              <a:gd name="connsiteY6" fmla="*/ 78475 h 3793601"/>
              <a:gd name="connsiteX7" fmla="*/ 94991 w 5025277"/>
              <a:gd name="connsiteY7" fmla="*/ 226916 h 3793601"/>
              <a:gd name="connsiteX8" fmla="*/ 0 w 5025277"/>
              <a:gd name="connsiteY8" fmla="*/ 307762 h 3793601"/>
              <a:gd name="connsiteX9" fmla="*/ 3204684 w 5025277"/>
              <a:gd name="connsiteY9" fmla="*/ 3793601 h 3793601"/>
              <a:gd name="connsiteX10" fmla="*/ 3239034 w 5025277"/>
              <a:gd name="connsiteY10" fmla="*/ 3791470 h 3793601"/>
              <a:gd name="connsiteX11" fmla="*/ 4048247 w 5025277"/>
              <a:gd name="connsiteY11" fmla="*/ 3533379 h 3793601"/>
              <a:gd name="connsiteX12" fmla="*/ 5023020 w 5025277"/>
              <a:gd name="connsiteY12" fmla="*/ 1711927 h 3793601"/>
              <a:gd name="connsiteX13" fmla="*/ 4905614 w 5025277"/>
              <a:gd name="connsiteY13" fmla="*/ 858217 h 3793601"/>
              <a:gd name="connsiteX14" fmla="*/ 4625135 w 5025277"/>
              <a:gd name="connsiteY14" fmla="*/ 396943 h 379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25277" h="3793601">
                <a:moveTo>
                  <a:pt x="4625135" y="396943"/>
                </a:moveTo>
                <a:cubicBezTo>
                  <a:pt x="4551781" y="317449"/>
                  <a:pt x="4468435" y="247599"/>
                  <a:pt x="4375747" y="190968"/>
                </a:cubicBezTo>
                <a:cubicBezTo>
                  <a:pt x="4063694" y="2967"/>
                  <a:pt x="3672859" y="-17066"/>
                  <a:pt x="3316009" y="56901"/>
                </a:cubicBezTo>
                <a:cubicBezTo>
                  <a:pt x="2985420" y="126246"/>
                  <a:pt x="2674914" y="272640"/>
                  <a:pt x="2372132" y="422116"/>
                </a:cubicBezTo>
                <a:cubicBezTo>
                  <a:pt x="2325788" y="445231"/>
                  <a:pt x="2274809" y="457559"/>
                  <a:pt x="2223830" y="459100"/>
                </a:cubicBezTo>
                <a:cubicBezTo>
                  <a:pt x="1887063" y="486838"/>
                  <a:pt x="1575012" y="300378"/>
                  <a:pt x="1275319" y="143197"/>
                </a:cubicBezTo>
                <a:cubicBezTo>
                  <a:pt x="975627" y="-13985"/>
                  <a:pt x="658942" y="-50969"/>
                  <a:pt x="346891" y="78475"/>
                </a:cubicBezTo>
                <a:cubicBezTo>
                  <a:pt x="261540" y="113918"/>
                  <a:pt x="176286" y="164867"/>
                  <a:pt x="94991" y="226916"/>
                </a:cubicBezTo>
                <a:lnTo>
                  <a:pt x="0" y="307762"/>
                </a:lnTo>
                <a:lnTo>
                  <a:pt x="3204684" y="3793601"/>
                </a:lnTo>
                <a:lnTo>
                  <a:pt x="3239034" y="3791470"/>
                </a:lnTo>
                <a:cubicBezTo>
                  <a:pt x="3523978" y="3758749"/>
                  <a:pt x="3802623" y="3679003"/>
                  <a:pt x="4048247" y="3533379"/>
                </a:cubicBezTo>
                <a:cubicBezTo>
                  <a:pt x="4666169" y="3166623"/>
                  <a:pt x="4987489" y="2428488"/>
                  <a:pt x="5023020" y="1711927"/>
                </a:cubicBezTo>
                <a:cubicBezTo>
                  <a:pt x="5033833" y="1422220"/>
                  <a:pt x="5007571" y="1129431"/>
                  <a:pt x="4905614" y="858217"/>
                </a:cubicBezTo>
                <a:cubicBezTo>
                  <a:pt x="4841891" y="688708"/>
                  <a:pt x="4747392" y="529432"/>
                  <a:pt x="4625135" y="396943"/>
                </a:cubicBezTo>
                <a:close/>
              </a:path>
            </a:pathLst>
          </a:custGeom>
          <a:pattFill prst="pct10">
            <a:fgClr>
              <a:srgbClr val="FF8A00"/>
            </a:fgClr>
            <a:bgClr>
              <a:schemeClr val="bg1"/>
            </a:bgClr>
          </a:pattFill>
          <a:ln w="20384" cap="flat">
            <a:noFill/>
            <a:prstDash val="solid"/>
            <a:miter/>
          </a:ln>
        </p:spPr>
        <p:txBody>
          <a:bodyPr rtlCol="0" anchor="ctr"/>
          <a:lstStyle/>
          <a:p>
            <a:endParaRPr lang="en-US" sz="1050" dirty="0"/>
          </a:p>
        </p:txBody>
      </p:sp>
      <p:sp>
        <p:nvSpPr>
          <p:cNvPr id="5" name="Freeform 4">
            <a:extLst>
              <a:ext uri="{FF2B5EF4-FFF2-40B4-BE49-F238E27FC236}">
                <a16:creationId xmlns:a16="http://schemas.microsoft.com/office/drawing/2014/main" id="{4A55F1D7-DD3E-C545-93BC-242C816020A2}"/>
              </a:ext>
            </a:extLst>
          </p:cNvPr>
          <p:cNvSpPr/>
          <p:nvPr/>
        </p:nvSpPr>
        <p:spPr>
          <a:xfrm>
            <a:off x="2420650" y="257623"/>
            <a:ext cx="6064445" cy="4443917"/>
          </a:xfrm>
          <a:custGeom>
            <a:avLst/>
            <a:gdLst>
              <a:gd name="connsiteX0" fmla="*/ 6022552 w 6436651"/>
              <a:gd name="connsiteY0" fmla="*/ 679782 h 4716664"/>
              <a:gd name="connsiteX1" fmla="*/ 5240750 w 6436651"/>
              <a:gd name="connsiteY1" fmla="*/ 63927 h 4716664"/>
              <a:gd name="connsiteX2" fmla="*/ 4003510 w 6436651"/>
              <a:gd name="connsiteY2" fmla="*/ 196686 h 4716664"/>
              <a:gd name="connsiteX3" fmla="*/ 3029944 w 6436651"/>
              <a:gd name="connsiteY3" fmla="*/ 866013 h 4716664"/>
              <a:gd name="connsiteX4" fmla="*/ 2871371 w 6436651"/>
              <a:gd name="connsiteY4" fmla="*/ 948987 h 4716664"/>
              <a:gd name="connsiteX5" fmla="*/ 2871371 w 6436651"/>
              <a:gd name="connsiteY5" fmla="*/ 948987 h 4716664"/>
              <a:gd name="connsiteX6" fmla="*/ 1709730 w 6436651"/>
              <a:gd name="connsiteY6" fmla="*/ 843886 h 4716664"/>
              <a:gd name="connsiteX7" fmla="*/ 638439 w 6436651"/>
              <a:gd name="connsiteY7" fmla="*/ 1019054 h 4716664"/>
              <a:gd name="connsiteX8" fmla="*/ 458 w 6436651"/>
              <a:gd name="connsiteY8" fmla="*/ 2236012 h 4716664"/>
              <a:gd name="connsiteX9" fmla="*/ 496461 w 6436651"/>
              <a:gd name="connsiteY9" fmla="*/ 3757208 h 4716664"/>
              <a:gd name="connsiteX10" fmla="*/ 1748451 w 6436651"/>
              <a:gd name="connsiteY10" fmla="*/ 4590639 h 4716664"/>
              <a:gd name="connsiteX11" fmla="*/ 3277023 w 6436651"/>
              <a:gd name="connsiteY11" fmla="*/ 4710491 h 4716664"/>
              <a:gd name="connsiteX12" fmla="*/ 4599081 w 6436651"/>
              <a:gd name="connsiteY12" fmla="*/ 4564825 h 4716664"/>
              <a:gd name="connsiteX13" fmla="*/ 5768098 w 6436651"/>
              <a:gd name="connsiteY13" fmla="*/ 3956346 h 4716664"/>
              <a:gd name="connsiteX14" fmla="*/ 6382108 w 6436651"/>
              <a:gd name="connsiteY14" fmla="*/ 1622001 h 4716664"/>
              <a:gd name="connsiteX15" fmla="*/ 6022552 w 6436651"/>
              <a:gd name="connsiteY15" fmla="*/ 679782 h 4716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36651" h="4716664">
                <a:moveTo>
                  <a:pt x="6022552" y="679782"/>
                </a:moveTo>
                <a:cubicBezTo>
                  <a:pt x="5834477" y="399513"/>
                  <a:pt x="5561584" y="167184"/>
                  <a:pt x="5240750" y="63927"/>
                </a:cubicBezTo>
                <a:cubicBezTo>
                  <a:pt x="4836941" y="-66988"/>
                  <a:pt x="4387035" y="15987"/>
                  <a:pt x="4003510" y="196686"/>
                </a:cubicBezTo>
                <a:cubicBezTo>
                  <a:pt x="3645798" y="364479"/>
                  <a:pt x="3334184" y="613402"/>
                  <a:pt x="3029944" y="866013"/>
                </a:cubicBezTo>
                <a:cubicBezTo>
                  <a:pt x="2983847" y="904734"/>
                  <a:pt x="2930375" y="932392"/>
                  <a:pt x="2871371" y="948987"/>
                </a:cubicBezTo>
                <a:lnTo>
                  <a:pt x="2871371" y="948987"/>
                </a:lnTo>
                <a:cubicBezTo>
                  <a:pt x="2497064" y="1070683"/>
                  <a:pt x="2093256" y="941612"/>
                  <a:pt x="1709730" y="843886"/>
                </a:cubicBezTo>
                <a:cubicBezTo>
                  <a:pt x="1328048" y="746161"/>
                  <a:pt x="957429" y="788570"/>
                  <a:pt x="638439" y="1019054"/>
                </a:cubicBezTo>
                <a:cubicBezTo>
                  <a:pt x="289947" y="1271665"/>
                  <a:pt x="7834" y="1806389"/>
                  <a:pt x="458" y="2236012"/>
                </a:cubicBezTo>
                <a:cubicBezTo>
                  <a:pt x="-10605" y="2811300"/>
                  <a:pt x="179314" y="3274113"/>
                  <a:pt x="496461" y="3757208"/>
                </a:cubicBezTo>
                <a:cubicBezTo>
                  <a:pt x="778573" y="4184987"/>
                  <a:pt x="1252449" y="4457880"/>
                  <a:pt x="1748451" y="4590639"/>
                </a:cubicBezTo>
                <a:cubicBezTo>
                  <a:pt x="2244454" y="4723398"/>
                  <a:pt x="2764426" y="4725242"/>
                  <a:pt x="3277023" y="4710491"/>
                </a:cubicBezTo>
                <a:cubicBezTo>
                  <a:pt x="3721397" y="4697584"/>
                  <a:pt x="4167614" y="4671770"/>
                  <a:pt x="4599081" y="4564825"/>
                </a:cubicBezTo>
                <a:cubicBezTo>
                  <a:pt x="5030548" y="4457880"/>
                  <a:pt x="5449107" y="4264273"/>
                  <a:pt x="5768098" y="3956346"/>
                </a:cubicBezTo>
                <a:cubicBezTo>
                  <a:pt x="6371044" y="3373682"/>
                  <a:pt x="6536993" y="2446213"/>
                  <a:pt x="6382108" y="1622001"/>
                </a:cubicBezTo>
                <a:cubicBezTo>
                  <a:pt x="6321260" y="1288260"/>
                  <a:pt x="6210628" y="961894"/>
                  <a:pt x="6022552" y="679782"/>
                </a:cubicBezTo>
                <a:close/>
              </a:path>
            </a:pathLst>
          </a:custGeom>
          <a:solidFill>
            <a:srgbClr val="84E5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2" name="Title 1">
            <a:extLst>
              <a:ext uri="{FF2B5EF4-FFF2-40B4-BE49-F238E27FC236}">
                <a16:creationId xmlns:a16="http://schemas.microsoft.com/office/drawing/2014/main" id="{C994E45F-760C-6949-88E9-E716F0CA788A}"/>
              </a:ext>
            </a:extLst>
          </p:cNvPr>
          <p:cNvSpPr>
            <a:spLocks noGrp="1"/>
          </p:cNvSpPr>
          <p:nvPr>
            <p:ph type="title"/>
          </p:nvPr>
        </p:nvSpPr>
        <p:spPr>
          <a:xfrm>
            <a:off x="118998" y="2263918"/>
            <a:ext cx="1660535" cy="276999"/>
          </a:xfrm>
        </p:spPr>
        <p:txBody>
          <a:bodyPr spcFirstLastPara="1" wrap="square" lIns="0" tIns="0" rIns="0" bIns="0" anchor="ctr" anchorCtr="0">
            <a:spAutoFit/>
          </a:bodyPr>
          <a:lstStyle/>
          <a:p>
            <a:r>
              <a:rPr lang="en-US" sz="1800" i="1" dirty="0">
                <a:solidFill>
                  <a:srgbClr val="FF8A00"/>
                </a:solidFill>
              </a:rPr>
              <a:t>What is</a:t>
            </a:r>
          </a:p>
        </p:txBody>
      </p:sp>
      <p:sp>
        <p:nvSpPr>
          <p:cNvPr id="6" name="Title 1">
            <a:extLst>
              <a:ext uri="{FF2B5EF4-FFF2-40B4-BE49-F238E27FC236}">
                <a16:creationId xmlns:a16="http://schemas.microsoft.com/office/drawing/2014/main" id="{9C0B1798-46E2-1E4F-A5AF-15D3879BDDED}"/>
              </a:ext>
            </a:extLst>
          </p:cNvPr>
          <p:cNvSpPr txBox="1">
            <a:spLocks/>
          </p:cNvSpPr>
          <p:nvPr/>
        </p:nvSpPr>
        <p:spPr>
          <a:xfrm>
            <a:off x="315436" y="2587322"/>
            <a:ext cx="2386726" cy="37394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2700" b="1" i="1" dirty="0">
                <a:solidFill>
                  <a:srgbClr val="00447C"/>
                </a:solidFill>
                <a:latin typeface="Georgia" panose="02040502050405020303" pitchFamily="18" charset="0"/>
              </a:rPr>
              <a:t>WMIS?</a:t>
            </a:r>
          </a:p>
        </p:txBody>
      </p:sp>
      <p:sp>
        <p:nvSpPr>
          <p:cNvPr id="7" name="Title 1">
            <a:extLst>
              <a:ext uri="{FF2B5EF4-FFF2-40B4-BE49-F238E27FC236}">
                <a16:creationId xmlns:a16="http://schemas.microsoft.com/office/drawing/2014/main" id="{1675DCBA-C194-3E4F-BEC2-95590912495A}"/>
              </a:ext>
            </a:extLst>
          </p:cNvPr>
          <p:cNvSpPr txBox="1">
            <a:spLocks/>
          </p:cNvSpPr>
          <p:nvPr/>
        </p:nvSpPr>
        <p:spPr>
          <a:xfrm>
            <a:off x="2642342" y="2039542"/>
            <a:ext cx="3406620" cy="1661993"/>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pPr marL="214313" indent="-214313">
              <a:buFont typeface="Arial" panose="020B0604020202020204" pitchFamily="34" charset="0"/>
              <a:buChar char="•"/>
            </a:pPr>
            <a:r>
              <a:rPr lang="en-US" sz="1200" dirty="0"/>
              <a:t>Waterford’s application of the national plan, to support migrants' integration into their host communities.</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Covers the years 2021-2024.</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Aims to increase migrant participation in all facets of life in Waterford City and county.</a:t>
            </a:r>
          </a:p>
          <a:p>
            <a:endParaRPr lang="en-US" sz="1200" dirty="0">
              <a:solidFill>
                <a:schemeClr val="bg1"/>
              </a:solidFill>
            </a:endParaRPr>
          </a:p>
          <a:p>
            <a:endParaRPr lang="en-US" sz="1200" dirty="0">
              <a:solidFill>
                <a:schemeClr val="bg1"/>
              </a:solidFill>
            </a:endParaRPr>
          </a:p>
        </p:txBody>
      </p:sp>
      <p:sp>
        <p:nvSpPr>
          <p:cNvPr id="8" name="Title 1">
            <a:extLst>
              <a:ext uri="{FF2B5EF4-FFF2-40B4-BE49-F238E27FC236}">
                <a16:creationId xmlns:a16="http://schemas.microsoft.com/office/drawing/2014/main" id="{F4CBC453-2C78-A140-9F54-5993CD60E76C}"/>
              </a:ext>
            </a:extLst>
          </p:cNvPr>
          <p:cNvSpPr txBox="1">
            <a:spLocks/>
          </p:cNvSpPr>
          <p:nvPr/>
        </p:nvSpPr>
        <p:spPr>
          <a:xfrm>
            <a:off x="3338406" y="1230053"/>
            <a:ext cx="2386726" cy="7478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pPr algn="ctr"/>
            <a:r>
              <a:rPr lang="en-US" sz="1800" b="1" i="1" dirty="0">
                <a:latin typeface="Georgia" panose="02040502050405020303" pitchFamily="18" charset="0"/>
              </a:rPr>
              <a:t>Waterford Migrant integration Strategy</a:t>
            </a:r>
          </a:p>
        </p:txBody>
      </p:sp>
      <p:sp>
        <p:nvSpPr>
          <p:cNvPr id="10" name="Title 1">
            <a:extLst>
              <a:ext uri="{FF2B5EF4-FFF2-40B4-BE49-F238E27FC236}">
                <a16:creationId xmlns:a16="http://schemas.microsoft.com/office/drawing/2014/main" id="{F5038C89-8EA8-0541-83B0-E00F732F7796}"/>
              </a:ext>
            </a:extLst>
          </p:cNvPr>
          <p:cNvSpPr txBox="1">
            <a:spLocks/>
          </p:cNvSpPr>
          <p:nvPr/>
        </p:nvSpPr>
        <p:spPr>
          <a:xfrm>
            <a:off x="2907965" y="3562840"/>
            <a:ext cx="3099336" cy="3323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pPr marL="214313" indent="-214313">
              <a:buFont typeface="Arial" panose="020B0604020202020204" pitchFamily="34" charset="0"/>
              <a:buChar char="•"/>
            </a:pPr>
            <a:r>
              <a:rPr lang="en-US" sz="1200" dirty="0"/>
              <a:t>Covers 9 key strategic themes, with 42 Strategic Aims (recommendations).</a:t>
            </a:r>
          </a:p>
        </p:txBody>
      </p:sp>
      <p:grpSp>
        <p:nvGrpSpPr>
          <p:cNvPr id="14" name="Group 13">
            <a:extLst>
              <a:ext uri="{FF2B5EF4-FFF2-40B4-BE49-F238E27FC236}">
                <a16:creationId xmlns:a16="http://schemas.microsoft.com/office/drawing/2014/main" id="{1E54535E-EE41-314D-A9B8-A5DEDCAA6789}"/>
              </a:ext>
            </a:extLst>
          </p:cNvPr>
          <p:cNvGrpSpPr/>
          <p:nvPr/>
        </p:nvGrpSpPr>
        <p:grpSpPr>
          <a:xfrm>
            <a:off x="545448" y="1321277"/>
            <a:ext cx="868101" cy="792977"/>
            <a:chOff x="5562600" y="1465263"/>
            <a:chExt cx="330200" cy="301625"/>
          </a:xfrm>
        </p:grpSpPr>
        <p:sp>
          <p:nvSpPr>
            <p:cNvPr id="15" name="Freeform 243">
              <a:extLst>
                <a:ext uri="{FF2B5EF4-FFF2-40B4-BE49-F238E27FC236}">
                  <a16:creationId xmlns:a16="http://schemas.microsoft.com/office/drawing/2014/main" id="{5603CD90-F202-4B47-8E93-6AF1466B8BBD}"/>
                </a:ext>
              </a:extLst>
            </p:cNvPr>
            <p:cNvSpPr>
              <a:spLocks/>
            </p:cNvSpPr>
            <p:nvPr/>
          </p:nvSpPr>
          <p:spPr bwMode="auto">
            <a:xfrm>
              <a:off x="5562600" y="1465263"/>
              <a:ext cx="330200" cy="301625"/>
            </a:xfrm>
            <a:custGeom>
              <a:avLst/>
              <a:gdLst>
                <a:gd name="T0" fmla="*/ 44 w 88"/>
                <a:gd name="T1" fmla="*/ 14 h 80"/>
                <a:gd name="T2" fmla="*/ 88 w 88"/>
                <a:gd name="T3" fmla="*/ 0 h 80"/>
                <a:gd name="T4" fmla="*/ 88 w 88"/>
                <a:gd name="T5" fmla="*/ 66 h 80"/>
                <a:gd name="T6" fmla="*/ 44 w 88"/>
                <a:gd name="T7" fmla="*/ 80 h 80"/>
                <a:gd name="T8" fmla="*/ 0 w 88"/>
                <a:gd name="T9" fmla="*/ 66 h 80"/>
                <a:gd name="T10" fmla="*/ 0 w 88"/>
                <a:gd name="T11" fmla="*/ 0 h 80"/>
                <a:gd name="T12" fmla="*/ 44 w 88"/>
                <a:gd name="T13" fmla="*/ 14 h 80"/>
              </a:gdLst>
              <a:ahLst/>
              <a:cxnLst>
                <a:cxn ang="0">
                  <a:pos x="T0" y="T1"/>
                </a:cxn>
                <a:cxn ang="0">
                  <a:pos x="T2" y="T3"/>
                </a:cxn>
                <a:cxn ang="0">
                  <a:pos x="T4" y="T5"/>
                </a:cxn>
                <a:cxn ang="0">
                  <a:pos x="T6" y="T7"/>
                </a:cxn>
                <a:cxn ang="0">
                  <a:pos x="T8" y="T9"/>
                </a:cxn>
                <a:cxn ang="0">
                  <a:pos x="T10" y="T11"/>
                </a:cxn>
                <a:cxn ang="0">
                  <a:pos x="T12" y="T13"/>
                </a:cxn>
              </a:cxnLst>
              <a:rect l="0" t="0" r="r" b="b"/>
              <a:pathLst>
                <a:path w="88" h="80">
                  <a:moveTo>
                    <a:pt x="44" y="14"/>
                  </a:moveTo>
                  <a:cubicBezTo>
                    <a:pt x="44" y="6"/>
                    <a:pt x="65" y="0"/>
                    <a:pt x="88" y="0"/>
                  </a:cubicBezTo>
                  <a:cubicBezTo>
                    <a:pt x="88" y="66"/>
                    <a:pt x="88" y="66"/>
                    <a:pt x="88" y="66"/>
                  </a:cubicBezTo>
                  <a:cubicBezTo>
                    <a:pt x="65" y="66"/>
                    <a:pt x="44" y="72"/>
                    <a:pt x="44" y="80"/>
                  </a:cubicBezTo>
                  <a:cubicBezTo>
                    <a:pt x="44" y="72"/>
                    <a:pt x="23" y="66"/>
                    <a:pt x="0" y="66"/>
                  </a:cubicBezTo>
                  <a:cubicBezTo>
                    <a:pt x="0" y="0"/>
                    <a:pt x="0" y="0"/>
                    <a:pt x="0" y="0"/>
                  </a:cubicBezTo>
                  <a:cubicBezTo>
                    <a:pt x="23" y="0"/>
                    <a:pt x="44" y="6"/>
                    <a:pt x="44" y="14"/>
                  </a:cubicBezTo>
                  <a:close/>
                </a:path>
              </a:pathLst>
            </a:custGeom>
            <a:noFill/>
            <a:ln w="31750" cap="rnd">
              <a:solidFill>
                <a:srgbClr val="FF8A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d-ID" sz="1050"/>
            </a:p>
          </p:txBody>
        </p:sp>
        <p:sp>
          <p:nvSpPr>
            <p:cNvPr id="16" name="Line 244">
              <a:extLst>
                <a:ext uri="{FF2B5EF4-FFF2-40B4-BE49-F238E27FC236}">
                  <a16:creationId xmlns:a16="http://schemas.microsoft.com/office/drawing/2014/main" id="{510AF53F-FD16-EF47-9003-D6F3E019F32B}"/>
                </a:ext>
              </a:extLst>
            </p:cNvPr>
            <p:cNvSpPr>
              <a:spLocks noChangeShapeType="1"/>
            </p:cNvSpPr>
            <p:nvPr/>
          </p:nvSpPr>
          <p:spPr bwMode="auto">
            <a:xfrm>
              <a:off x="5727700" y="1517651"/>
              <a:ext cx="0" cy="244475"/>
            </a:xfrm>
            <a:prstGeom prst="line">
              <a:avLst/>
            </a:prstGeom>
            <a:noFill/>
            <a:ln w="31750" cap="rnd">
              <a:solidFill>
                <a:srgbClr val="FF8A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id-ID" sz="1050"/>
            </a:p>
          </p:txBody>
        </p:sp>
        <p:sp>
          <p:nvSpPr>
            <p:cNvPr id="17" name="Freeform 245">
              <a:extLst>
                <a:ext uri="{FF2B5EF4-FFF2-40B4-BE49-F238E27FC236}">
                  <a16:creationId xmlns:a16="http://schemas.microsoft.com/office/drawing/2014/main" id="{FA1E2434-9673-3440-9C62-B86FC993CDBD}"/>
                </a:ext>
              </a:extLst>
            </p:cNvPr>
            <p:cNvSpPr>
              <a:spLocks/>
            </p:cNvSpPr>
            <p:nvPr/>
          </p:nvSpPr>
          <p:spPr bwMode="auto">
            <a:xfrm>
              <a:off x="5592763" y="1533526"/>
              <a:ext cx="98425" cy="19050"/>
            </a:xfrm>
            <a:custGeom>
              <a:avLst/>
              <a:gdLst>
                <a:gd name="T0" fmla="*/ 26 w 26"/>
                <a:gd name="T1" fmla="*/ 5 h 5"/>
                <a:gd name="T2" fmla="*/ 0 w 26"/>
                <a:gd name="T3" fmla="*/ 0 h 5"/>
              </a:gdLst>
              <a:ahLst/>
              <a:cxnLst>
                <a:cxn ang="0">
                  <a:pos x="T0" y="T1"/>
                </a:cxn>
                <a:cxn ang="0">
                  <a:pos x="T2" y="T3"/>
                </a:cxn>
              </a:cxnLst>
              <a:rect l="0" t="0" r="r" b="b"/>
              <a:pathLst>
                <a:path w="26" h="5">
                  <a:moveTo>
                    <a:pt x="26" y="5"/>
                  </a:moveTo>
                  <a:cubicBezTo>
                    <a:pt x="20" y="2"/>
                    <a:pt x="10" y="1"/>
                    <a:pt x="0" y="0"/>
                  </a:cubicBezTo>
                </a:path>
              </a:pathLst>
            </a:custGeom>
            <a:noFill/>
            <a:ln w="31750" cap="rnd">
              <a:solidFill>
                <a:srgbClr val="FF8A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d-ID" sz="1050"/>
            </a:p>
          </p:txBody>
        </p:sp>
        <p:sp>
          <p:nvSpPr>
            <p:cNvPr id="18" name="Freeform 246">
              <a:extLst>
                <a:ext uri="{FF2B5EF4-FFF2-40B4-BE49-F238E27FC236}">
                  <a16:creationId xmlns:a16="http://schemas.microsoft.com/office/drawing/2014/main" id="{07FD6716-AE75-E14D-82A3-CA1E61C2CE0F}"/>
                </a:ext>
              </a:extLst>
            </p:cNvPr>
            <p:cNvSpPr>
              <a:spLocks/>
            </p:cNvSpPr>
            <p:nvPr/>
          </p:nvSpPr>
          <p:spPr bwMode="auto">
            <a:xfrm>
              <a:off x="5592763" y="1577976"/>
              <a:ext cx="98425" cy="19050"/>
            </a:xfrm>
            <a:custGeom>
              <a:avLst/>
              <a:gdLst>
                <a:gd name="T0" fmla="*/ 26 w 26"/>
                <a:gd name="T1" fmla="*/ 5 h 5"/>
                <a:gd name="T2" fmla="*/ 0 w 26"/>
                <a:gd name="T3" fmla="*/ 0 h 5"/>
              </a:gdLst>
              <a:ahLst/>
              <a:cxnLst>
                <a:cxn ang="0">
                  <a:pos x="T0" y="T1"/>
                </a:cxn>
                <a:cxn ang="0">
                  <a:pos x="T2" y="T3"/>
                </a:cxn>
              </a:cxnLst>
              <a:rect l="0" t="0" r="r" b="b"/>
              <a:pathLst>
                <a:path w="26" h="5">
                  <a:moveTo>
                    <a:pt x="26" y="5"/>
                  </a:moveTo>
                  <a:cubicBezTo>
                    <a:pt x="20" y="2"/>
                    <a:pt x="10" y="1"/>
                    <a:pt x="0" y="0"/>
                  </a:cubicBezTo>
                </a:path>
              </a:pathLst>
            </a:custGeom>
            <a:noFill/>
            <a:ln w="31750" cap="rnd">
              <a:solidFill>
                <a:srgbClr val="FF8A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d-ID" sz="1050"/>
            </a:p>
          </p:txBody>
        </p:sp>
        <p:sp>
          <p:nvSpPr>
            <p:cNvPr id="19" name="Freeform 247">
              <a:extLst>
                <a:ext uri="{FF2B5EF4-FFF2-40B4-BE49-F238E27FC236}">
                  <a16:creationId xmlns:a16="http://schemas.microsoft.com/office/drawing/2014/main" id="{A888EC0B-BA34-CF4B-96C9-FF9F5B111D24}"/>
                </a:ext>
              </a:extLst>
            </p:cNvPr>
            <p:cNvSpPr>
              <a:spLocks/>
            </p:cNvSpPr>
            <p:nvPr/>
          </p:nvSpPr>
          <p:spPr bwMode="auto">
            <a:xfrm>
              <a:off x="5592763" y="1624013"/>
              <a:ext cx="98425" cy="19050"/>
            </a:xfrm>
            <a:custGeom>
              <a:avLst/>
              <a:gdLst>
                <a:gd name="T0" fmla="*/ 26 w 26"/>
                <a:gd name="T1" fmla="*/ 5 h 5"/>
                <a:gd name="T2" fmla="*/ 0 w 26"/>
                <a:gd name="T3" fmla="*/ 0 h 5"/>
              </a:gdLst>
              <a:ahLst/>
              <a:cxnLst>
                <a:cxn ang="0">
                  <a:pos x="T0" y="T1"/>
                </a:cxn>
                <a:cxn ang="0">
                  <a:pos x="T2" y="T3"/>
                </a:cxn>
              </a:cxnLst>
              <a:rect l="0" t="0" r="r" b="b"/>
              <a:pathLst>
                <a:path w="26" h="5">
                  <a:moveTo>
                    <a:pt x="26" y="5"/>
                  </a:moveTo>
                  <a:cubicBezTo>
                    <a:pt x="20" y="2"/>
                    <a:pt x="10" y="1"/>
                    <a:pt x="0" y="0"/>
                  </a:cubicBezTo>
                </a:path>
              </a:pathLst>
            </a:custGeom>
            <a:noFill/>
            <a:ln w="31750" cap="rnd">
              <a:solidFill>
                <a:srgbClr val="FF8A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d-ID" sz="1050"/>
            </a:p>
          </p:txBody>
        </p:sp>
        <p:sp>
          <p:nvSpPr>
            <p:cNvPr id="20" name="Freeform 248">
              <a:extLst>
                <a:ext uri="{FF2B5EF4-FFF2-40B4-BE49-F238E27FC236}">
                  <a16:creationId xmlns:a16="http://schemas.microsoft.com/office/drawing/2014/main" id="{B170481D-01DB-F242-A453-F0BF768EB6F7}"/>
                </a:ext>
              </a:extLst>
            </p:cNvPr>
            <p:cNvSpPr>
              <a:spLocks/>
            </p:cNvSpPr>
            <p:nvPr/>
          </p:nvSpPr>
          <p:spPr bwMode="auto">
            <a:xfrm>
              <a:off x="5592763" y="1668463"/>
              <a:ext cx="98425" cy="19050"/>
            </a:xfrm>
            <a:custGeom>
              <a:avLst/>
              <a:gdLst>
                <a:gd name="T0" fmla="*/ 26 w 26"/>
                <a:gd name="T1" fmla="*/ 5 h 5"/>
                <a:gd name="T2" fmla="*/ 0 w 26"/>
                <a:gd name="T3" fmla="*/ 0 h 5"/>
              </a:gdLst>
              <a:ahLst/>
              <a:cxnLst>
                <a:cxn ang="0">
                  <a:pos x="T0" y="T1"/>
                </a:cxn>
                <a:cxn ang="0">
                  <a:pos x="T2" y="T3"/>
                </a:cxn>
              </a:cxnLst>
              <a:rect l="0" t="0" r="r" b="b"/>
              <a:pathLst>
                <a:path w="26" h="5">
                  <a:moveTo>
                    <a:pt x="26" y="5"/>
                  </a:moveTo>
                  <a:cubicBezTo>
                    <a:pt x="20" y="2"/>
                    <a:pt x="10" y="1"/>
                    <a:pt x="0" y="0"/>
                  </a:cubicBezTo>
                </a:path>
              </a:pathLst>
            </a:custGeom>
            <a:noFill/>
            <a:ln w="31750" cap="rnd">
              <a:solidFill>
                <a:srgbClr val="FF8A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d-ID" sz="1050"/>
            </a:p>
          </p:txBody>
        </p:sp>
        <p:sp>
          <p:nvSpPr>
            <p:cNvPr id="21" name="Freeform 249">
              <a:extLst>
                <a:ext uri="{FF2B5EF4-FFF2-40B4-BE49-F238E27FC236}">
                  <a16:creationId xmlns:a16="http://schemas.microsoft.com/office/drawing/2014/main" id="{013D6B6C-2327-B74B-A41D-02434395849D}"/>
                </a:ext>
              </a:extLst>
            </p:cNvPr>
            <p:cNvSpPr>
              <a:spLocks/>
            </p:cNvSpPr>
            <p:nvPr/>
          </p:nvSpPr>
          <p:spPr bwMode="auto">
            <a:xfrm>
              <a:off x="5765800" y="1624013"/>
              <a:ext cx="96838" cy="19050"/>
            </a:xfrm>
            <a:custGeom>
              <a:avLst/>
              <a:gdLst>
                <a:gd name="T0" fmla="*/ 0 w 26"/>
                <a:gd name="T1" fmla="*/ 5 h 5"/>
                <a:gd name="T2" fmla="*/ 26 w 26"/>
                <a:gd name="T3" fmla="*/ 0 h 5"/>
              </a:gdLst>
              <a:ahLst/>
              <a:cxnLst>
                <a:cxn ang="0">
                  <a:pos x="T0" y="T1"/>
                </a:cxn>
                <a:cxn ang="0">
                  <a:pos x="T2" y="T3"/>
                </a:cxn>
              </a:cxnLst>
              <a:rect l="0" t="0" r="r" b="b"/>
              <a:pathLst>
                <a:path w="26" h="5">
                  <a:moveTo>
                    <a:pt x="0" y="5"/>
                  </a:moveTo>
                  <a:cubicBezTo>
                    <a:pt x="6" y="2"/>
                    <a:pt x="16" y="1"/>
                    <a:pt x="26" y="0"/>
                  </a:cubicBezTo>
                </a:path>
              </a:pathLst>
            </a:custGeom>
            <a:noFill/>
            <a:ln w="31750" cap="rnd">
              <a:solidFill>
                <a:srgbClr val="FF8A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d-ID" sz="1050"/>
            </a:p>
          </p:txBody>
        </p:sp>
        <p:sp>
          <p:nvSpPr>
            <p:cNvPr id="22" name="Freeform 250">
              <a:extLst>
                <a:ext uri="{FF2B5EF4-FFF2-40B4-BE49-F238E27FC236}">
                  <a16:creationId xmlns:a16="http://schemas.microsoft.com/office/drawing/2014/main" id="{68D5C98C-DBE3-7C40-93C8-2F3FA6602C1B}"/>
                </a:ext>
              </a:extLst>
            </p:cNvPr>
            <p:cNvSpPr>
              <a:spLocks/>
            </p:cNvSpPr>
            <p:nvPr/>
          </p:nvSpPr>
          <p:spPr bwMode="auto">
            <a:xfrm>
              <a:off x="5765800" y="1668463"/>
              <a:ext cx="96838" cy="19050"/>
            </a:xfrm>
            <a:custGeom>
              <a:avLst/>
              <a:gdLst>
                <a:gd name="T0" fmla="*/ 0 w 26"/>
                <a:gd name="T1" fmla="*/ 5 h 5"/>
                <a:gd name="T2" fmla="*/ 26 w 26"/>
                <a:gd name="T3" fmla="*/ 0 h 5"/>
              </a:gdLst>
              <a:ahLst/>
              <a:cxnLst>
                <a:cxn ang="0">
                  <a:pos x="T0" y="T1"/>
                </a:cxn>
                <a:cxn ang="0">
                  <a:pos x="T2" y="T3"/>
                </a:cxn>
              </a:cxnLst>
              <a:rect l="0" t="0" r="r" b="b"/>
              <a:pathLst>
                <a:path w="26" h="5">
                  <a:moveTo>
                    <a:pt x="0" y="5"/>
                  </a:moveTo>
                  <a:cubicBezTo>
                    <a:pt x="6" y="2"/>
                    <a:pt x="16" y="1"/>
                    <a:pt x="26" y="0"/>
                  </a:cubicBezTo>
                </a:path>
              </a:pathLst>
            </a:custGeom>
            <a:noFill/>
            <a:ln w="31750" cap="rnd">
              <a:solidFill>
                <a:srgbClr val="FF8A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d-ID" sz="1050"/>
            </a:p>
          </p:txBody>
        </p:sp>
        <p:sp>
          <p:nvSpPr>
            <p:cNvPr id="23" name="Freeform 251">
              <a:extLst>
                <a:ext uri="{FF2B5EF4-FFF2-40B4-BE49-F238E27FC236}">
                  <a16:creationId xmlns:a16="http://schemas.microsoft.com/office/drawing/2014/main" id="{FC058BD5-55A6-DA4D-8C21-91AD07BFEFED}"/>
                </a:ext>
              </a:extLst>
            </p:cNvPr>
            <p:cNvSpPr>
              <a:spLocks/>
            </p:cNvSpPr>
            <p:nvPr/>
          </p:nvSpPr>
          <p:spPr bwMode="auto">
            <a:xfrm>
              <a:off x="5803900" y="1465263"/>
              <a:ext cx="58738" cy="128588"/>
            </a:xfrm>
            <a:custGeom>
              <a:avLst/>
              <a:gdLst>
                <a:gd name="T0" fmla="*/ 37 w 37"/>
                <a:gd name="T1" fmla="*/ 0 h 81"/>
                <a:gd name="T2" fmla="*/ 37 w 37"/>
                <a:gd name="T3" fmla="*/ 81 h 81"/>
                <a:gd name="T4" fmla="*/ 18 w 37"/>
                <a:gd name="T5" fmla="*/ 62 h 81"/>
                <a:gd name="T6" fmla="*/ 0 w 37"/>
                <a:gd name="T7" fmla="*/ 81 h 81"/>
                <a:gd name="T8" fmla="*/ 0 w 37"/>
                <a:gd name="T9" fmla="*/ 5 h 81"/>
              </a:gdLst>
              <a:ahLst/>
              <a:cxnLst>
                <a:cxn ang="0">
                  <a:pos x="T0" y="T1"/>
                </a:cxn>
                <a:cxn ang="0">
                  <a:pos x="T2" y="T3"/>
                </a:cxn>
                <a:cxn ang="0">
                  <a:pos x="T4" y="T5"/>
                </a:cxn>
                <a:cxn ang="0">
                  <a:pos x="T6" y="T7"/>
                </a:cxn>
                <a:cxn ang="0">
                  <a:pos x="T8" y="T9"/>
                </a:cxn>
              </a:cxnLst>
              <a:rect l="0" t="0" r="r" b="b"/>
              <a:pathLst>
                <a:path w="37" h="81">
                  <a:moveTo>
                    <a:pt x="37" y="0"/>
                  </a:moveTo>
                  <a:lnTo>
                    <a:pt x="37" y="81"/>
                  </a:lnTo>
                  <a:lnTo>
                    <a:pt x="18" y="62"/>
                  </a:lnTo>
                  <a:lnTo>
                    <a:pt x="0" y="81"/>
                  </a:lnTo>
                  <a:lnTo>
                    <a:pt x="0" y="5"/>
                  </a:lnTo>
                </a:path>
              </a:pathLst>
            </a:custGeom>
            <a:noFill/>
            <a:ln w="31750" cap="flat">
              <a:solidFill>
                <a:srgbClr val="FF8A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id-ID" sz="1050"/>
            </a:p>
          </p:txBody>
        </p:sp>
      </p:grpSp>
      <p:cxnSp>
        <p:nvCxnSpPr>
          <p:cNvPr id="24" name="Straight Connector 23">
            <a:extLst>
              <a:ext uri="{FF2B5EF4-FFF2-40B4-BE49-F238E27FC236}">
                <a16:creationId xmlns:a16="http://schemas.microsoft.com/office/drawing/2014/main" id="{987F0299-5084-6041-ACB4-A7CC205297A7}"/>
              </a:ext>
            </a:extLst>
          </p:cNvPr>
          <p:cNvCxnSpPr>
            <a:cxnSpLocks/>
          </p:cNvCxnSpPr>
          <p:nvPr/>
        </p:nvCxnSpPr>
        <p:spPr>
          <a:xfrm>
            <a:off x="856055" y="2212681"/>
            <a:ext cx="246888" cy="0"/>
          </a:xfrm>
          <a:prstGeom prst="line">
            <a:avLst/>
          </a:prstGeom>
          <a:ln w="44450" cap="rnd">
            <a:solidFill>
              <a:srgbClr val="84E5FF"/>
            </a:solidFill>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AE35FF8-396B-1646-9CA8-90D8F48043A5}"/>
              </a:ext>
            </a:extLst>
          </p:cNvPr>
          <p:cNvCxnSpPr/>
          <p:nvPr/>
        </p:nvCxnSpPr>
        <p:spPr>
          <a:xfrm>
            <a:off x="3338406" y="2001595"/>
            <a:ext cx="29753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5" name="Graphic 34">
            <a:extLst>
              <a:ext uri="{FF2B5EF4-FFF2-40B4-BE49-F238E27FC236}">
                <a16:creationId xmlns:a16="http://schemas.microsoft.com/office/drawing/2014/main" id="{EDA80A48-0F76-7F48-ADBF-402EF9D45056}"/>
              </a:ext>
            </a:extLst>
          </p:cNvPr>
          <p:cNvPicPr>
            <a:picLocks noChangeAspect="1"/>
          </p:cNvPicPr>
          <p:nvPr/>
        </p:nvPicPr>
        <p:blipFill>
          <a:blip r:embed="rId3">
            <a:extLst>
              <a:ext uri="{96DAC541-7B7A-43D3-8B79-37D633B846F1}">
                <asvg:svgBlip xmlns:asvg="http://schemas.microsoft.com/office/drawing/2016/SVG/main" r:embed="rId4"/>
              </a:ext>
            </a:extLst>
          </a:blip>
          <a:srcRect/>
          <a:stretch>
            <a:fillRect/>
          </a:stretch>
        </p:blipFill>
        <p:spPr>
          <a:xfrm flipH="1">
            <a:off x="6007301" y="904009"/>
            <a:ext cx="3316992" cy="7572748"/>
          </a:xfrm>
          <a:custGeom>
            <a:avLst/>
            <a:gdLst>
              <a:gd name="connsiteX0" fmla="*/ 4422656 w 4422656"/>
              <a:gd name="connsiteY0" fmla="*/ 0 h 11302342"/>
              <a:gd name="connsiteX1" fmla="*/ 0 w 4422656"/>
              <a:gd name="connsiteY1" fmla="*/ 0 h 11302342"/>
              <a:gd name="connsiteX2" fmla="*/ 0 w 4422656"/>
              <a:gd name="connsiteY2" fmla="*/ 11302342 h 11302342"/>
              <a:gd name="connsiteX3" fmla="*/ 240391 w 4422656"/>
              <a:gd name="connsiteY3" fmla="*/ 11302342 h 11302342"/>
              <a:gd name="connsiteX4" fmla="*/ 240391 w 4422656"/>
              <a:gd name="connsiteY4" fmla="*/ 6857999 h 11302342"/>
              <a:gd name="connsiteX5" fmla="*/ 4422656 w 4422656"/>
              <a:gd name="connsiteY5" fmla="*/ 6857999 h 11302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2656" h="11302342">
                <a:moveTo>
                  <a:pt x="4422656" y="0"/>
                </a:moveTo>
                <a:lnTo>
                  <a:pt x="0" y="0"/>
                </a:lnTo>
                <a:lnTo>
                  <a:pt x="0" y="11302342"/>
                </a:lnTo>
                <a:lnTo>
                  <a:pt x="240391" y="11302342"/>
                </a:lnTo>
                <a:lnTo>
                  <a:pt x="240391" y="6857999"/>
                </a:lnTo>
                <a:lnTo>
                  <a:pt x="4422656" y="6857999"/>
                </a:lnTo>
                <a:close/>
              </a:path>
            </a:pathLst>
          </a:custGeom>
        </p:spPr>
      </p:pic>
      <p:sp>
        <p:nvSpPr>
          <p:cNvPr id="25" name="Title 1">
            <a:extLst>
              <a:ext uri="{FF2B5EF4-FFF2-40B4-BE49-F238E27FC236}">
                <a16:creationId xmlns:a16="http://schemas.microsoft.com/office/drawing/2014/main" id="{DE83407F-28A0-D5E6-290F-AB0388BD0A11}"/>
              </a:ext>
            </a:extLst>
          </p:cNvPr>
          <p:cNvSpPr txBox="1">
            <a:spLocks/>
          </p:cNvSpPr>
          <p:nvPr/>
        </p:nvSpPr>
        <p:spPr>
          <a:xfrm>
            <a:off x="3679871" y="4225518"/>
            <a:ext cx="3099336" cy="1661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pPr marL="214313" indent="-214313">
              <a:buFont typeface="Arial" panose="020B0604020202020204" pitchFamily="34" charset="0"/>
              <a:buChar char="•"/>
            </a:pPr>
            <a:r>
              <a:rPr lang="en-US" sz="1200" dirty="0"/>
              <a:t>Is an LCDC approved document</a:t>
            </a:r>
          </a:p>
        </p:txBody>
      </p:sp>
    </p:spTree>
    <p:extLst>
      <p:ext uri="{BB962C8B-B14F-4D97-AF65-F5344CB8AC3E}">
        <p14:creationId xmlns:p14="http://schemas.microsoft.com/office/powerpoint/2010/main" val="2873841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23A35-8CEA-3E4C-865F-3EB4649B60B9}"/>
              </a:ext>
            </a:extLst>
          </p:cNvPr>
          <p:cNvSpPr>
            <a:spLocks noGrp="1"/>
          </p:cNvSpPr>
          <p:nvPr>
            <p:ph type="title"/>
          </p:nvPr>
        </p:nvSpPr>
        <p:spPr>
          <a:xfrm>
            <a:off x="675284" y="267917"/>
            <a:ext cx="7719300" cy="482400"/>
          </a:xfrm>
        </p:spPr>
        <p:txBody>
          <a:bodyPr>
            <a:normAutofit fontScale="90000"/>
          </a:bodyPr>
          <a:lstStyle/>
          <a:p>
            <a:pPr algn="ctr"/>
            <a:r>
              <a:rPr lang="en-US" b="1" i="1" dirty="0">
                <a:solidFill>
                  <a:srgbClr val="00447C"/>
                </a:solidFill>
                <a:latin typeface="Georgia" panose="02040502050405020303" pitchFamily="18" charset="0"/>
              </a:rPr>
              <a:t>What are the 9 Key Themes of  WMIS?</a:t>
            </a:r>
          </a:p>
        </p:txBody>
      </p:sp>
      <p:sp>
        <p:nvSpPr>
          <p:cNvPr id="177" name="Freeform 176">
            <a:extLst>
              <a:ext uri="{FF2B5EF4-FFF2-40B4-BE49-F238E27FC236}">
                <a16:creationId xmlns:a16="http://schemas.microsoft.com/office/drawing/2014/main" id="{DE2774E5-763F-0144-AD4F-A7F4B6AC919C}"/>
              </a:ext>
            </a:extLst>
          </p:cNvPr>
          <p:cNvSpPr>
            <a:spLocks noChangeArrowheads="1"/>
          </p:cNvSpPr>
          <p:nvPr/>
        </p:nvSpPr>
        <p:spPr bwMode="auto">
          <a:xfrm>
            <a:off x="2741513" y="850619"/>
            <a:ext cx="3586842" cy="3586842"/>
          </a:xfrm>
          <a:custGeom>
            <a:avLst/>
            <a:gdLst>
              <a:gd name="connsiteX0" fmla="*/ 2391228 w 4782456"/>
              <a:gd name="connsiteY0" fmla="*/ 425616 h 4782456"/>
              <a:gd name="connsiteX1" fmla="*/ 425616 w 4782456"/>
              <a:gd name="connsiteY1" fmla="*/ 2391228 h 4782456"/>
              <a:gd name="connsiteX2" fmla="*/ 2391228 w 4782456"/>
              <a:gd name="connsiteY2" fmla="*/ 4356840 h 4782456"/>
              <a:gd name="connsiteX3" fmla="*/ 4356840 w 4782456"/>
              <a:gd name="connsiteY3" fmla="*/ 2391228 h 4782456"/>
              <a:gd name="connsiteX4" fmla="*/ 2391228 w 4782456"/>
              <a:gd name="connsiteY4" fmla="*/ 425616 h 4782456"/>
              <a:gd name="connsiteX5" fmla="*/ 2391228 w 4782456"/>
              <a:gd name="connsiteY5" fmla="*/ 0 h 4782456"/>
              <a:gd name="connsiteX6" fmla="*/ 4782456 w 4782456"/>
              <a:gd name="connsiteY6" fmla="*/ 2391228 h 4782456"/>
              <a:gd name="connsiteX7" fmla="*/ 2391228 w 4782456"/>
              <a:gd name="connsiteY7" fmla="*/ 4782456 h 4782456"/>
              <a:gd name="connsiteX8" fmla="*/ 0 w 4782456"/>
              <a:gd name="connsiteY8" fmla="*/ 2391228 h 4782456"/>
              <a:gd name="connsiteX9" fmla="*/ 2391228 w 4782456"/>
              <a:gd name="connsiteY9" fmla="*/ 0 h 478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82456" h="4782456">
                <a:moveTo>
                  <a:pt x="2391228" y="425616"/>
                </a:moveTo>
                <a:cubicBezTo>
                  <a:pt x="1305650" y="425616"/>
                  <a:pt x="425616" y="1305650"/>
                  <a:pt x="425616" y="2391228"/>
                </a:cubicBezTo>
                <a:cubicBezTo>
                  <a:pt x="425616" y="3476806"/>
                  <a:pt x="1305650" y="4356840"/>
                  <a:pt x="2391228" y="4356840"/>
                </a:cubicBezTo>
                <a:cubicBezTo>
                  <a:pt x="3476806" y="4356840"/>
                  <a:pt x="4356840" y="3476806"/>
                  <a:pt x="4356840" y="2391228"/>
                </a:cubicBezTo>
                <a:cubicBezTo>
                  <a:pt x="4356840" y="1305650"/>
                  <a:pt x="3476806" y="425616"/>
                  <a:pt x="2391228" y="425616"/>
                </a:cubicBezTo>
                <a:close/>
                <a:moveTo>
                  <a:pt x="2391228" y="0"/>
                </a:moveTo>
                <a:cubicBezTo>
                  <a:pt x="3711867" y="0"/>
                  <a:pt x="4782456" y="1070590"/>
                  <a:pt x="4782456" y="2391228"/>
                </a:cubicBezTo>
                <a:cubicBezTo>
                  <a:pt x="4782456" y="3711867"/>
                  <a:pt x="3711867" y="4782456"/>
                  <a:pt x="2391228" y="4782456"/>
                </a:cubicBezTo>
                <a:cubicBezTo>
                  <a:pt x="1070590" y="4782456"/>
                  <a:pt x="0" y="3711867"/>
                  <a:pt x="0" y="2391228"/>
                </a:cubicBezTo>
                <a:cubicBezTo>
                  <a:pt x="0" y="1070590"/>
                  <a:pt x="1070590" y="0"/>
                  <a:pt x="2391228" y="0"/>
                </a:cubicBezTo>
                <a:close/>
              </a:path>
            </a:pathLst>
          </a:custGeom>
          <a:solidFill>
            <a:schemeClr val="tx2"/>
          </a:solidFill>
          <a:ln w="14288" cap="flat">
            <a:noFill/>
            <a:prstDash val="solid"/>
            <a:miter lim="800000"/>
            <a:headEnd/>
            <a:tailEnd/>
          </a:ln>
        </p:spPr>
        <p:txBody>
          <a:bodyPr vert="horz" wrap="square" lIns="68580" tIns="34290" rIns="68580" bIns="34290" numCol="1" anchor="t" anchorCtr="0" compatLnSpc="1">
            <a:prstTxWarp prst="textNoShape">
              <a:avLst/>
            </a:prstTxWarp>
            <a:noAutofit/>
          </a:bodyPr>
          <a:lstStyle/>
          <a:p>
            <a:pPr defTabSz="685800">
              <a:buClrTx/>
              <a:defRPr/>
            </a:pPr>
            <a:endParaRPr lang="en-US" sz="1350" dirty="0">
              <a:solidFill>
                <a:prstClr val="black"/>
              </a:solidFill>
            </a:endParaRPr>
          </a:p>
        </p:txBody>
      </p:sp>
      <p:grpSp>
        <p:nvGrpSpPr>
          <p:cNvPr id="178" name="Group 177">
            <a:extLst>
              <a:ext uri="{FF2B5EF4-FFF2-40B4-BE49-F238E27FC236}">
                <a16:creationId xmlns:a16="http://schemas.microsoft.com/office/drawing/2014/main" id="{03181C83-C6A0-034A-BA51-FACA33D0CBE2}"/>
              </a:ext>
            </a:extLst>
          </p:cNvPr>
          <p:cNvGrpSpPr/>
          <p:nvPr/>
        </p:nvGrpSpPr>
        <p:grpSpPr>
          <a:xfrm>
            <a:off x="3257877" y="1424894"/>
            <a:ext cx="2430168" cy="2170161"/>
            <a:chOff x="4477596" y="2385735"/>
            <a:chExt cx="3052830" cy="2726204"/>
          </a:xfrm>
        </p:grpSpPr>
        <p:sp>
          <p:nvSpPr>
            <p:cNvPr id="5" name="Oval 6">
              <a:extLst>
                <a:ext uri="{FF2B5EF4-FFF2-40B4-BE49-F238E27FC236}">
                  <a16:creationId xmlns:a16="http://schemas.microsoft.com/office/drawing/2014/main" id="{B93030D3-4362-E54A-AC5E-7E224DEFB60F}"/>
                </a:ext>
              </a:extLst>
            </p:cNvPr>
            <p:cNvSpPr>
              <a:spLocks noChangeArrowheads="1"/>
            </p:cNvSpPr>
            <p:nvPr/>
          </p:nvSpPr>
          <p:spPr bwMode="auto">
            <a:xfrm>
              <a:off x="4859851" y="2735242"/>
              <a:ext cx="2373455" cy="2376695"/>
            </a:xfrm>
            <a:prstGeom prst="ellipse">
              <a:avLst/>
            </a:prstGeom>
            <a:solidFill>
              <a:srgbClr val="84E5FF"/>
            </a:solidFill>
            <a:ln w="14288" cap="flat">
              <a:noFill/>
              <a:prstDash val="solid"/>
              <a:miter lim="800000"/>
              <a:headEnd/>
              <a:tailEnd/>
            </a:ln>
            <a:effectLst/>
          </p:spPr>
          <p:txBody>
            <a:bodyPr vert="horz" wrap="square" lIns="68580" tIns="34290" rIns="68580" bIns="34290" numCol="1" anchor="t" anchorCtr="0" compatLnSpc="1">
              <a:prstTxWarp prst="textNoShape">
                <a:avLst/>
              </a:prstTxWarp>
            </a:bodyPr>
            <a:lstStyle/>
            <a:p>
              <a:pPr defTabSz="685800">
                <a:buClrTx/>
                <a:defRPr/>
              </a:pPr>
              <a:endParaRPr lang="en-US" sz="1350" dirty="0">
                <a:solidFill>
                  <a:prstClr val="black"/>
                </a:solidFill>
              </a:endParaRPr>
            </a:p>
          </p:txBody>
        </p:sp>
        <p:pic>
          <p:nvPicPr>
            <p:cNvPr id="173" name="Graphic 172">
              <a:extLst>
                <a:ext uri="{FF2B5EF4-FFF2-40B4-BE49-F238E27FC236}">
                  <a16:creationId xmlns:a16="http://schemas.microsoft.com/office/drawing/2014/main" id="{94F86C5A-CF08-EF4A-BBD6-4CAB521DAF46}"/>
                </a:ext>
              </a:extLst>
            </p:cNvPr>
            <p:cNvPicPr>
              <a:picLocks noChangeAspect="1"/>
            </p:cNvPicPr>
            <p:nvPr/>
          </p:nvPicPr>
          <p:blipFill>
            <a:blip r:embed="rId3">
              <a:extLst>
                <a:ext uri="{96DAC541-7B7A-43D3-8B79-37D633B846F1}">
                  <asvg:svgBlip xmlns:asvg="http://schemas.microsoft.com/office/drawing/2016/SVG/main" r:embed="rId4"/>
                </a:ext>
              </a:extLst>
            </a:blip>
            <a:srcRect b="43750"/>
            <a:stretch>
              <a:fillRect/>
            </a:stretch>
          </p:blipFill>
          <p:spPr>
            <a:xfrm>
              <a:off x="4477596" y="2385735"/>
              <a:ext cx="3052830" cy="2726204"/>
            </a:xfrm>
            <a:custGeom>
              <a:avLst/>
              <a:gdLst>
                <a:gd name="connsiteX0" fmla="*/ 0 w 2735504"/>
                <a:gd name="connsiteY0" fmla="*/ 0 h 2442829"/>
                <a:gd name="connsiteX1" fmla="*/ 2735504 w 2735504"/>
                <a:gd name="connsiteY1" fmla="*/ 0 h 2442829"/>
                <a:gd name="connsiteX2" fmla="*/ 2735504 w 2735504"/>
                <a:gd name="connsiteY2" fmla="*/ 1308533 h 2442829"/>
                <a:gd name="connsiteX3" fmla="*/ 2462274 w 2735504"/>
                <a:gd name="connsiteY3" fmla="*/ 1308533 h 2442829"/>
                <a:gd name="connsiteX4" fmla="*/ 2469267 w 2735504"/>
                <a:gd name="connsiteY4" fmla="*/ 1378004 h 2442829"/>
                <a:gd name="connsiteX5" fmla="*/ 1405894 w 2735504"/>
                <a:gd name="connsiteY5" fmla="*/ 2442829 h 2442829"/>
                <a:gd name="connsiteX6" fmla="*/ 342521 w 2735504"/>
                <a:gd name="connsiteY6" fmla="*/ 1378004 h 2442829"/>
                <a:gd name="connsiteX7" fmla="*/ 349515 w 2735504"/>
                <a:gd name="connsiteY7" fmla="*/ 1308533 h 2442829"/>
                <a:gd name="connsiteX8" fmla="*/ 0 w 2735504"/>
                <a:gd name="connsiteY8" fmla="*/ 1308533 h 2442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35504" h="2442829">
                  <a:moveTo>
                    <a:pt x="0" y="0"/>
                  </a:moveTo>
                  <a:lnTo>
                    <a:pt x="2735504" y="0"/>
                  </a:lnTo>
                  <a:lnTo>
                    <a:pt x="2735504" y="1308533"/>
                  </a:lnTo>
                  <a:lnTo>
                    <a:pt x="2462274" y="1308533"/>
                  </a:lnTo>
                  <a:lnTo>
                    <a:pt x="2469267" y="1378004"/>
                  </a:lnTo>
                  <a:cubicBezTo>
                    <a:pt x="2469267" y="1966091"/>
                    <a:pt x="1993179" y="2442829"/>
                    <a:pt x="1405894" y="2442829"/>
                  </a:cubicBezTo>
                  <a:cubicBezTo>
                    <a:pt x="818609" y="2442829"/>
                    <a:pt x="342521" y="1966091"/>
                    <a:pt x="342521" y="1378004"/>
                  </a:cubicBezTo>
                  <a:lnTo>
                    <a:pt x="349515" y="1308533"/>
                  </a:lnTo>
                  <a:lnTo>
                    <a:pt x="0" y="1308533"/>
                  </a:lnTo>
                  <a:close/>
                </a:path>
              </a:pathLst>
            </a:custGeom>
          </p:spPr>
        </p:pic>
      </p:grpSp>
      <p:sp>
        <p:nvSpPr>
          <p:cNvPr id="179" name="Oval 178">
            <a:extLst>
              <a:ext uri="{FF2B5EF4-FFF2-40B4-BE49-F238E27FC236}">
                <a16:creationId xmlns:a16="http://schemas.microsoft.com/office/drawing/2014/main" id="{05D3AD3C-F5F2-2E48-A183-B84578D76007}"/>
              </a:ext>
            </a:extLst>
          </p:cNvPr>
          <p:cNvSpPr/>
          <p:nvPr/>
        </p:nvSpPr>
        <p:spPr>
          <a:xfrm>
            <a:off x="4997070" y="846167"/>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80" name="Oval 179">
            <a:extLst>
              <a:ext uri="{FF2B5EF4-FFF2-40B4-BE49-F238E27FC236}">
                <a16:creationId xmlns:a16="http://schemas.microsoft.com/office/drawing/2014/main" id="{654153D1-F6F6-7B4B-8ED8-C0DF9A642281}"/>
              </a:ext>
            </a:extLst>
          </p:cNvPr>
          <p:cNvSpPr/>
          <p:nvPr/>
        </p:nvSpPr>
        <p:spPr>
          <a:xfrm>
            <a:off x="5657661" y="1568219"/>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81" name="Oval 180">
            <a:extLst>
              <a:ext uri="{FF2B5EF4-FFF2-40B4-BE49-F238E27FC236}">
                <a16:creationId xmlns:a16="http://schemas.microsoft.com/office/drawing/2014/main" id="{6122E458-6A75-5443-A44C-AFBB71E8531F}"/>
              </a:ext>
            </a:extLst>
          </p:cNvPr>
          <p:cNvSpPr/>
          <p:nvPr/>
        </p:nvSpPr>
        <p:spPr>
          <a:xfrm>
            <a:off x="5785862" y="2644040"/>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82" name="Oval 181">
            <a:extLst>
              <a:ext uri="{FF2B5EF4-FFF2-40B4-BE49-F238E27FC236}">
                <a16:creationId xmlns:a16="http://schemas.microsoft.com/office/drawing/2014/main" id="{8330493E-D725-FB4D-82CC-1B68D178A92B}"/>
              </a:ext>
            </a:extLst>
          </p:cNvPr>
          <p:cNvSpPr/>
          <p:nvPr/>
        </p:nvSpPr>
        <p:spPr>
          <a:xfrm>
            <a:off x="5335803" y="3591643"/>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14" name="Oval 213">
            <a:extLst>
              <a:ext uri="{FF2B5EF4-FFF2-40B4-BE49-F238E27FC236}">
                <a16:creationId xmlns:a16="http://schemas.microsoft.com/office/drawing/2014/main" id="{AD106DD5-3E0E-5E48-9620-230CB4874541}"/>
              </a:ext>
            </a:extLst>
          </p:cNvPr>
          <p:cNvSpPr/>
          <p:nvPr/>
        </p:nvSpPr>
        <p:spPr>
          <a:xfrm flipH="1">
            <a:off x="3401406" y="876528"/>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15" name="Title 1">
            <a:extLst>
              <a:ext uri="{FF2B5EF4-FFF2-40B4-BE49-F238E27FC236}">
                <a16:creationId xmlns:a16="http://schemas.microsoft.com/office/drawing/2014/main" id="{DEDB994A-7E45-F142-8FD9-023771090903}"/>
              </a:ext>
            </a:extLst>
          </p:cNvPr>
          <p:cNvSpPr txBox="1">
            <a:spLocks/>
          </p:cNvSpPr>
          <p:nvPr/>
        </p:nvSpPr>
        <p:spPr>
          <a:xfrm flipH="1">
            <a:off x="475660" y="1261215"/>
            <a:ext cx="2492543" cy="145424"/>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pPr algn="r"/>
            <a:r>
              <a:rPr lang="en-US" sz="1050" dirty="0">
                <a:solidFill>
                  <a:schemeClr val="tx1">
                    <a:lumMod val="75000"/>
                    <a:lumOff val="25000"/>
                  </a:schemeClr>
                </a:solidFill>
              </a:rPr>
              <a:t>.</a:t>
            </a:r>
          </a:p>
        </p:txBody>
      </p:sp>
      <p:sp>
        <p:nvSpPr>
          <p:cNvPr id="212" name="Oval 211">
            <a:extLst>
              <a:ext uri="{FF2B5EF4-FFF2-40B4-BE49-F238E27FC236}">
                <a16:creationId xmlns:a16="http://schemas.microsoft.com/office/drawing/2014/main" id="{8B75CB3C-A303-2F44-A265-61739593654C}"/>
              </a:ext>
            </a:extLst>
          </p:cNvPr>
          <p:cNvSpPr/>
          <p:nvPr/>
        </p:nvSpPr>
        <p:spPr>
          <a:xfrm flipH="1">
            <a:off x="2678228" y="1622731"/>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13" name="Title 1">
            <a:extLst>
              <a:ext uri="{FF2B5EF4-FFF2-40B4-BE49-F238E27FC236}">
                <a16:creationId xmlns:a16="http://schemas.microsoft.com/office/drawing/2014/main" id="{2D51D4F3-671E-3D4B-9F74-01D4A736ADCA}"/>
              </a:ext>
            </a:extLst>
          </p:cNvPr>
          <p:cNvSpPr txBox="1">
            <a:spLocks/>
          </p:cNvSpPr>
          <p:nvPr/>
        </p:nvSpPr>
        <p:spPr>
          <a:xfrm flipH="1">
            <a:off x="267981" y="2118602"/>
            <a:ext cx="2124970" cy="145424"/>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pPr algn="r"/>
            <a:r>
              <a:rPr lang="en-US" sz="1050" dirty="0">
                <a:solidFill>
                  <a:schemeClr val="tx1">
                    <a:lumMod val="75000"/>
                    <a:lumOff val="25000"/>
                  </a:schemeClr>
                </a:solidFill>
              </a:rPr>
              <a:t>.</a:t>
            </a:r>
          </a:p>
        </p:txBody>
      </p:sp>
      <p:sp>
        <p:nvSpPr>
          <p:cNvPr id="210" name="Oval 209">
            <a:extLst>
              <a:ext uri="{FF2B5EF4-FFF2-40B4-BE49-F238E27FC236}">
                <a16:creationId xmlns:a16="http://schemas.microsoft.com/office/drawing/2014/main" id="{404857B4-E9EB-7243-AAD3-450FD22FB3CC}"/>
              </a:ext>
            </a:extLst>
          </p:cNvPr>
          <p:cNvSpPr/>
          <p:nvPr/>
        </p:nvSpPr>
        <p:spPr>
          <a:xfrm flipH="1">
            <a:off x="2574978" y="2592734"/>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11" name="Title 1">
            <a:extLst>
              <a:ext uri="{FF2B5EF4-FFF2-40B4-BE49-F238E27FC236}">
                <a16:creationId xmlns:a16="http://schemas.microsoft.com/office/drawing/2014/main" id="{8B631858-FF2D-1C4C-B7DC-3DF60A35DDED}"/>
              </a:ext>
            </a:extLst>
          </p:cNvPr>
          <p:cNvSpPr txBox="1">
            <a:spLocks/>
          </p:cNvSpPr>
          <p:nvPr/>
        </p:nvSpPr>
        <p:spPr>
          <a:xfrm flipH="1">
            <a:off x="267981" y="3048701"/>
            <a:ext cx="2124970" cy="145424"/>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pPr algn="r"/>
            <a:r>
              <a:rPr lang="en-US" sz="1050" dirty="0">
                <a:solidFill>
                  <a:schemeClr val="tx1">
                    <a:lumMod val="75000"/>
                    <a:lumOff val="25000"/>
                  </a:schemeClr>
                </a:solidFill>
              </a:rPr>
              <a:t>.</a:t>
            </a:r>
          </a:p>
        </p:txBody>
      </p:sp>
      <p:sp>
        <p:nvSpPr>
          <p:cNvPr id="208" name="Oval 207">
            <a:extLst>
              <a:ext uri="{FF2B5EF4-FFF2-40B4-BE49-F238E27FC236}">
                <a16:creationId xmlns:a16="http://schemas.microsoft.com/office/drawing/2014/main" id="{3C66FE2E-AC39-4F4C-AE1C-E5275FC2A87A}"/>
              </a:ext>
            </a:extLst>
          </p:cNvPr>
          <p:cNvSpPr/>
          <p:nvPr/>
        </p:nvSpPr>
        <p:spPr>
          <a:xfrm flipH="1">
            <a:off x="3200474" y="3678283"/>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90" name="Oval 89">
            <a:extLst>
              <a:ext uri="{FF2B5EF4-FFF2-40B4-BE49-F238E27FC236}">
                <a16:creationId xmlns:a16="http://schemas.microsoft.com/office/drawing/2014/main" id="{BD1AB6AA-A47C-577A-B37D-47A3A423333B}"/>
              </a:ext>
            </a:extLst>
          </p:cNvPr>
          <p:cNvSpPr/>
          <p:nvPr/>
        </p:nvSpPr>
        <p:spPr>
          <a:xfrm flipH="1">
            <a:off x="4227158" y="3983122"/>
            <a:ext cx="677466" cy="677466"/>
          </a:xfrm>
          <a:prstGeom prst="ellipse">
            <a:avLst/>
          </a:prstGeom>
          <a:noFill/>
          <a:ln>
            <a:noFill/>
          </a:ln>
          <a:effectLst>
            <a:outerShdw blurRad="4445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pic>
        <p:nvPicPr>
          <p:cNvPr id="91" name="Picture 90" descr="Authorization ">
            <a:extLst>
              <a:ext uri="{FF2B5EF4-FFF2-40B4-BE49-F238E27FC236}">
                <a16:creationId xmlns:a16="http://schemas.microsoft.com/office/drawing/2014/main" id="{B7553469-39A7-C68F-B292-9B280C7C545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49845" y="1025444"/>
            <a:ext cx="357188" cy="357188"/>
          </a:xfrm>
          <a:prstGeom prst="rect">
            <a:avLst/>
          </a:prstGeom>
          <a:noFill/>
          <a:ln>
            <a:noFill/>
          </a:ln>
        </p:spPr>
      </p:pic>
      <p:pic>
        <p:nvPicPr>
          <p:cNvPr id="92" name="Picture 91" descr="Training ">
            <a:extLst>
              <a:ext uri="{FF2B5EF4-FFF2-40B4-BE49-F238E27FC236}">
                <a16:creationId xmlns:a16="http://schemas.microsoft.com/office/drawing/2014/main" id="{915F36B9-7EAA-7C7B-BEE9-8DCB7DD0EF9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852035" y="1744468"/>
            <a:ext cx="371475" cy="371475"/>
          </a:xfrm>
          <a:prstGeom prst="rect">
            <a:avLst/>
          </a:prstGeom>
          <a:noFill/>
          <a:ln>
            <a:noFill/>
          </a:ln>
        </p:spPr>
      </p:pic>
      <p:pic>
        <p:nvPicPr>
          <p:cNvPr id="93" name="Picture 92" descr="Team ">
            <a:extLst>
              <a:ext uri="{FF2B5EF4-FFF2-40B4-BE49-F238E27FC236}">
                <a16:creationId xmlns:a16="http://schemas.microsoft.com/office/drawing/2014/main" id="{4E7E6EEC-9EBF-A90B-2000-C224BCA2FB4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42261" y="2689437"/>
            <a:ext cx="342900" cy="342900"/>
          </a:xfrm>
          <a:prstGeom prst="rect">
            <a:avLst/>
          </a:prstGeom>
          <a:noFill/>
          <a:ln>
            <a:noFill/>
          </a:ln>
        </p:spPr>
      </p:pic>
      <p:pic>
        <p:nvPicPr>
          <p:cNvPr id="94" name="Picture 93" descr="Medical services">
            <a:extLst>
              <a:ext uri="{FF2B5EF4-FFF2-40B4-BE49-F238E27FC236}">
                <a16:creationId xmlns:a16="http://schemas.microsoft.com/office/drawing/2014/main" id="{A23AB515-FFD1-5916-3731-1F0BE9363DE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21595" y="3728100"/>
            <a:ext cx="328613" cy="328613"/>
          </a:xfrm>
          <a:prstGeom prst="rect">
            <a:avLst/>
          </a:prstGeom>
          <a:noFill/>
          <a:ln>
            <a:noFill/>
          </a:ln>
        </p:spPr>
      </p:pic>
      <p:pic>
        <p:nvPicPr>
          <p:cNvPr id="96" name="Picture 95" descr="Protest ">
            <a:extLst>
              <a:ext uri="{FF2B5EF4-FFF2-40B4-BE49-F238E27FC236}">
                <a16:creationId xmlns:a16="http://schemas.microsoft.com/office/drawing/2014/main" id="{E38C0E6E-BD99-CABA-65B7-BF8B3A3182C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01558" y="3670924"/>
            <a:ext cx="300038" cy="300038"/>
          </a:xfrm>
          <a:prstGeom prst="rect">
            <a:avLst/>
          </a:prstGeom>
          <a:noFill/>
          <a:ln>
            <a:noFill/>
          </a:ln>
        </p:spPr>
      </p:pic>
      <p:pic>
        <p:nvPicPr>
          <p:cNvPr id="97" name="Picture 96" descr="Love ">
            <a:extLst>
              <a:ext uri="{FF2B5EF4-FFF2-40B4-BE49-F238E27FC236}">
                <a16:creationId xmlns:a16="http://schemas.microsoft.com/office/drawing/2014/main" id="{29D35137-1BD5-EBB1-84A2-63EA4C771378}"/>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76617" y="2779287"/>
            <a:ext cx="342900" cy="342900"/>
          </a:xfrm>
          <a:prstGeom prst="rect">
            <a:avLst/>
          </a:prstGeom>
          <a:noFill/>
          <a:ln>
            <a:noFill/>
          </a:ln>
        </p:spPr>
      </p:pic>
      <p:pic>
        <p:nvPicPr>
          <p:cNvPr id="98" name="Picture 97" descr="Volunteer ">
            <a:extLst>
              <a:ext uri="{FF2B5EF4-FFF2-40B4-BE49-F238E27FC236}">
                <a16:creationId xmlns:a16="http://schemas.microsoft.com/office/drawing/2014/main" id="{0BF6DC99-01FE-775D-3539-75A34EA7A98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19437" y="1647171"/>
            <a:ext cx="371475" cy="371475"/>
          </a:xfrm>
          <a:prstGeom prst="rect">
            <a:avLst/>
          </a:prstGeom>
          <a:noFill/>
          <a:ln>
            <a:noFill/>
          </a:ln>
        </p:spPr>
      </p:pic>
      <p:pic>
        <p:nvPicPr>
          <p:cNvPr id="99" name="Picture 98" descr="Running">
            <a:extLst>
              <a:ext uri="{FF2B5EF4-FFF2-40B4-BE49-F238E27FC236}">
                <a16:creationId xmlns:a16="http://schemas.microsoft.com/office/drawing/2014/main" id="{A17BD06F-8939-87E7-5067-FC39210D40DF}"/>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22913" y="1006540"/>
            <a:ext cx="328613" cy="328613"/>
          </a:xfrm>
          <a:prstGeom prst="rect">
            <a:avLst/>
          </a:prstGeom>
          <a:noFill/>
          <a:ln>
            <a:noFill/>
          </a:ln>
        </p:spPr>
      </p:pic>
      <p:sp>
        <p:nvSpPr>
          <p:cNvPr id="100" name="Title 1">
            <a:extLst>
              <a:ext uri="{FF2B5EF4-FFF2-40B4-BE49-F238E27FC236}">
                <a16:creationId xmlns:a16="http://schemas.microsoft.com/office/drawing/2014/main" id="{D6899767-F983-61BE-EAB7-A6BE9D39B73F}"/>
              </a:ext>
            </a:extLst>
          </p:cNvPr>
          <p:cNvSpPr txBox="1">
            <a:spLocks/>
          </p:cNvSpPr>
          <p:nvPr/>
        </p:nvSpPr>
        <p:spPr>
          <a:xfrm>
            <a:off x="1870163" y="918079"/>
            <a:ext cx="1660535" cy="4985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t>1. Access to Public Services </a:t>
            </a:r>
          </a:p>
        </p:txBody>
      </p:sp>
      <p:sp>
        <p:nvSpPr>
          <p:cNvPr id="109" name="Title 1">
            <a:extLst>
              <a:ext uri="{FF2B5EF4-FFF2-40B4-BE49-F238E27FC236}">
                <a16:creationId xmlns:a16="http://schemas.microsoft.com/office/drawing/2014/main" id="{A529E94D-78B8-2AE6-5226-4452524A1329}"/>
              </a:ext>
            </a:extLst>
          </p:cNvPr>
          <p:cNvSpPr txBox="1">
            <a:spLocks/>
          </p:cNvSpPr>
          <p:nvPr/>
        </p:nvSpPr>
        <p:spPr>
          <a:xfrm>
            <a:off x="1067797" y="1697664"/>
            <a:ext cx="1660535" cy="4985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solidFill>
                  <a:srgbClr val="FF8A00"/>
                </a:solidFill>
              </a:rPr>
              <a:t>2. Education &amp; lifelong learning </a:t>
            </a:r>
            <a:endParaRPr lang="en-US" sz="1800" b="1" i="1" dirty="0"/>
          </a:p>
        </p:txBody>
      </p:sp>
      <p:sp>
        <p:nvSpPr>
          <p:cNvPr id="110" name="Title 1">
            <a:extLst>
              <a:ext uri="{FF2B5EF4-FFF2-40B4-BE49-F238E27FC236}">
                <a16:creationId xmlns:a16="http://schemas.microsoft.com/office/drawing/2014/main" id="{24EBE380-362C-41AD-EB1A-35C692885F7B}"/>
              </a:ext>
            </a:extLst>
          </p:cNvPr>
          <p:cNvSpPr txBox="1">
            <a:spLocks/>
          </p:cNvSpPr>
          <p:nvPr/>
        </p:nvSpPr>
        <p:spPr>
          <a:xfrm>
            <a:off x="1032069" y="2564252"/>
            <a:ext cx="1660535" cy="747897"/>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t>3. Employment &amp; pathways to work</a:t>
            </a:r>
          </a:p>
        </p:txBody>
      </p:sp>
      <p:sp>
        <p:nvSpPr>
          <p:cNvPr id="111" name="Title 1">
            <a:extLst>
              <a:ext uri="{FF2B5EF4-FFF2-40B4-BE49-F238E27FC236}">
                <a16:creationId xmlns:a16="http://schemas.microsoft.com/office/drawing/2014/main" id="{E5DE2774-0DA4-561F-FD50-C568D0DBC8A1}"/>
              </a:ext>
            </a:extLst>
          </p:cNvPr>
          <p:cNvSpPr txBox="1">
            <a:spLocks/>
          </p:cNvSpPr>
          <p:nvPr/>
        </p:nvSpPr>
        <p:spPr>
          <a:xfrm>
            <a:off x="2290726" y="3839251"/>
            <a:ext cx="885293" cy="2492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solidFill>
                  <a:srgbClr val="FF8A00"/>
                </a:solidFill>
              </a:rPr>
              <a:t>4. Health</a:t>
            </a:r>
          </a:p>
        </p:txBody>
      </p:sp>
      <p:sp>
        <p:nvSpPr>
          <p:cNvPr id="112" name="Title 1">
            <a:extLst>
              <a:ext uri="{FF2B5EF4-FFF2-40B4-BE49-F238E27FC236}">
                <a16:creationId xmlns:a16="http://schemas.microsoft.com/office/drawing/2014/main" id="{E83264E7-1BDF-724D-D322-AFA2E1EF63C6}"/>
              </a:ext>
            </a:extLst>
          </p:cNvPr>
          <p:cNvSpPr txBox="1">
            <a:spLocks/>
          </p:cNvSpPr>
          <p:nvPr/>
        </p:nvSpPr>
        <p:spPr>
          <a:xfrm>
            <a:off x="3872095" y="4527202"/>
            <a:ext cx="1703479" cy="4985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t>5. Integration and social inclusion </a:t>
            </a:r>
          </a:p>
        </p:txBody>
      </p:sp>
      <p:sp>
        <p:nvSpPr>
          <p:cNvPr id="113" name="Title 1">
            <a:extLst>
              <a:ext uri="{FF2B5EF4-FFF2-40B4-BE49-F238E27FC236}">
                <a16:creationId xmlns:a16="http://schemas.microsoft.com/office/drawing/2014/main" id="{84FFD1C6-8BE8-1735-C90E-BFF037B54AB1}"/>
              </a:ext>
            </a:extLst>
          </p:cNvPr>
          <p:cNvSpPr txBox="1">
            <a:spLocks/>
          </p:cNvSpPr>
          <p:nvPr/>
        </p:nvSpPr>
        <p:spPr>
          <a:xfrm>
            <a:off x="6040774" y="3678283"/>
            <a:ext cx="1733645" cy="498598"/>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solidFill>
                  <a:srgbClr val="FF8A00"/>
                </a:solidFill>
              </a:rPr>
              <a:t>6. Political and Civic participation</a:t>
            </a:r>
          </a:p>
        </p:txBody>
      </p:sp>
      <p:sp>
        <p:nvSpPr>
          <p:cNvPr id="114" name="Title 1">
            <a:extLst>
              <a:ext uri="{FF2B5EF4-FFF2-40B4-BE49-F238E27FC236}">
                <a16:creationId xmlns:a16="http://schemas.microsoft.com/office/drawing/2014/main" id="{E04312AF-DCB2-398C-54DB-9135557E7150}"/>
              </a:ext>
            </a:extLst>
          </p:cNvPr>
          <p:cNvSpPr txBox="1">
            <a:spLocks/>
          </p:cNvSpPr>
          <p:nvPr/>
        </p:nvSpPr>
        <p:spPr>
          <a:xfrm>
            <a:off x="6529105" y="2826088"/>
            <a:ext cx="2298024" cy="2492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t>7. Combatting racism</a:t>
            </a:r>
          </a:p>
        </p:txBody>
      </p:sp>
      <p:sp>
        <p:nvSpPr>
          <p:cNvPr id="115" name="Title 1">
            <a:extLst>
              <a:ext uri="{FF2B5EF4-FFF2-40B4-BE49-F238E27FC236}">
                <a16:creationId xmlns:a16="http://schemas.microsoft.com/office/drawing/2014/main" id="{A7BA5F62-615B-819F-F17B-C95034A7C6A7}"/>
              </a:ext>
            </a:extLst>
          </p:cNvPr>
          <p:cNvSpPr txBox="1">
            <a:spLocks/>
          </p:cNvSpPr>
          <p:nvPr/>
        </p:nvSpPr>
        <p:spPr>
          <a:xfrm>
            <a:off x="6403861" y="1687821"/>
            <a:ext cx="1733645" cy="2492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solidFill>
                  <a:srgbClr val="FF8A00"/>
                </a:solidFill>
              </a:rPr>
              <a:t>8. Volunteering</a:t>
            </a:r>
          </a:p>
        </p:txBody>
      </p:sp>
      <p:sp>
        <p:nvSpPr>
          <p:cNvPr id="116" name="Title 1">
            <a:extLst>
              <a:ext uri="{FF2B5EF4-FFF2-40B4-BE49-F238E27FC236}">
                <a16:creationId xmlns:a16="http://schemas.microsoft.com/office/drawing/2014/main" id="{16CA57E9-43B6-EB20-0D5A-1621BB206578}"/>
              </a:ext>
            </a:extLst>
          </p:cNvPr>
          <p:cNvSpPr txBox="1">
            <a:spLocks/>
          </p:cNvSpPr>
          <p:nvPr/>
        </p:nvSpPr>
        <p:spPr>
          <a:xfrm>
            <a:off x="5657661" y="1034069"/>
            <a:ext cx="1726916" cy="2492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800" b="1" i="1" dirty="0"/>
              <a:t>9. Sport</a:t>
            </a:r>
          </a:p>
        </p:txBody>
      </p:sp>
      <p:pic>
        <p:nvPicPr>
          <p:cNvPr id="41" name="Picture 2" descr="Puzzle ">
            <a:extLst>
              <a:ext uri="{FF2B5EF4-FFF2-40B4-BE49-F238E27FC236}">
                <a16:creationId xmlns:a16="http://schemas.microsoft.com/office/drawing/2014/main" id="{E663B33C-46EE-054E-C850-E3D21988B9D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07947" y="4121574"/>
            <a:ext cx="315888" cy="315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973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98"/>
        <p:cNvGrpSpPr/>
        <p:nvPr/>
      </p:nvGrpSpPr>
      <p:grpSpPr>
        <a:xfrm>
          <a:off x="0" y="0"/>
          <a:ext cx="0" cy="0"/>
          <a:chOff x="0" y="0"/>
          <a:chExt cx="0" cy="0"/>
        </a:xfrm>
      </p:grpSpPr>
      <p:sp>
        <p:nvSpPr>
          <p:cNvPr id="3899" name="Google Shape;3899;p65"/>
          <p:cNvSpPr txBox="1">
            <a:spLocks noGrp="1"/>
          </p:cNvSpPr>
          <p:nvPr>
            <p:ph type="title"/>
          </p:nvPr>
        </p:nvSpPr>
        <p:spPr>
          <a:xfrm>
            <a:off x="1569050" y="2246388"/>
            <a:ext cx="3859500" cy="482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rgbClr val="000000"/>
                </a:solidFill>
              </a:rPr>
              <a:t>Achievements</a:t>
            </a:r>
            <a:endParaRPr dirty="0">
              <a:solidFill>
                <a:srgbClr val="000000"/>
              </a:solidFill>
            </a:endParaRPr>
          </a:p>
        </p:txBody>
      </p:sp>
      <p:sp>
        <p:nvSpPr>
          <p:cNvPr id="3900" name="Google Shape;3900;p65"/>
          <p:cNvSpPr txBox="1">
            <a:spLocks noGrp="1"/>
          </p:cNvSpPr>
          <p:nvPr>
            <p:ph type="body" idx="1"/>
          </p:nvPr>
        </p:nvSpPr>
        <p:spPr>
          <a:xfrm>
            <a:off x="1141525" y="2803188"/>
            <a:ext cx="4381500" cy="9072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GB" dirty="0">
                <a:solidFill>
                  <a:srgbClr val="000000"/>
                </a:solidFill>
              </a:rPr>
              <a:t>A look at what has been achieved since Project Coordinator role (part time) fulfilled.</a:t>
            </a:r>
          </a:p>
          <a:p>
            <a:pPr marL="0" lvl="0" indent="0" algn="r" rtl="0">
              <a:spcBef>
                <a:spcPts val="0"/>
              </a:spcBef>
              <a:spcAft>
                <a:spcPts val="0"/>
              </a:spcAft>
              <a:buClr>
                <a:schemeClr val="dk1"/>
              </a:buClr>
              <a:buSzPts val="1100"/>
              <a:buFont typeface="Arial"/>
              <a:buNone/>
            </a:pPr>
            <a:r>
              <a:rPr lang="en-GB" dirty="0">
                <a:solidFill>
                  <a:srgbClr val="000000"/>
                </a:solidFill>
              </a:rPr>
              <a:t>March – June 2022</a:t>
            </a:r>
            <a:endParaRPr dirty="0">
              <a:solidFill>
                <a:srgbClr val="000000"/>
              </a:solidFill>
            </a:endParaRPr>
          </a:p>
          <a:p>
            <a:pPr marL="0" lvl="0" indent="0" algn="r" rtl="0">
              <a:spcBef>
                <a:spcPts val="0"/>
              </a:spcBef>
              <a:spcAft>
                <a:spcPts val="0"/>
              </a:spcAft>
              <a:buNone/>
            </a:pPr>
            <a:endParaRPr dirty="0">
              <a:solidFill>
                <a:srgbClr val="000000"/>
              </a:solidFill>
            </a:endParaRPr>
          </a:p>
        </p:txBody>
      </p:sp>
      <p:sp>
        <p:nvSpPr>
          <p:cNvPr id="3901" name="Google Shape;3901;p65"/>
          <p:cNvSpPr txBox="1">
            <a:spLocks noGrp="1"/>
          </p:cNvSpPr>
          <p:nvPr>
            <p:ph type="title" idx="2"/>
          </p:nvPr>
        </p:nvSpPr>
        <p:spPr>
          <a:xfrm>
            <a:off x="3914425" y="1386575"/>
            <a:ext cx="1428300" cy="785400"/>
          </a:xfrm>
          <a:prstGeom prst="rect">
            <a:avLst/>
          </a:prstGeom>
        </p:spPr>
        <p:txBody>
          <a:bodyPr spcFirstLastPara="1" wrap="square" lIns="91425" tIns="0" rIns="91425" bIns="0" anchor="t" anchorCtr="0">
            <a:noAutofit/>
          </a:bodyPr>
          <a:lstStyle/>
          <a:p>
            <a:pPr marL="0" lvl="0" indent="0" algn="r" rtl="0">
              <a:spcBef>
                <a:spcPts val="0"/>
              </a:spcBef>
              <a:spcAft>
                <a:spcPts val="0"/>
              </a:spcAft>
              <a:buNone/>
            </a:pPr>
            <a:r>
              <a:rPr lang="en" dirty="0"/>
              <a:t>02</a:t>
            </a:r>
            <a:endParaRPr dirty="0"/>
          </a:p>
        </p:txBody>
      </p:sp>
      <p:grpSp>
        <p:nvGrpSpPr>
          <p:cNvPr id="3902" name="Google Shape;3902;p65"/>
          <p:cNvGrpSpPr/>
          <p:nvPr/>
        </p:nvGrpSpPr>
        <p:grpSpPr>
          <a:xfrm>
            <a:off x="5428553" y="2030837"/>
            <a:ext cx="3629618" cy="3045642"/>
            <a:chOff x="6862425" y="2835971"/>
            <a:chExt cx="2228400" cy="2068629"/>
          </a:xfrm>
        </p:grpSpPr>
        <p:sp>
          <p:nvSpPr>
            <p:cNvPr id="3903" name="Google Shape;3903;p65"/>
            <p:cNvSpPr/>
            <p:nvPr/>
          </p:nvSpPr>
          <p:spPr>
            <a:xfrm>
              <a:off x="6862425" y="4586000"/>
              <a:ext cx="2228400" cy="318600"/>
            </a:xfrm>
            <a:prstGeom prst="ellipse">
              <a:avLst/>
            </a:prstGeom>
            <a:solidFill>
              <a:srgbClr val="C3C3C3">
                <a:alpha val="25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904" name="Google Shape;3904;p65"/>
            <p:cNvGrpSpPr/>
            <p:nvPr/>
          </p:nvGrpSpPr>
          <p:grpSpPr>
            <a:xfrm>
              <a:off x="7964601" y="2835971"/>
              <a:ext cx="739534" cy="1911802"/>
              <a:chOff x="1539175" y="2879650"/>
              <a:chExt cx="648600" cy="1676725"/>
            </a:xfrm>
          </p:grpSpPr>
          <p:sp>
            <p:nvSpPr>
              <p:cNvPr id="3905" name="Google Shape;3905;p65"/>
              <p:cNvSpPr/>
              <p:nvPr/>
            </p:nvSpPr>
            <p:spPr>
              <a:xfrm>
                <a:off x="1664575" y="4445025"/>
                <a:ext cx="67200" cy="64625"/>
              </a:xfrm>
              <a:custGeom>
                <a:avLst/>
                <a:gdLst/>
                <a:ahLst/>
                <a:cxnLst/>
                <a:rect l="l" t="t" r="r" b="b"/>
                <a:pathLst>
                  <a:path w="2688" h="2585" extrusionOk="0">
                    <a:moveTo>
                      <a:pt x="759" y="0"/>
                    </a:moveTo>
                    <a:lnTo>
                      <a:pt x="306" y="1679"/>
                    </a:lnTo>
                    <a:cubicBezTo>
                      <a:pt x="306" y="1679"/>
                      <a:pt x="1" y="2584"/>
                      <a:pt x="989" y="2584"/>
                    </a:cubicBezTo>
                    <a:cubicBezTo>
                      <a:pt x="996" y="2584"/>
                      <a:pt x="1002" y="2584"/>
                      <a:pt x="1009" y="2584"/>
                    </a:cubicBezTo>
                    <a:cubicBezTo>
                      <a:pt x="2009" y="2560"/>
                      <a:pt x="2688" y="2155"/>
                      <a:pt x="2688" y="2155"/>
                    </a:cubicBezTo>
                    <a:lnTo>
                      <a:pt x="2652" y="274"/>
                    </a:lnTo>
                    <a:lnTo>
                      <a:pt x="759" y="0"/>
                    </a:ln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6" name="Google Shape;3906;p65"/>
              <p:cNvSpPr/>
              <p:nvPr/>
            </p:nvSpPr>
            <p:spPr>
              <a:xfrm>
                <a:off x="1622800" y="4455925"/>
                <a:ext cx="110475" cy="100450"/>
              </a:xfrm>
              <a:custGeom>
                <a:avLst/>
                <a:gdLst/>
                <a:ahLst/>
                <a:cxnLst/>
                <a:rect l="l" t="t" r="r" b="b"/>
                <a:pathLst>
                  <a:path w="4419" h="4018" extrusionOk="0">
                    <a:moveTo>
                      <a:pt x="1846" y="1"/>
                    </a:moveTo>
                    <a:cubicBezTo>
                      <a:pt x="1546" y="1"/>
                      <a:pt x="1295" y="17"/>
                      <a:pt x="1215" y="64"/>
                    </a:cubicBezTo>
                    <a:cubicBezTo>
                      <a:pt x="977" y="207"/>
                      <a:pt x="1453" y="1362"/>
                      <a:pt x="1453" y="1362"/>
                    </a:cubicBezTo>
                    <a:cubicBezTo>
                      <a:pt x="1453" y="1362"/>
                      <a:pt x="1239" y="1696"/>
                      <a:pt x="727" y="2219"/>
                    </a:cubicBezTo>
                    <a:cubicBezTo>
                      <a:pt x="203" y="2755"/>
                      <a:pt x="96" y="3410"/>
                      <a:pt x="96" y="3410"/>
                    </a:cubicBezTo>
                    <a:lnTo>
                      <a:pt x="1" y="4017"/>
                    </a:lnTo>
                    <a:lnTo>
                      <a:pt x="4406" y="4017"/>
                    </a:lnTo>
                    <a:lnTo>
                      <a:pt x="4394" y="3410"/>
                    </a:lnTo>
                    <a:cubicBezTo>
                      <a:pt x="4394" y="3410"/>
                      <a:pt x="4418" y="1791"/>
                      <a:pt x="4359" y="1719"/>
                    </a:cubicBezTo>
                    <a:cubicBezTo>
                      <a:pt x="4354" y="1714"/>
                      <a:pt x="4346" y="1712"/>
                      <a:pt x="4335" y="1712"/>
                    </a:cubicBezTo>
                    <a:cubicBezTo>
                      <a:pt x="4186" y="1712"/>
                      <a:pt x="3461" y="2082"/>
                      <a:pt x="3290" y="2082"/>
                    </a:cubicBezTo>
                    <a:cubicBezTo>
                      <a:pt x="3278" y="2082"/>
                      <a:pt x="3269" y="2080"/>
                      <a:pt x="3263" y="2077"/>
                    </a:cubicBezTo>
                    <a:cubicBezTo>
                      <a:pt x="3168" y="2005"/>
                      <a:pt x="3239" y="64"/>
                      <a:pt x="3239" y="64"/>
                    </a:cubicBezTo>
                    <a:cubicBezTo>
                      <a:pt x="3239" y="64"/>
                      <a:pt x="2446" y="1"/>
                      <a:pt x="18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7" name="Google Shape;3907;p65"/>
              <p:cNvSpPr/>
              <p:nvPr/>
            </p:nvSpPr>
            <p:spPr>
              <a:xfrm>
                <a:off x="1976125" y="3217500"/>
                <a:ext cx="211650" cy="554000"/>
              </a:xfrm>
              <a:custGeom>
                <a:avLst/>
                <a:gdLst/>
                <a:ahLst/>
                <a:cxnLst/>
                <a:rect l="l" t="t" r="r" b="b"/>
                <a:pathLst>
                  <a:path w="8466" h="22160" extrusionOk="0">
                    <a:moveTo>
                      <a:pt x="2251" y="0"/>
                    </a:moveTo>
                    <a:lnTo>
                      <a:pt x="1" y="6025"/>
                    </a:lnTo>
                    <a:lnTo>
                      <a:pt x="3608" y="12644"/>
                    </a:lnTo>
                    <a:cubicBezTo>
                      <a:pt x="2668" y="14430"/>
                      <a:pt x="1560" y="19336"/>
                      <a:pt x="1560" y="19336"/>
                    </a:cubicBezTo>
                    <a:lnTo>
                      <a:pt x="596" y="21919"/>
                    </a:lnTo>
                    <a:cubicBezTo>
                      <a:pt x="596" y="21919"/>
                      <a:pt x="1076" y="22159"/>
                      <a:pt x="1515" y="22159"/>
                    </a:cubicBezTo>
                    <a:cubicBezTo>
                      <a:pt x="1725" y="22159"/>
                      <a:pt x="1926" y="22105"/>
                      <a:pt x="2060" y="21943"/>
                    </a:cubicBezTo>
                    <a:cubicBezTo>
                      <a:pt x="2489" y="21443"/>
                      <a:pt x="8252" y="14264"/>
                      <a:pt x="8359" y="12930"/>
                    </a:cubicBezTo>
                    <a:cubicBezTo>
                      <a:pt x="8466" y="11585"/>
                      <a:pt x="3608" y="583"/>
                      <a:pt x="2251" y="0"/>
                    </a:cubicBez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8" name="Google Shape;3908;p65"/>
              <p:cNvSpPr/>
              <p:nvPr/>
            </p:nvSpPr>
            <p:spPr>
              <a:xfrm>
                <a:off x="1989325" y="3215925"/>
                <a:ext cx="170775" cy="298950"/>
              </a:xfrm>
              <a:custGeom>
                <a:avLst/>
                <a:gdLst/>
                <a:ahLst/>
                <a:cxnLst/>
                <a:rect l="l" t="t" r="r" b="b"/>
                <a:pathLst>
                  <a:path w="6831" h="11958" extrusionOk="0">
                    <a:moveTo>
                      <a:pt x="1509" y="0"/>
                    </a:moveTo>
                    <a:cubicBezTo>
                      <a:pt x="0" y="0"/>
                      <a:pt x="1378" y="10648"/>
                      <a:pt x="1378" y="10648"/>
                    </a:cubicBezTo>
                    <a:lnTo>
                      <a:pt x="2675" y="11957"/>
                    </a:lnTo>
                    <a:lnTo>
                      <a:pt x="6831" y="8528"/>
                    </a:lnTo>
                    <a:cubicBezTo>
                      <a:pt x="6831" y="8528"/>
                      <a:pt x="3568" y="1087"/>
                      <a:pt x="1723" y="63"/>
                    </a:cubicBezTo>
                    <a:cubicBezTo>
                      <a:pt x="1646" y="21"/>
                      <a:pt x="1574" y="0"/>
                      <a:pt x="15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9" name="Google Shape;3909;p65"/>
              <p:cNvSpPr/>
              <p:nvPr/>
            </p:nvSpPr>
            <p:spPr>
              <a:xfrm>
                <a:off x="2013325" y="3316300"/>
                <a:ext cx="57175" cy="198575"/>
              </a:xfrm>
              <a:custGeom>
                <a:avLst/>
                <a:gdLst/>
                <a:ahLst/>
                <a:cxnLst/>
                <a:rect l="l" t="t" r="r" b="b"/>
                <a:pathLst>
                  <a:path w="2287" h="7943" extrusionOk="0">
                    <a:moveTo>
                      <a:pt x="787" y="1"/>
                    </a:moveTo>
                    <a:lnTo>
                      <a:pt x="1" y="2525"/>
                    </a:lnTo>
                    <a:cubicBezTo>
                      <a:pt x="168" y="4728"/>
                      <a:pt x="418" y="6633"/>
                      <a:pt x="418" y="6633"/>
                    </a:cubicBezTo>
                    <a:lnTo>
                      <a:pt x="1715" y="7942"/>
                    </a:lnTo>
                    <a:lnTo>
                      <a:pt x="2287" y="7466"/>
                    </a:lnTo>
                    <a:lnTo>
                      <a:pt x="7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0" name="Google Shape;3910;p65"/>
              <p:cNvSpPr/>
              <p:nvPr/>
            </p:nvSpPr>
            <p:spPr>
              <a:xfrm>
                <a:off x="1766875" y="3554425"/>
                <a:ext cx="256900" cy="60000"/>
              </a:xfrm>
              <a:custGeom>
                <a:avLst/>
                <a:gdLst/>
                <a:ahLst/>
                <a:cxnLst/>
                <a:rect l="l" t="t" r="r" b="b"/>
                <a:pathLst>
                  <a:path w="10276" h="2400" extrusionOk="0">
                    <a:moveTo>
                      <a:pt x="10121" y="1"/>
                    </a:moveTo>
                    <a:lnTo>
                      <a:pt x="84" y="418"/>
                    </a:lnTo>
                    <a:cubicBezTo>
                      <a:pt x="84" y="418"/>
                      <a:pt x="48" y="620"/>
                      <a:pt x="1" y="977"/>
                    </a:cubicBezTo>
                    <a:cubicBezTo>
                      <a:pt x="48" y="1037"/>
                      <a:pt x="84" y="1096"/>
                      <a:pt x="84" y="1096"/>
                    </a:cubicBezTo>
                    <a:cubicBezTo>
                      <a:pt x="2173" y="1946"/>
                      <a:pt x="3992" y="2400"/>
                      <a:pt x="5590" y="2400"/>
                    </a:cubicBezTo>
                    <a:cubicBezTo>
                      <a:pt x="7417" y="2400"/>
                      <a:pt x="8955" y="1807"/>
                      <a:pt x="10276" y="537"/>
                    </a:cubicBezTo>
                    <a:cubicBezTo>
                      <a:pt x="10192" y="203"/>
                      <a:pt x="10121" y="1"/>
                      <a:pt x="10121" y="1"/>
                    </a:cubicBezTo>
                    <a:close/>
                  </a:path>
                </a:pathLst>
              </a:custGeom>
              <a:solidFill>
                <a:srgbClr val="330E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1" name="Google Shape;3911;p65"/>
              <p:cNvSpPr/>
              <p:nvPr/>
            </p:nvSpPr>
            <p:spPr>
              <a:xfrm>
                <a:off x="1539175" y="3231175"/>
                <a:ext cx="211950" cy="534325"/>
              </a:xfrm>
              <a:custGeom>
                <a:avLst/>
                <a:gdLst/>
                <a:ahLst/>
                <a:cxnLst/>
                <a:rect l="l" t="t" r="r" b="b"/>
                <a:pathLst>
                  <a:path w="8478" h="21373" extrusionOk="0">
                    <a:moveTo>
                      <a:pt x="5810" y="1"/>
                    </a:moveTo>
                    <a:cubicBezTo>
                      <a:pt x="4751" y="465"/>
                      <a:pt x="0" y="11038"/>
                      <a:pt x="107" y="12383"/>
                    </a:cubicBezTo>
                    <a:cubicBezTo>
                      <a:pt x="226" y="13717"/>
                      <a:pt x="7882" y="21372"/>
                      <a:pt x="7882" y="21372"/>
                    </a:cubicBezTo>
                    <a:lnTo>
                      <a:pt x="8251" y="19348"/>
                    </a:lnTo>
                    <a:cubicBezTo>
                      <a:pt x="8251" y="19348"/>
                      <a:pt x="6037" y="12967"/>
                      <a:pt x="4858" y="12097"/>
                    </a:cubicBezTo>
                    <a:lnTo>
                      <a:pt x="8477" y="5478"/>
                    </a:lnTo>
                    <a:lnTo>
                      <a:pt x="5810" y="1"/>
                    </a:ln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2" name="Google Shape;3912;p65"/>
              <p:cNvSpPr/>
              <p:nvPr/>
            </p:nvSpPr>
            <p:spPr>
              <a:xfrm>
                <a:off x="1905275" y="4423000"/>
                <a:ext cx="73250" cy="83375"/>
              </a:xfrm>
              <a:custGeom>
                <a:avLst/>
                <a:gdLst/>
                <a:ahLst/>
                <a:cxnLst/>
                <a:rect l="l" t="t" r="r" b="b"/>
                <a:pathLst>
                  <a:path w="2930" h="3335" extrusionOk="0">
                    <a:moveTo>
                      <a:pt x="2930" y="0"/>
                    </a:moveTo>
                    <a:lnTo>
                      <a:pt x="275" y="893"/>
                    </a:lnTo>
                    <a:lnTo>
                      <a:pt x="1" y="2370"/>
                    </a:lnTo>
                    <a:lnTo>
                      <a:pt x="263" y="3334"/>
                    </a:lnTo>
                    <a:lnTo>
                      <a:pt x="2049" y="2786"/>
                    </a:lnTo>
                    <a:lnTo>
                      <a:pt x="2573" y="1691"/>
                    </a:lnTo>
                    <a:lnTo>
                      <a:pt x="2930" y="0"/>
                    </a:ln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3" name="Google Shape;3913;p65"/>
              <p:cNvSpPr/>
              <p:nvPr/>
            </p:nvSpPr>
            <p:spPr>
              <a:xfrm>
                <a:off x="1665975" y="3587475"/>
                <a:ext cx="370000" cy="875625"/>
              </a:xfrm>
              <a:custGeom>
                <a:avLst/>
                <a:gdLst/>
                <a:ahLst/>
                <a:cxnLst/>
                <a:rect l="l" t="t" r="r" b="b"/>
                <a:pathLst>
                  <a:path w="14800" h="35025" extrusionOk="0">
                    <a:moveTo>
                      <a:pt x="3679" y="1"/>
                    </a:moveTo>
                    <a:cubicBezTo>
                      <a:pt x="3679" y="1"/>
                      <a:pt x="1334" y="17205"/>
                      <a:pt x="1393" y="18098"/>
                    </a:cubicBezTo>
                    <a:cubicBezTo>
                      <a:pt x="1465" y="19003"/>
                      <a:pt x="0" y="34338"/>
                      <a:pt x="0" y="34338"/>
                    </a:cubicBezTo>
                    <a:cubicBezTo>
                      <a:pt x="0" y="34338"/>
                      <a:pt x="1060" y="34732"/>
                      <a:pt x="2256" y="34732"/>
                    </a:cubicBezTo>
                    <a:cubicBezTo>
                      <a:pt x="2811" y="34732"/>
                      <a:pt x="3396" y="34647"/>
                      <a:pt x="3917" y="34398"/>
                    </a:cubicBezTo>
                    <a:cubicBezTo>
                      <a:pt x="3917" y="34398"/>
                      <a:pt x="6609" y="18722"/>
                      <a:pt x="6620" y="18646"/>
                    </a:cubicBezTo>
                    <a:lnTo>
                      <a:pt x="6620" y="18646"/>
                    </a:lnTo>
                    <a:cubicBezTo>
                      <a:pt x="6620" y="18646"/>
                      <a:pt x="6620" y="18646"/>
                      <a:pt x="6620" y="18646"/>
                    </a:cubicBezTo>
                    <a:cubicBezTo>
                      <a:pt x="6629" y="18646"/>
                      <a:pt x="8466" y="6978"/>
                      <a:pt x="8466" y="6978"/>
                    </a:cubicBezTo>
                    <a:lnTo>
                      <a:pt x="8549" y="7144"/>
                    </a:lnTo>
                    <a:lnTo>
                      <a:pt x="8799" y="16788"/>
                    </a:lnTo>
                    <a:lnTo>
                      <a:pt x="8811" y="34850"/>
                    </a:lnTo>
                    <a:cubicBezTo>
                      <a:pt x="8811" y="34850"/>
                      <a:pt x="9602" y="35025"/>
                      <a:pt x="10597" y="35025"/>
                    </a:cubicBezTo>
                    <a:cubicBezTo>
                      <a:pt x="11244" y="35025"/>
                      <a:pt x="11976" y="34951"/>
                      <a:pt x="12633" y="34707"/>
                    </a:cubicBezTo>
                    <a:cubicBezTo>
                      <a:pt x="12633" y="34707"/>
                      <a:pt x="13859" y="16788"/>
                      <a:pt x="13931" y="15586"/>
                    </a:cubicBezTo>
                    <a:cubicBezTo>
                      <a:pt x="13990" y="14371"/>
                      <a:pt x="14800" y="1132"/>
                      <a:pt x="14800" y="1132"/>
                    </a:cubicBezTo>
                    <a:lnTo>
                      <a:pt x="367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4" name="Google Shape;3914;p65"/>
              <p:cNvSpPr/>
              <p:nvPr/>
            </p:nvSpPr>
            <p:spPr>
              <a:xfrm>
                <a:off x="1891000" y="4443650"/>
                <a:ext cx="188725" cy="105275"/>
              </a:xfrm>
              <a:custGeom>
                <a:avLst/>
                <a:gdLst/>
                <a:ahLst/>
                <a:cxnLst/>
                <a:rect l="l" t="t" r="r" b="b"/>
                <a:pathLst>
                  <a:path w="7549" h="4211" extrusionOk="0">
                    <a:moveTo>
                      <a:pt x="3262" y="1"/>
                    </a:moveTo>
                    <a:cubicBezTo>
                      <a:pt x="2774" y="1"/>
                      <a:pt x="2230" y="270"/>
                      <a:pt x="2513" y="1591"/>
                    </a:cubicBezTo>
                    <a:cubicBezTo>
                      <a:pt x="2370" y="1687"/>
                      <a:pt x="2203" y="1782"/>
                      <a:pt x="1989" y="1841"/>
                    </a:cubicBezTo>
                    <a:cubicBezTo>
                      <a:pt x="1890" y="1872"/>
                      <a:pt x="1785" y="1885"/>
                      <a:pt x="1680" y="1885"/>
                    </a:cubicBezTo>
                    <a:cubicBezTo>
                      <a:pt x="1139" y="1885"/>
                      <a:pt x="572" y="1544"/>
                      <a:pt x="572" y="1544"/>
                    </a:cubicBezTo>
                    <a:lnTo>
                      <a:pt x="131" y="3639"/>
                    </a:lnTo>
                    <a:lnTo>
                      <a:pt x="0" y="4211"/>
                    </a:lnTo>
                    <a:lnTo>
                      <a:pt x="6835" y="4211"/>
                    </a:lnTo>
                    <a:lnTo>
                      <a:pt x="6847" y="3639"/>
                    </a:lnTo>
                    <a:cubicBezTo>
                      <a:pt x="7001" y="3568"/>
                      <a:pt x="7061" y="3413"/>
                      <a:pt x="7061" y="3413"/>
                    </a:cubicBezTo>
                    <a:cubicBezTo>
                      <a:pt x="7061" y="3413"/>
                      <a:pt x="7549" y="2746"/>
                      <a:pt x="6847" y="2568"/>
                    </a:cubicBezTo>
                    <a:cubicBezTo>
                      <a:pt x="4846" y="2103"/>
                      <a:pt x="3929" y="1615"/>
                      <a:pt x="3513" y="1270"/>
                    </a:cubicBezTo>
                    <a:lnTo>
                      <a:pt x="3906" y="127"/>
                    </a:lnTo>
                    <a:cubicBezTo>
                      <a:pt x="3906" y="127"/>
                      <a:pt x="3597" y="1"/>
                      <a:pt x="3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5" name="Google Shape;3915;p65"/>
              <p:cNvSpPr/>
              <p:nvPr/>
            </p:nvSpPr>
            <p:spPr>
              <a:xfrm>
                <a:off x="1684425" y="3179775"/>
                <a:ext cx="381325" cy="549725"/>
              </a:xfrm>
              <a:custGeom>
                <a:avLst/>
                <a:gdLst/>
                <a:ahLst/>
                <a:cxnLst/>
                <a:rect l="l" t="t" r="r" b="b"/>
                <a:pathLst>
                  <a:path w="15253" h="21989" extrusionOk="0">
                    <a:moveTo>
                      <a:pt x="7265" y="0"/>
                    </a:moveTo>
                    <a:cubicBezTo>
                      <a:pt x="6722" y="0"/>
                      <a:pt x="6194" y="27"/>
                      <a:pt x="5692" y="80"/>
                    </a:cubicBezTo>
                    <a:cubicBezTo>
                      <a:pt x="4525" y="199"/>
                      <a:pt x="3358" y="438"/>
                      <a:pt x="2251" y="807"/>
                    </a:cubicBezTo>
                    <a:cubicBezTo>
                      <a:pt x="1263" y="1128"/>
                      <a:pt x="0" y="2057"/>
                      <a:pt x="0" y="2057"/>
                    </a:cubicBezTo>
                    <a:cubicBezTo>
                      <a:pt x="0" y="2057"/>
                      <a:pt x="1084" y="6712"/>
                      <a:pt x="1084" y="6712"/>
                    </a:cubicBezTo>
                    <a:lnTo>
                      <a:pt x="1679" y="8569"/>
                    </a:lnTo>
                    <a:lnTo>
                      <a:pt x="2941" y="13296"/>
                    </a:lnTo>
                    <a:lnTo>
                      <a:pt x="1870" y="20607"/>
                    </a:lnTo>
                    <a:cubicBezTo>
                      <a:pt x="1870" y="20607"/>
                      <a:pt x="5399" y="21989"/>
                      <a:pt x="9202" y="21989"/>
                    </a:cubicBezTo>
                    <a:cubicBezTo>
                      <a:pt x="11188" y="21989"/>
                      <a:pt x="13248" y="21612"/>
                      <a:pt x="14919" y="20464"/>
                    </a:cubicBezTo>
                    <a:lnTo>
                      <a:pt x="13943" y="5462"/>
                    </a:lnTo>
                    <a:cubicBezTo>
                      <a:pt x="15252" y="2307"/>
                      <a:pt x="14264" y="1569"/>
                      <a:pt x="13205" y="1116"/>
                    </a:cubicBezTo>
                    <a:cubicBezTo>
                      <a:pt x="11471" y="366"/>
                      <a:pt x="9272" y="0"/>
                      <a:pt x="72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6" name="Google Shape;3916;p65"/>
              <p:cNvSpPr/>
              <p:nvPr/>
            </p:nvSpPr>
            <p:spPr>
              <a:xfrm>
                <a:off x="1790700" y="3068375"/>
                <a:ext cx="118175" cy="157050"/>
              </a:xfrm>
              <a:custGeom>
                <a:avLst/>
                <a:gdLst/>
                <a:ahLst/>
                <a:cxnLst/>
                <a:rect l="l" t="t" r="r" b="b"/>
                <a:pathLst>
                  <a:path w="4727" h="6282" extrusionOk="0">
                    <a:moveTo>
                      <a:pt x="0" y="0"/>
                    </a:moveTo>
                    <a:lnTo>
                      <a:pt x="1453" y="5275"/>
                    </a:lnTo>
                    <a:cubicBezTo>
                      <a:pt x="1453" y="5275"/>
                      <a:pt x="1821" y="6282"/>
                      <a:pt x="3033" y="6282"/>
                    </a:cubicBezTo>
                    <a:cubicBezTo>
                      <a:pt x="3091" y="6282"/>
                      <a:pt x="3152" y="6280"/>
                      <a:pt x="3215" y="6275"/>
                    </a:cubicBezTo>
                    <a:cubicBezTo>
                      <a:pt x="4286" y="6179"/>
                      <a:pt x="4512" y="5346"/>
                      <a:pt x="4512" y="5346"/>
                    </a:cubicBezTo>
                    <a:lnTo>
                      <a:pt x="4691" y="2036"/>
                    </a:lnTo>
                    <a:lnTo>
                      <a:pt x="4727" y="1857"/>
                    </a:lnTo>
                    <a:lnTo>
                      <a:pt x="0" y="0"/>
                    </a:ln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7" name="Google Shape;3917;p65"/>
              <p:cNvSpPr/>
              <p:nvPr/>
            </p:nvSpPr>
            <p:spPr>
              <a:xfrm>
                <a:off x="1790700" y="3068375"/>
                <a:ext cx="118175" cy="94675"/>
              </a:xfrm>
              <a:custGeom>
                <a:avLst/>
                <a:gdLst/>
                <a:ahLst/>
                <a:cxnLst/>
                <a:rect l="l" t="t" r="r" b="b"/>
                <a:pathLst>
                  <a:path w="4727" h="3787" extrusionOk="0">
                    <a:moveTo>
                      <a:pt x="0" y="0"/>
                    </a:moveTo>
                    <a:lnTo>
                      <a:pt x="750" y="2715"/>
                    </a:lnTo>
                    <a:cubicBezTo>
                      <a:pt x="1143" y="2953"/>
                      <a:pt x="1560" y="3155"/>
                      <a:pt x="2012" y="3334"/>
                    </a:cubicBezTo>
                    <a:cubicBezTo>
                      <a:pt x="2488" y="3524"/>
                      <a:pt x="2953" y="3655"/>
                      <a:pt x="3512" y="3703"/>
                    </a:cubicBezTo>
                    <a:cubicBezTo>
                      <a:pt x="3870" y="3739"/>
                      <a:pt x="4239" y="3751"/>
                      <a:pt x="4596" y="3786"/>
                    </a:cubicBezTo>
                    <a:lnTo>
                      <a:pt x="4691" y="2036"/>
                    </a:lnTo>
                    <a:lnTo>
                      <a:pt x="4727" y="1857"/>
                    </a:lnTo>
                    <a:lnTo>
                      <a:pt x="0" y="0"/>
                    </a:lnTo>
                    <a:close/>
                  </a:path>
                </a:pathLst>
              </a:custGeom>
              <a:solidFill>
                <a:srgbClr val="D5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8" name="Google Shape;3918;p65"/>
              <p:cNvSpPr/>
              <p:nvPr/>
            </p:nvSpPr>
            <p:spPr>
              <a:xfrm>
                <a:off x="1720625" y="2879650"/>
                <a:ext cx="252250" cy="267250"/>
              </a:xfrm>
              <a:custGeom>
                <a:avLst/>
                <a:gdLst/>
                <a:ahLst/>
                <a:cxnLst/>
                <a:rect l="l" t="t" r="r" b="b"/>
                <a:pathLst>
                  <a:path w="10090" h="10690" extrusionOk="0">
                    <a:moveTo>
                      <a:pt x="5896" y="0"/>
                    </a:moveTo>
                    <a:cubicBezTo>
                      <a:pt x="3642" y="0"/>
                      <a:pt x="1195" y="767"/>
                      <a:pt x="1374" y="4739"/>
                    </a:cubicBezTo>
                    <a:cubicBezTo>
                      <a:pt x="1374" y="4739"/>
                      <a:pt x="1267" y="4715"/>
                      <a:pt x="1115" y="4715"/>
                    </a:cubicBezTo>
                    <a:cubicBezTo>
                      <a:pt x="714" y="4715"/>
                      <a:pt x="1" y="4884"/>
                      <a:pt x="148" y="6120"/>
                    </a:cubicBezTo>
                    <a:cubicBezTo>
                      <a:pt x="338" y="7823"/>
                      <a:pt x="1577" y="7859"/>
                      <a:pt x="1934" y="7930"/>
                    </a:cubicBezTo>
                    <a:cubicBezTo>
                      <a:pt x="1934" y="7930"/>
                      <a:pt x="2551" y="10689"/>
                      <a:pt x="5847" y="10689"/>
                    </a:cubicBezTo>
                    <a:cubicBezTo>
                      <a:pt x="6008" y="10689"/>
                      <a:pt x="6176" y="10682"/>
                      <a:pt x="6351" y="10668"/>
                    </a:cubicBezTo>
                    <a:cubicBezTo>
                      <a:pt x="10090" y="10383"/>
                      <a:pt x="9482" y="7490"/>
                      <a:pt x="9459" y="5561"/>
                    </a:cubicBezTo>
                    <a:cubicBezTo>
                      <a:pt x="9423" y="3644"/>
                      <a:pt x="9637" y="310"/>
                      <a:pt x="7196" y="72"/>
                    </a:cubicBezTo>
                    <a:cubicBezTo>
                      <a:pt x="6786" y="30"/>
                      <a:pt x="6345" y="0"/>
                      <a:pt x="5896" y="0"/>
                    </a:cubicBez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9" name="Google Shape;3919;p65"/>
              <p:cNvSpPr/>
              <p:nvPr/>
            </p:nvSpPr>
            <p:spPr>
              <a:xfrm>
                <a:off x="1733250" y="3007650"/>
                <a:ext cx="29175" cy="53425"/>
              </a:xfrm>
              <a:custGeom>
                <a:avLst/>
                <a:gdLst/>
                <a:ahLst/>
                <a:cxnLst/>
                <a:rect l="l" t="t" r="r" b="b"/>
                <a:pathLst>
                  <a:path w="1167" h="2137" extrusionOk="0">
                    <a:moveTo>
                      <a:pt x="512" y="0"/>
                    </a:moveTo>
                    <a:cubicBezTo>
                      <a:pt x="322" y="12"/>
                      <a:pt x="179" y="203"/>
                      <a:pt x="119" y="381"/>
                    </a:cubicBezTo>
                    <a:cubicBezTo>
                      <a:pt x="0" y="834"/>
                      <a:pt x="179" y="1310"/>
                      <a:pt x="357" y="1739"/>
                    </a:cubicBezTo>
                    <a:cubicBezTo>
                      <a:pt x="417" y="1869"/>
                      <a:pt x="476" y="2000"/>
                      <a:pt x="595" y="2084"/>
                    </a:cubicBezTo>
                    <a:cubicBezTo>
                      <a:pt x="640" y="2118"/>
                      <a:pt x="699" y="2137"/>
                      <a:pt x="757" y="2137"/>
                    </a:cubicBezTo>
                    <a:cubicBezTo>
                      <a:pt x="838" y="2137"/>
                      <a:pt x="918" y="2101"/>
                      <a:pt x="953" y="2024"/>
                    </a:cubicBezTo>
                    <a:cubicBezTo>
                      <a:pt x="1012" y="1905"/>
                      <a:pt x="929" y="1762"/>
                      <a:pt x="857" y="1655"/>
                    </a:cubicBezTo>
                    <a:cubicBezTo>
                      <a:pt x="786" y="1536"/>
                      <a:pt x="750" y="1358"/>
                      <a:pt x="869" y="1286"/>
                    </a:cubicBezTo>
                    <a:cubicBezTo>
                      <a:pt x="917" y="1250"/>
                      <a:pt x="988" y="1250"/>
                      <a:pt x="1048" y="1227"/>
                    </a:cubicBezTo>
                    <a:cubicBezTo>
                      <a:pt x="1167" y="1167"/>
                      <a:pt x="1167" y="988"/>
                      <a:pt x="1131" y="857"/>
                    </a:cubicBezTo>
                    <a:cubicBezTo>
                      <a:pt x="1084" y="667"/>
                      <a:pt x="1024" y="500"/>
                      <a:pt x="929" y="334"/>
                    </a:cubicBezTo>
                    <a:cubicBezTo>
                      <a:pt x="834" y="167"/>
                      <a:pt x="703" y="0"/>
                      <a:pt x="512" y="0"/>
                    </a:cubicBezTo>
                    <a:close/>
                  </a:path>
                </a:pathLst>
              </a:custGeom>
              <a:solidFill>
                <a:srgbClr val="E879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0" name="Google Shape;3920;p65"/>
              <p:cNvSpPr/>
              <p:nvPr/>
            </p:nvSpPr>
            <p:spPr>
              <a:xfrm>
                <a:off x="2029400" y="3683025"/>
                <a:ext cx="63725" cy="100300"/>
              </a:xfrm>
              <a:custGeom>
                <a:avLst/>
                <a:gdLst/>
                <a:ahLst/>
                <a:cxnLst/>
                <a:rect l="l" t="t" r="r" b="b"/>
                <a:pathLst>
                  <a:path w="2549" h="4012" extrusionOk="0">
                    <a:moveTo>
                      <a:pt x="2008" y="1"/>
                    </a:moveTo>
                    <a:cubicBezTo>
                      <a:pt x="1622" y="1"/>
                      <a:pt x="987" y="168"/>
                      <a:pt x="60" y="405"/>
                    </a:cubicBezTo>
                    <a:cubicBezTo>
                      <a:pt x="37" y="1584"/>
                      <a:pt x="13" y="2775"/>
                      <a:pt x="1" y="3953"/>
                    </a:cubicBezTo>
                    <a:cubicBezTo>
                      <a:pt x="212" y="3953"/>
                      <a:pt x="406" y="4012"/>
                      <a:pt x="582" y="4012"/>
                    </a:cubicBezTo>
                    <a:cubicBezTo>
                      <a:pt x="804" y="4012"/>
                      <a:pt x="996" y="3919"/>
                      <a:pt x="1156" y="3501"/>
                    </a:cubicBezTo>
                    <a:cubicBezTo>
                      <a:pt x="1501" y="2525"/>
                      <a:pt x="989" y="2644"/>
                      <a:pt x="1644" y="2358"/>
                    </a:cubicBezTo>
                    <a:cubicBezTo>
                      <a:pt x="2299" y="2060"/>
                      <a:pt x="1680" y="1322"/>
                      <a:pt x="1680" y="1322"/>
                    </a:cubicBezTo>
                    <a:cubicBezTo>
                      <a:pt x="1680" y="1322"/>
                      <a:pt x="2549" y="941"/>
                      <a:pt x="2477" y="334"/>
                    </a:cubicBezTo>
                    <a:cubicBezTo>
                      <a:pt x="2452" y="97"/>
                      <a:pt x="2302" y="1"/>
                      <a:pt x="2008" y="1"/>
                    </a:cubicBez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1" name="Google Shape;3921;p65"/>
              <p:cNvSpPr/>
              <p:nvPr/>
            </p:nvSpPr>
            <p:spPr>
              <a:xfrm>
                <a:off x="1981200" y="3684500"/>
                <a:ext cx="86925" cy="99875"/>
              </a:xfrm>
              <a:custGeom>
                <a:avLst/>
                <a:gdLst/>
                <a:ahLst/>
                <a:cxnLst/>
                <a:rect l="l" t="t" r="r" b="b"/>
                <a:pathLst>
                  <a:path w="3477" h="3995" extrusionOk="0">
                    <a:moveTo>
                      <a:pt x="3477" y="1"/>
                    </a:moveTo>
                    <a:cubicBezTo>
                      <a:pt x="1750" y="168"/>
                      <a:pt x="0" y="1168"/>
                      <a:pt x="1667" y="1561"/>
                    </a:cubicBezTo>
                    <a:cubicBezTo>
                      <a:pt x="1667" y="1561"/>
                      <a:pt x="71" y="2751"/>
                      <a:pt x="1917" y="2811"/>
                    </a:cubicBezTo>
                    <a:cubicBezTo>
                      <a:pt x="1917" y="2811"/>
                      <a:pt x="616" y="3994"/>
                      <a:pt x="1977" y="3994"/>
                    </a:cubicBezTo>
                    <a:cubicBezTo>
                      <a:pt x="2118" y="3994"/>
                      <a:pt x="2287" y="3982"/>
                      <a:pt x="2488" y="3954"/>
                    </a:cubicBezTo>
                    <a:lnTo>
                      <a:pt x="3477" y="1"/>
                    </a:ln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2" name="Google Shape;3922;p65"/>
              <p:cNvSpPr/>
              <p:nvPr/>
            </p:nvSpPr>
            <p:spPr>
              <a:xfrm>
                <a:off x="1690975" y="3680475"/>
                <a:ext cx="62825" cy="103125"/>
              </a:xfrm>
              <a:custGeom>
                <a:avLst/>
                <a:gdLst/>
                <a:ahLst/>
                <a:cxnLst/>
                <a:rect l="l" t="t" r="r" b="b"/>
                <a:pathLst>
                  <a:path w="2513" h="4125" extrusionOk="0">
                    <a:moveTo>
                      <a:pt x="518" y="0"/>
                    </a:moveTo>
                    <a:cubicBezTo>
                      <a:pt x="288" y="0"/>
                      <a:pt x="160" y="89"/>
                      <a:pt x="119" y="293"/>
                    </a:cubicBezTo>
                    <a:cubicBezTo>
                      <a:pt x="0" y="888"/>
                      <a:pt x="822" y="1341"/>
                      <a:pt x="822" y="1341"/>
                    </a:cubicBezTo>
                    <a:cubicBezTo>
                      <a:pt x="822" y="1341"/>
                      <a:pt x="143" y="2031"/>
                      <a:pt x="774" y="2377"/>
                    </a:cubicBezTo>
                    <a:cubicBezTo>
                      <a:pt x="1393" y="2722"/>
                      <a:pt x="893" y="2567"/>
                      <a:pt x="1155" y="3555"/>
                    </a:cubicBezTo>
                    <a:cubicBezTo>
                      <a:pt x="1290" y="4048"/>
                      <a:pt x="1504" y="4124"/>
                      <a:pt x="1762" y="4124"/>
                    </a:cubicBezTo>
                    <a:cubicBezTo>
                      <a:pt x="1877" y="4124"/>
                      <a:pt x="2002" y="4109"/>
                      <a:pt x="2132" y="4109"/>
                    </a:cubicBezTo>
                    <a:cubicBezTo>
                      <a:pt x="2175" y="4109"/>
                      <a:pt x="2219" y="4110"/>
                      <a:pt x="2263" y="4115"/>
                    </a:cubicBezTo>
                    <a:cubicBezTo>
                      <a:pt x="2358" y="2936"/>
                      <a:pt x="2429" y="1757"/>
                      <a:pt x="2513" y="579"/>
                    </a:cubicBezTo>
                    <a:cubicBezTo>
                      <a:pt x="1533" y="233"/>
                      <a:pt x="891" y="0"/>
                      <a:pt x="518" y="0"/>
                    </a:cubicBez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3" name="Google Shape;3923;p65"/>
              <p:cNvSpPr/>
              <p:nvPr/>
            </p:nvSpPr>
            <p:spPr>
              <a:xfrm>
                <a:off x="1717475" y="3682725"/>
                <a:ext cx="84250" cy="103275"/>
              </a:xfrm>
              <a:custGeom>
                <a:avLst/>
                <a:gdLst/>
                <a:ahLst/>
                <a:cxnLst/>
                <a:rect l="l" t="t" r="r" b="b"/>
                <a:pathLst>
                  <a:path w="3370" h="4131" extrusionOk="0">
                    <a:moveTo>
                      <a:pt x="0" y="1"/>
                    </a:moveTo>
                    <a:lnTo>
                      <a:pt x="643" y="4037"/>
                    </a:lnTo>
                    <a:cubicBezTo>
                      <a:pt x="926" y="4102"/>
                      <a:pt x="1145" y="4130"/>
                      <a:pt x="1313" y="4130"/>
                    </a:cubicBezTo>
                    <a:cubicBezTo>
                      <a:pt x="2400" y="4130"/>
                      <a:pt x="1310" y="2941"/>
                      <a:pt x="1310" y="2941"/>
                    </a:cubicBezTo>
                    <a:lnTo>
                      <a:pt x="1310" y="2941"/>
                    </a:lnTo>
                    <a:cubicBezTo>
                      <a:pt x="1382" y="2946"/>
                      <a:pt x="1448" y="2948"/>
                      <a:pt x="1511" y="2948"/>
                    </a:cubicBezTo>
                    <a:cubicBezTo>
                      <a:pt x="3042" y="2948"/>
                      <a:pt x="1667" y="1727"/>
                      <a:pt x="1667" y="1727"/>
                    </a:cubicBezTo>
                    <a:cubicBezTo>
                      <a:pt x="3370" y="1477"/>
                      <a:pt x="1703" y="334"/>
                      <a:pt x="0" y="1"/>
                    </a:cubicBezTo>
                    <a:close/>
                  </a:path>
                </a:pathLst>
              </a:custGeom>
              <a:solidFill>
                <a:srgbClr val="E88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4" name="Google Shape;3924;p65"/>
              <p:cNvSpPr/>
              <p:nvPr/>
            </p:nvSpPr>
            <p:spPr>
              <a:xfrm>
                <a:off x="1550775" y="3231175"/>
                <a:ext cx="187850" cy="279525"/>
              </a:xfrm>
              <a:custGeom>
                <a:avLst/>
                <a:gdLst/>
                <a:ahLst/>
                <a:cxnLst/>
                <a:rect l="l" t="t" r="r" b="b"/>
                <a:pathLst>
                  <a:path w="7514" h="11181" extrusionOk="0">
                    <a:moveTo>
                      <a:pt x="5346" y="1"/>
                    </a:moveTo>
                    <a:cubicBezTo>
                      <a:pt x="3251" y="1703"/>
                      <a:pt x="1" y="8478"/>
                      <a:pt x="1" y="8478"/>
                    </a:cubicBezTo>
                    <a:lnTo>
                      <a:pt x="5096" y="11181"/>
                    </a:lnTo>
                    <a:lnTo>
                      <a:pt x="7513" y="6418"/>
                    </a:lnTo>
                    <a:lnTo>
                      <a:pt x="534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5" name="Google Shape;3925;p65"/>
              <p:cNvSpPr/>
              <p:nvPr/>
            </p:nvSpPr>
            <p:spPr>
              <a:xfrm>
                <a:off x="1821950" y="2911200"/>
                <a:ext cx="83350" cy="5375"/>
              </a:xfrm>
              <a:custGeom>
                <a:avLst/>
                <a:gdLst/>
                <a:ahLst/>
                <a:cxnLst/>
                <a:rect l="l" t="t" r="r" b="b"/>
                <a:pathLst>
                  <a:path w="3334" h="215" extrusionOk="0">
                    <a:moveTo>
                      <a:pt x="84" y="1"/>
                    </a:moveTo>
                    <a:cubicBezTo>
                      <a:pt x="60" y="1"/>
                      <a:pt x="24" y="24"/>
                      <a:pt x="12" y="48"/>
                    </a:cubicBezTo>
                    <a:cubicBezTo>
                      <a:pt x="0" y="84"/>
                      <a:pt x="24" y="120"/>
                      <a:pt x="60" y="132"/>
                    </a:cubicBezTo>
                    <a:cubicBezTo>
                      <a:pt x="187" y="163"/>
                      <a:pt x="324" y="169"/>
                      <a:pt x="458" y="169"/>
                    </a:cubicBezTo>
                    <a:cubicBezTo>
                      <a:pt x="525" y="169"/>
                      <a:pt x="592" y="167"/>
                      <a:pt x="655" y="167"/>
                    </a:cubicBezTo>
                    <a:cubicBezTo>
                      <a:pt x="730" y="163"/>
                      <a:pt x="804" y="162"/>
                      <a:pt x="878" y="162"/>
                    </a:cubicBezTo>
                    <a:cubicBezTo>
                      <a:pt x="1024" y="162"/>
                      <a:pt x="1167" y="167"/>
                      <a:pt x="1310" y="167"/>
                    </a:cubicBezTo>
                    <a:cubicBezTo>
                      <a:pt x="1465" y="167"/>
                      <a:pt x="1619" y="167"/>
                      <a:pt x="1762" y="179"/>
                    </a:cubicBezTo>
                    <a:cubicBezTo>
                      <a:pt x="1917" y="179"/>
                      <a:pt x="2072" y="179"/>
                      <a:pt x="2215" y="191"/>
                    </a:cubicBezTo>
                    <a:cubicBezTo>
                      <a:pt x="2370" y="203"/>
                      <a:pt x="2536" y="215"/>
                      <a:pt x="2691" y="215"/>
                    </a:cubicBezTo>
                    <a:lnTo>
                      <a:pt x="2822" y="215"/>
                    </a:lnTo>
                    <a:cubicBezTo>
                      <a:pt x="2870" y="215"/>
                      <a:pt x="2917" y="215"/>
                      <a:pt x="2977" y="203"/>
                    </a:cubicBezTo>
                    <a:cubicBezTo>
                      <a:pt x="3072" y="203"/>
                      <a:pt x="3179" y="191"/>
                      <a:pt x="3274" y="191"/>
                    </a:cubicBezTo>
                    <a:cubicBezTo>
                      <a:pt x="3310" y="191"/>
                      <a:pt x="3334" y="167"/>
                      <a:pt x="3334" y="132"/>
                    </a:cubicBezTo>
                    <a:cubicBezTo>
                      <a:pt x="3334" y="96"/>
                      <a:pt x="3310" y="72"/>
                      <a:pt x="3274" y="72"/>
                    </a:cubicBezTo>
                    <a:cubicBezTo>
                      <a:pt x="3243" y="69"/>
                      <a:pt x="3213" y="67"/>
                      <a:pt x="3183" y="67"/>
                    </a:cubicBezTo>
                    <a:cubicBezTo>
                      <a:pt x="3110" y="67"/>
                      <a:pt x="3041" y="76"/>
                      <a:pt x="2965" y="84"/>
                    </a:cubicBezTo>
                    <a:lnTo>
                      <a:pt x="2810" y="84"/>
                    </a:lnTo>
                    <a:cubicBezTo>
                      <a:pt x="2754" y="87"/>
                      <a:pt x="2697" y="89"/>
                      <a:pt x="2640" y="89"/>
                    </a:cubicBezTo>
                    <a:cubicBezTo>
                      <a:pt x="2502" y="89"/>
                      <a:pt x="2361" y="80"/>
                      <a:pt x="2227" y="72"/>
                    </a:cubicBezTo>
                    <a:cubicBezTo>
                      <a:pt x="2072" y="60"/>
                      <a:pt x="1917" y="48"/>
                      <a:pt x="1762" y="48"/>
                    </a:cubicBezTo>
                    <a:cubicBezTo>
                      <a:pt x="1619" y="48"/>
                      <a:pt x="1465" y="48"/>
                      <a:pt x="1310" y="36"/>
                    </a:cubicBezTo>
                    <a:lnTo>
                      <a:pt x="655" y="36"/>
                    </a:lnTo>
                    <a:cubicBezTo>
                      <a:pt x="592" y="40"/>
                      <a:pt x="528" y="43"/>
                      <a:pt x="465" y="43"/>
                    </a:cubicBezTo>
                    <a:cubicBezTo>
                      <a:pt x="338" y="43"/>
                      <a:pt x="211" y="32"/>
                      <a:pt x="84" y="1"/>
                    </a:cubicBezTo>
                    <a:close/>
                  </a:path>
                </a:pathLst>
              </a:custGeom>
              <a:solidFill>
                <a:srgbClr val="D5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6" name="Google Shape;3926;p65"/>
              <p:cNvSpPr/>
              <p:nvPr/>
            </p:nvSpPr>
            <p:spPr>
              <a:xfrm>
                <a:off x="1816275" y="2926300"/>
                <a:ext cx="73250" cy="5775"/>
              </a:xfrm>
              <a:custGeom>
                <a:avLst/>
                <a:gdLst/>
                <a:ahLst/>
                <a:cxnLst/>
                <a:rect l="l" t="t" r="r" b="b"/>
                <a:pathLst>
                  <a:path w="2930" h="231" extrusionOk="0">
                    <a:moveTo>
                      <a:pt x="2229" y="0"/>
                    </a:moveTo>
                    <a:cubicBezTo>
                      <a:pt x="2137" y="0"/>
                      <a:pt x="2051" y="16"/>
                      <a:pt x="1965" y="16"/>
                    </a:cubicBezTo>
                    <a:cubicBezTo>
                      <a:pt x="1918" y="28"/>
                      <a:pt x="1858" y="40"/>
                      <a:pt x="1799" y="40"/>
                    </a:cubicBezTo>
                    <a:cubicBezTo>
                      <a:pt x="1584" y="51"/>
                      <a:pt x="1358" y="75"/>
                      <a:pt x="1144" y="87"/>
                    </a:cubicBezTo>
                    <a:cubicBezTo>
                      <a:pt x="787" y="111"/>
                      <a:pt x="430" y="159"/>
                      <a:pt x="72" y="159"/>
                    </a:cubicBezTo>
                    <a:cubicBezTo>
                      <a:pt x="37" y="159"/>
                      <a:pt x="1" y="159"/>
                      <a:pt x="1" y="194"/>
                    </a:cubicBezTo>
                    <a:cubicBezTo>
                      <a:pt x="1" y="230"/>
                      <a:pt x="37" y="230"/>
                      <a:pt x="72" y="230"/>
                    </a:cubicBezTo>
                    <a:cubicBezTo>
                      <a:pt x="430" y="230"/>
                      <a:pt x="799" y="206"/>
                      <a:pt x="1156" y="194"/>
                    </a:cubicBezTo>
                    <a:cubicBezTo>
                      <a:pt x="1370" y="170"/>
                      <a:pt x="1584" y="159"/>
                      <a:pt x="1811" y="147"/>
                    </a:cubicBezTo>
                    <a:lnTo>
                      <a:pt x="1977" y="147"/>
                    </a:lnTo>
                    <a:cubicBezTo>
                      <a:pt x="2053" y="138"/>
                      <a:pt x="2123" y="130"/>
                      <a:pt x="2199" y="130"/>
                    </a:cubicBezTo>
                    <a:cubicBezTo>
                      <a:pt x="2231" y="130"/>
                      <a:pt x="2264" y="131"/>
                      <a:pt x="2299" y="135"/>
                    </a:cubicBezTo>
                    <a:cubicBezTo>
                      <a:pt x="2477" y="147"/>
                      <a:pt x="2668" y="159"/>
                      <a:pt x="2870" y="159"/>
                    </a:cubicBezTo>
                    <a:cubicBezTo>
                      <a:pt x="2906" y="159"/>
                      <a:pt x="2930" y="123"/>
                      <a:pt x="2930" y="87"/>
                    </a:cubicBezTo>
                    <a:cubicBezTo>
                      <a:pt x="2930" y="51"/>
                      <a:pt x="2906" y="16"/>
                      <a:pt x="2870" y="16"/>
                    </a:cubicBezTo>
                    <a:cubicBezTo>
                      <a:pt x="2680" y="16"/>
                      <a:pt x="2489" y="16"/>
                      <a:pt x="2299" y="4"/>
                    </a:cubicBezTo>
                    <a:cubicBezTo>
                      <a:pt x="2275" y="1"/>
                      <a:pt x="2252" y="0"/>
                      <a:pt x="2229" y="0"/>
                    </a:cubicBezTo>
                    <a:close/>
                  </a:path>
                </a:pathLst>
              </a:custGeom>
              <a:solidFill>
                <a:srgbClr val="D5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7" name="Google Shape;3927;p65"/>
              <p:cNvSpPr/>
              <p:nvPr/>
            </p:nvSpPr>
            <p:spPr>
              <a:xfrm>
                <a:off x="1860625" y="2934125"/>
                <a:ext cx="57775" cy="7175"/>
              </a:xfrm>
              <a:custGeom>
                <a:avLst/>
                <a:gdLst/>
                <a:ahLst/>
                <a:cxnLst/>
                <a:rect l="l" t="t" r="r" b="b"/>
                <a:pathLst>
                  <a:path w="2311" h="287" extrusionOk="0">
                    <a:moveTo>
                      <a:pt x="2239" y="0"/>
                    </a:moveTo>
                    <a:cubicBezTo>
                      <a:pt x="1906" y="0"/>
                      <a:pt x="1561" y="60"/>
                      <a:pt x="1227" y="72"/>
                    </a:cubicBezTo>
                    <a:cubicBezTo>
                      <a:pt x="846" y="84"/>
                      <a:pt x="453" y="143"/>
                      <a:pt x="72" y="143"/>
                    </a:cubicBezTo>
                    <a:cubicBezTo>
                      <a:pt x="37" y="143"/>
                      <a:pt x="1" y="179"/>
                      <a:pt x="1" y="215"/>
                    </a:cubicBezTo>
                    <a:cubicBezTo>
                      <a:pt x="1" y="250"/>
                      <a:pt x="37" y="274"/>
                      <a:pt x="72" y="286"/>
                    </a:cubicBezTo>
                    <a:cubicBezTo>
                      <a:pt x="465" y="286"/>
                      <a:pt x="858" y="250"/>
                      <a:pt x="1239" y="238"/>
                    </a:cubicBezTo>
                    <a:cubicBezTo>
                      <a:pt x="1561" y="227"/>
                      <a:pt x="1906" y="203"/>
                      <a:pt x="2239" y="203"/>
                    </a:cubicBezTo>
                    <a:cubicBezTo>
                      <a:pt x="2275" y="203"/>
                      <a:pt x="2311" y="143"/>
                      <a:pt x="2311" y="108"/>
                    </a:cubicBezTo>
                    <a:cubicBezTo>
                      <a:pt x="2311" y="72"/>
                      <a:pt x="2275" y="0"/>
                      <a:pt x="2239" y="0"/>
                    </a:cubicBezTo>
                    <a:close/>
                  </a:path>
                </a:pathLst>
              </a:custGeom>
              <a:solidFill>
                <a:srgbClr val="D5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8" name="Google Shape;3928;p65"/>
              <p:cNvSpPr/>
              <p:nvPr/>
            </p:nvSpPr>
            <p:spPr>
              <a:xfrm>
                <a:off x="1783850" y="2957625"/>
                <a:ext cx="83050" cy="83075"/>
              </a:xfrm>
              <a:custGeom>
                <a:avLst/>
                <a:gdLst/>
                <a:ahLst/>
                <a:cxnLst/>
                <a:rect l="l" t="t" r="r" b="b"/>
                <a:pathLst>
                  <a:path w="3322" h="3323" fill="none" extrusionOk="0">
                    <a:moveTo>
                      <a:pt x="3322" y="1656"/>
                    </a:moveTo>
                    <a:cubicBezTo>
                      <a:pt x="3322" y="2573"/>
                      <a:pt x="2584" y="3323"/>
                      <a:pt x="1667" y="3323"/>
                    </a:cubicBezTo>
                    <a:cubicBezTo>
                      <a:pt x="750" y="3323"/>
                      <a:pt x="0" y="2573"/>
                      <a:pt x="0" y="1656"/>
                    </a:cubicBezTo>
                    <a:cubicBezTo>
                      <a:pt x="0" y="739"/>
                      <a:pt x="750" y="1"/>
                      <a:pt x="1667" y="1"/>
                    </a:cubicBezTo>
                    <a:cubicBezTo>
                      <a:pt x="2584" y="1"/>
                      <a:pt x="3322" y="739"/>
                      <a:pt x="3322" y="1656"/>
                    </a:cubicBezTo>
                    <a:close/>
                  </a:path>
                </a:pathLst>
              </a:custGeom>
              <a:noFill/>
              <a:ln w="477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9" name="Google Shape;3929;p65"/>
              <p:cNvSpPr/>
              <p:nvPr/>
            </p:nvSpPr>
            <p:spPr>
              <a:xfrm>
                <a:off x="1886825" y="2962700"/>
                <a:ext cx="83075" cy="83075"/>
              </a:xfrm>
              <a:custGeom>
                <a:avLst/>
                <a:gdLst/>
                <a:ahLst/>
                <a:cxnLst/>
                <a:rect l="l" t="t" r="r" b="b"/>
                <a:pathLst>
                  <a:path w="3323" h="3323" fill="none" extrusionOk="0">
                    <a:moveTo>
                      <a:pt x="3323" y="1655"/>
                    </a:moveTo>
                    <a:cubicBezTo>
                      <a:pt x="3323" y="2572"/>
                      <a:pt x="2584" y="3322"/>
                      <a:pt x="1668" y="3322"/>
                    </a:cubicBezTo>
                    <a:cubicBezTo>
                      <a:pt x="739" y="3322"/>
                      <a:pt x="1" y="2572"/>
                      <a:pt x="1" y="1655"/>
                    </a:cubicBezTo>
                    <a:cubicBezTo>
                      <a:pt x="1" y="739"/>
                      <a:pt x="739" y="0"/>
                      <a:pt x="1668" y="0"/>
                    </a:cubicBezTo>
                    <a:cubicBezTo>
                      <a:pt x="2584" y="0"/>
                      <a:pt x="3323" y="739"/>
                      <a:pt x="3323" y="1655"/>
                    </a:cubicBezTo>
                    <a:close/>
                  </a:path>
                </a:pathLst>
              </a:custGeom>
              <a:noFill/>
              <a:ln w="4775" cap="flat"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0" name="Google Shape;3930;p65"/>
              <p:cNvSpPr/>
              <p:nvPr/>
            </p:nvSpPr>
            <p:spPr>
              <a:xfrm>
                <a:off x="1866600" y="2998125"/>
                <a:ext cx="20250" cy="6875"/>
              </a:xfrm>
              <a:custGeom>
                <a:avLst/>
                <a:gdLst/>
                <a:ahLst/>
                <a:cxnLst/>
                <a:rect l="l" t="t" r="r" b="b"/>
                <a:pathLst>
                  <a:path w="810" h="275" fill="none" extrusionOk="0">
                    <a:moveTo>
                      <a:pt x="0" y="250"/>
                    </a:moveTo>
                    <a:cubicBezTo>
                      <a:pt x="381" y="0"/>
                      <a:pt x="500" y="36"/>
                      <a:pt x="810" y="274"/>
                    </a:cubicBezTo>
                  </a:path>
                </a:pathLst>
              </a:custGeom>
              <a:noFill/>
              <a:ln w="4775" cap="rnd" cmpd="sng">
                <a:solidFill>
                  <a:srgbClr val="FFFFFF"/>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931" name="Google Shape;3931;p65"/>
            <p:cNvGrpSpPr/>
            <p:nvPr/>
          </p:nvGrpSpPr>
          <p:grpSpPr>
            <a:xfrm>
              <a:off x="7398736" y="2911140"/>
              <a:ext cx="565860" cy="1869808"/>
              <a:chOff x="6644575" y="2836200"/>
              <a:chExt cx="531025" cy="1754700"/>
            </a:xfrm>
          </p:grpSpPr>
          <p:sp>
            <p:nvSpPr>
              <p:cNvPr id="3932" name="Google Shape;3932;p65"/>
              <p:cNvSpPr/>
              <p:nvPr/>
            </p:nvSpPr>
            <p:spPr>
              <a:xfrm>
                <a:off x="7024375" y="4458725"/>
                <a:ext cx="46750" cy="83050"/>
              </a:xfrm>
              <a:custGeom>
                <a:avLst/>
                <a:gdLst/>
                <a:ahLst/>
                <a:cxnLst/>
                <a:rect l="l" t="t" r="r" b="b"/>
                <a:pathLst>
                  <a:path w="1870" h="3322" extrusionOk="0">
                    <a:moveTo>
                      <a:pt x="1870" y="0"/>
                    </a:moveTo>
                    <a:lnTo>
                      <a:pt x="1" y="667"/>
                    </a:lnTo>
                    <a:lnTo>
                      <a:pt x="167" y="2560"/>
                    </a:lnTo>
                    <a:lnTo>
                      <a:pt x="1870" y="3322"/>
                    </a:lnTo>
                    <a:lnTo>
                      <a:pt x="1870" y="0"/>
                    </a:ln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3" name="Google Shape;3933;p65"/>
              <p:cNvSpPr/>
              <p:nvPr/>
            </p:nvSpPr>
            <p:spPr>
              <a:xfrm>
                <a:off x="6789825" y="4446800"/>
                <a:ext cx="83075" cy="93800"/>
              </a:xfrm>
              <a:custGeom>
                <a:avLst/>
                <a:gdLst/>
                <a:ahLst/>
                <a:cxnLst/>
                <a:rect l="l" t="t" r="r" b="b"/>
                <a:pathLst>
                  <a:path w="3323" h="3752" extrusionOk="0">
                    <a:moveTo>
                      <a:pt x="0" y="1"/>
                    </a:moveTo>
                    <a:lnTo>
                      <a:pt x="453" y="1858"/>
                    </a:lnTo>
                    <a:lnTo>
                      <a:pt x="929" y="3120"/>
                    </a:lnTo>
                    <a:lnTo>
                      <a:pt x="2918" y="3751"/>
                    </a:lnTo>
                    <a:lnTo>
                      <a:pt x="3322" y="2644"/>
                    </a:lnTo>
                    <a:lnTo>
                      <a:pt x="3179" y="941"/>
                    </a:lnTo>
                    <a:lnTo>
                      <a:pt x="0" y="1"/>
                    </a:ln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4" name="Google Shape;3934;p65"/>
              <p:cNvSpPr/>
              <p:nvPr/>
            </p:nvSpPr>
            <p:spPr>
              <a:xfrm>
                <a:off x="6995800" y="3255300"/>
                <a:ext cx="98550" cy="98550"/>
              </a:xfrm>
              <a:custGeom>
                <a:avLst/>
                <a:gdLst/>
                <a:ahLst/>
                <a:cxnLst/>
                <a:rect l="l" t="t" r="r" b="b"/>
                <a:pathLst>
                  <a:path w="3942" h="3942" extrusionOk="0">
                    <a:moveTo>
                      <a:pt x="1965" y="0"/>
                    </a:moveTo>
                    <a:cubicBezTo>
                      <a:pt x="882" y="0"/>
                      <a:pt x="1" y="881"/>
                      <a:pt x="1" y="1977"/>
                    </a:cubicBezTo>
                    <a:cubicBezTo>
                      <a:pt x="1" y="3060"/>
                      <a:pt x="882" y="3941"/>
                      <a:pt x="1965" y="3941"/>
                    </a:cubicBezTo>
                    <a:cubicBezTo>
                      <a:pt x="3061" y="3941"/>
                      <a:pt x="3942" y="3060"/>
                      <a:pt x="3942" y="1977"/>
                    </a:cubicBezTo>
                    <a:cubicBezTo>
                      <a:pt x="3942" y="881"/>
                      <a:pt x="3061" y="0"/>
                      <a:pt x="1965" y="0"/>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5" name="Google Shape;3935;p65"/>
              <p:cNvSpPr/>
              <p:nvPr/>
            </p:nvSpPr>
            <p:spPr>
              <a:xfrm>
                <a:off x="7107425" y="3720825"/>
                <a:ext cx="43475" cy="43475"/>
              </a:xfrm>
              <a:custGeom>
                <a:avLst/>
                <a:gdLst/>
                <a:ahLst/>
                <a:cxnLst/>
                <a:rect l="l" t="t" r="r" b="b"/>
                <a:pathLst>
                  <a:path w="1739" h="1739" extrusionOk="0">
                    <a:moveTo>
                      <a:pt x="870" y="1"/>
                    </a:moveTo>
                    <a:cubicBezTo>
                      <a:pt x="393" y="1"/>
                      <a:pt x="0" y="393"/>
                      <a:pt x="0" y="870"/>
                    </a:cubicBezTo>
                    <a:cubicBezTo>
                      <a:pt x="0" y="1346"/>
                      <a:pt x="393" y="1739"/>
                      <a:pt x="870" y="1739"/>
                    </a:cubicBezTo>
                    <a:cubicBezTo>
                      <a:pt x="1346" y="1739"/>
                      <a:pt x="1739" y="1346"/>
                      <a:pt x="1739" y="870"/>
                    </a:cubicBezTo>
                    <a:cubicBezTo>
                      <a:pt x="1739" y="393"/>
                      <a:pt x="1346" y="1"/>
                      <a:pt x="870" y="1"/>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6" name="Google Shape;3936;p65"/>
              <p:cNvSpPr/>
              <p:nvPr/>
            </p:nvSpPr>
            <p:spPr>
              <a:xfrm>
                <a:off x="7068425" y="3741950"/>
                <a:ext cx="95275" cy="102625"/>
              </a:xfrm>
              <a:custGeom>
                <a:avLst/>
                <a:gdLst/>
                <a:ahLst/>
                <a:cxnLst/>
                <a:rect l="l" t="t" r="r" b="b"/>
                <a:pathLst>
                  <a:path w="3811" h="4105" extrusionOk="0">
                    <a:moveTo>
                      <a:pt x="3299" y="1"/>
                    </a:moveTo>
                    <a:lnTo>
                      <a:pt x="1596" y="239"/>
                    </a:lnTo>
                    <a:cubicBezTo>
                      <a:pt x="1584" y="894"/>
                      <a:pt x="501" y="1549"/>
                      <a:pt x="251" y="2001"/>
                    </a:cubicBezTo>
                    <a:cubicBezTo>
                      <a:pt x="1" y="2454"/>
                      <a:pt x="417" y="2989"/>
                      <a:pt x="417" y="2989"/>
                    </a:cubicBezTo>
                    <a:cubicBezTo>
                      <a:pt x="417" y="2989"/>
                      <a:pt x="441" y="3561"/>
                      <a:pt x="548" y="3870"/>
                    </a:cubicBezTo>
                    <a:cubicBezTo>
                      <a:pt x="597" y="4024"/>
                      <a:pt x="713" y="4104"/>
                      <a:pt x="857" y="4104"/>
                    </a:cubicBezTo>
                    <a:cubicBezTo>
                      <a:pt x="993" y="4104"/>
                      <a:pt x="1154" y="4033"/>
                      <a:pt x="1310" y="3882"/>
                    </a:cubicBezTo>
                    <a:cubicBezTo>
                      <a:pt x="1390" y="3811"/>
                      <a:pt x="1461" y="3785"/>
                      <a:pt x="1528" y="3785"/>
                    </a:cubicBezTo>
                    <a:cubicBezTo>
                      <a:pt x="1711" y="3785"/>
                      <a:pt x="1868" y="3981"/>
                      <a:pt x="2124" y="3981"/>
                    </a:cubicBezTo>
                    <a:cubicBezTo>
                      <a:pt x="2164" y="3981"/>
                      <a:pt x="2206" y="3977"/>
                      <a:pt x="2251" y="3966"/>
                    </a:cubicBezTo>
                    <a:cubicBezTo>
                      <a:pt x="2598" y="3879"/>
                      <a:pt x="2727" y="3605"/>
                      <a:pt x="3047" y="3605"/>
                    </a:cubicBezTo>
                    <a:cubicBezTo>
                      <a:pt x="3123" y="3605"/>
                      <a:pt x="3209" y="3620"/>
                      <a:pt x="3311" y="3656"/>
                    </a:cubicBezTo>
                    <a:cubicBezTo>
                      <a:pt x="3323" y="3660"/>
                      <a:pt x="3334" y="3662"/>
                      <a:pt x="3345" y="3662"/>
                    </a:cubicBezTo>
                    <a:cubicBezTo>
                      <a:pt x="3810" y="3662"/>
                      <a:pt x="3299" y="1"/>
                      <a:pt x="3299" y="1"/>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7" name="Google Shape;3937;p65"/>
              <p:cNvSpPr/>
              <p:nvPr/>
            </p:nvSpPr>
            <p:spPr>
              <a:xfrm>
                <a:off x="7107425" y="3720825"/>
                <a:ext cx="43475" cy="43475"/>
              </a:xfrm>
              <a:custGeom>
                <a:avLst/>
                <a:gdLst/>
                <a:ahLst/>
                <a:cxnLst/>
                <a:rect l="l" t="t" r="r" b="b"/>
                <a:pathLst>
                  <a:path w="1739" h="1739" extrusionOk="0">
                    <a:moveTo>
                      <a:pt x="870" y="1"/>
                    </a:moveTo>
                    <a:cubicBezTo>
                      <a:pt x="393" y="1"/>
                      <a:pt x="0" y="393"/>
                      <a:pt x="0" y="870"/>
                    </a:cubicBezTo>
                    <a:cubicBezTo>
                      <a:pt x="0" y="1346"/>
                      <a:pt x="393" y="1739"/>
                      <a:pt x="870" y="1739"/>
                    </a:cubicBezTo>
                    <a:cubicBezTo>
                      <a:pt x="1346" y="1739"/>
                      <a:pt x="1739" y="1346"/>
                      <a:pt x="1739" y="870"/>
                    </a:cubicBezTo>
                    <a:cubicBezTo>
                      <a:pt x="1739" y="393"/>
                      <a:pt x="1346" y="1"/>
                      <a:pt x="870" y="1"/>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8" name="Google Shape;3938;p65"/>
              <p:cNvSpPr/>
              <p:nvPr/>
            </p:nvSpPr>
            <p:spPr>
              <a:xfrm>
                <a:off x="6997300" y="3291000"/>
                <a:ext cx="153600" cy="456925"/>
              </a:xfrm>
              <a:custGeom>
                <a:avLst/>
                <a:gdLst/>
                <a:ahLst/>
                <a:cxnLst/>
                <a:rect l="l" t="t" r="r" b="b"/>
                <a:pathLst>
                  <a:path w="6144" h="18277" extrusionOk="0">
                    <a:moveTo>
                      <a:pt x="3810" y="1"/>
                    </a:moveTo>
                    <a:lnTo>
                      <a:pt x="0" y="1037"/>
                    </a:lnTo>
                    <a:cubicBezTo>
                      <a:pt x="691" y="4240"/>
                      <a:pt x="1262" y="9228"/>
                      <a:pt x="1310" y="9943"/>
                    </a:cubicBezTo>
                    <a:cubicBezTo>
                      <a:pt x="1310" y="9955"/>
                      <a:pt x="1310" y="9966"/>
                      <a:pt x="1310" y="9978"/>
                    </a:cubicBezTo>
                    <a:cubicBezTo>
                      <a:pt x="1310" y="10014"/>
                      <a:pt x="1310" y="10038"/>
                      <a:pt x="1310" y="10074"/>
                    </a:cubicBezTo>
                    <a:cubicBezTo>
                      <a:pt x="1310" y="10097"/>
                      <a:pt x="1322" y="10133"/>
                      <a:pt x="1322" y="10157"/>
                    </a:cubicBezTo>
                    <a:cubicBezTo>
                      <a:pt x="1322" y="10181"/>
                      <a:pt x="1322" y="10205"/>
                      <a:pt x="1334" y="10228"/>
                    </a:cubicBezTo>
                    <a:cubicBezTo>
                      <a:pt x="1334" y="10264"/>
                      <a:pt x="1346" y="10300"/>
                      <a:pt x="1357" y="10324"/>
                    </a:cubicBezTo>
                    <a:cubicBezTo>
                      <a:pt x="1357" y="10336"/>
                      <a:pt x="1357" y="10347"/>
                      <a:pt x="1357" y="10359"/>
                    </a:cubicBezTo>
                    <a:cubicBezTo>
                      <a:pt x="1357" y="10359"/>
                      <a:pt x="1369" y="10383"/>
                      <a:pt x="1381" y="10431"/>
                    </a:cubicBezTo>
                    <a:cubicBezTo>
                      <a:pt x="1381" y="10431"/>
                      <a:pt x="1381" y="10443"/>
                      <a:pt x="1381" y="10443"/>
                    </a:cubicBezTo>
                    <a:cubicBezTo>
                      <a:pt x="1465" y="10728"/>
                      <a:pt x="1786" y="11752"/>
                      <a:pt x="2441" y="13300"/>
                    </a:cubicBezTo>
                    <a:cubicBezTo>
                      <a:pt x="3262" y="15193"/>
                      <a:pt x="4251" y="17182"/>
                      <a:pt x="4441" y="18277"/>
                    </a:cubicBezTo>
                    <a:lnTo>
                      <a:pt x="6144" y="18039"/>
                    </a:lnTo>
                    <a:cubicBezTo>
                      <a:pt x="6084" y="17074"/>
                      <a:pt x="4906" y="11109"/>
                      <a:pt x="4644" y="9788"/>
                    </a:cubicBezTo>
                    <a:cubicBezTo>
                      <a:pt x="4644" y="8740"/>
                      <a:pt x="4560" y="2525"/>
                      <a:pt x="3810" y="1"/>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9" name="Google Shape;3939;p65"/>
              <p:cNvSpPr/>
              <p:nvPr/>
            </p:nvSpPr>
            <p:spPr>
              <a:xfrm>
                <a:off x="7033300" y="3449650"/>
                <a:ext cx="79200" cy="63150"/>
              </a:xfrm>
              <a:custGeom>
                <a:avLst/>
                <a:gdLst/>
                <a:ahLst/>
                <a:cxnLst/>
                <a:rect l="l" t="t" r="r" b="b"/>
                <a:pathLst>
                  <a:path w="3168" h="2526" extrusionOk="0">
                    <a:moveTo>
                      <a:pt x="3108" y="1"/>
                    </a:moveTo>
                    <a:cubicBezTo>
                      <a:pt x="1834" y="465"/>
                      <a:pt x="703" y="1346"/>
                      <a:pt x="1" y="2525"/>
                    </a:cubicBezTo>
                    <a:cubicBezTo>
                      <a:pt x="1108" y="2394"/>
                      <a:pt x="2192" y="2025"/>
                      <a:pt x="3168" y="1465"/>
                    </a:cubicBezTo>
                    <a:cubicBezTo>
                      <a:pt x="3156" y="1025"/>
                      <a:pt x="3132" y="525"/>
                      <a:pt x="3108" y="1"/>
                    </a:cubicBezTo>
                    <a:close/>
                  </a:path>
                </a:pathLst>
              </a:custGeom>
              <a:solidFill>
                <a:srgbClr val="804A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0" name="Google Shape;3940;p65"/>
              <p:cNvSpPr/>
              <p:nvPr/>
            </p:nvSpPr>
            <p:spPr>
              <a:xfrm>
                <a:off x="6995800" y="3255300"/>
                <a:ext cx="128325" cy="242000"/>
              </a:xfrm>
              <a:custGeom>
                <a:avLst/>
                <a:gdLst/>
                <a:ahLst/>
                <a:cxnLst/>
                <a:rect l="l" t="t" r="r" b="b"/>
                <a:pathLst>
                  <a:path w="5133" h="9680" extrusionOk="0">
                    <a:moveTo>
                      <a:pt x="1965" y="0"/>
                    </a:moveTo>
                    <a:cubicBezTo>
                      <a:pt x="882" y="0"/>
                      <a:pt x="1" y="881"/>
                      <a:pt x="1" y="1977"/>
                    </a:cubicBezTo>
                    <a:cubicBezTo>
                      <a:pt x="1" y="2143"/>
                      <a:pt x="24" y="2310"/>
                      <a:pt x="60" y="2465"/>
                    </a:cubicBezTo>
                    <a:cubicBezTo>
                      <a:pt x="524" y="4584"/>
                      <a:pt x="1001" y="8049"/>
                      <a:pt x="1239" y="9680"/>
                    </a:cubicBezTo>
                    <a:cubicBezTo>
                      <a:pt x="1584" y="9632"/>
                      <a:pt x="4084" y="9192"/>
                      <a:pt x="5132" y="8573"/>
                    </a:cubicBezTo>
                    <a:cubicBezTo>
                      <a:pt x="4704" y="5596"/>
                      <a:pt x="4358" y="3072"/>
                      <a:pt x="3870" y="1429"/>
                    </a:cubicBezTo>
                    <a:lnTo>
                      <a:pt x="3858" y="1429"/>
                    </a:lnTo>
                    <a:cubicBezTo>
                      <a:pt x="3632" y="607"/>
                      <a:pt x="2870" y="0"/>
                      <a:pt x="196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1" name="Google Shape;3941;p65"/>
              <p:cNvSpPr/>
              <p:nvPr/>
            </p:nvSpPr>
            <p:spPr>
              <a:xfrm>
                <a:off x="6757375" y="3652950"/>
                <a:ext cx="143800" cy="143800"/>
              </a:xfrm>
              <a:custGeom>
                <a:avLst/>
                <a:gdLst/>
                <a:ahLst/>
                <a:cxnLst/>
                <a:rect l="l" t="t" r="r" b="b"/>
                <a:pathLst>
                  <a:path w="5752" h="5752" extrusionOk="0">
                    <a:moveTo>
                      <a:pt x="2882" y="1"/>
                    </a:moveTo>
                    <a:cubicBezTo>
                      <a:pt x="1287" y="1"/>
                      <a:pt x="1" y="1287"/>
                      <a:pt x="1" y="2870"/>
                    </a:cubicBezTo>
                    <a:cubicBezTo>
                      <a:pt x="1" y="4466"/>
                      <a:pt x="1287" y="5752"/>
                      <a:pt x="2882" y="5752"/>
                    </a:cubicBezTo>
                    <a:cubicBezTo>
                      <a:pt x="4466" y="5752"/>
                      <a:pt x="5751" y="4466"/>
                      <a:pt x="5751" y="2870"/>
                    </a:cubicBezTo>
                    <a:cubicBezTo>
                      <a:pt x="5751" y="1287"/>
                      <a:pt x="4466" y="1"/>
                      <a:pt x="2882" y="1"/>
                    </a:cubicBezTo>
                    <a:close/>
                  </a:path>
                </a:pathLst>
              </a:custGeom>
              <a:solidFill>
                <a:srgbClr val="001E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2" name="Google Shape;3942;p65"/>
              <p:cNvSpPr/>
              <p:nvPr/>
            </p:nvSpPr>
            <p:spPr>
              <a:xfrm>
                <a:off x="6767200" y="4098850"/>
                <a:ext cx="121775" cy="395650"/>
              </a:xfrm>
              <a:custGeom>
                <a:avLst/>
                <a:gdLst/>
                <a:ahLst/>
                <a:cxnLst/>
                <a:rect l="l" t="t" r="r" b="b"/>
                <a:pathLst>
                  <a:path w="4871" h="15826" extrusionOk="0">
                    <a:moveTo>
                      <a:pt x="1" y="0"/>
                    </a:moveTo>
                    <a:lnTo>
                      <a:pt x="751" y="15538"/>
                    </a:lnTo>
                    <a:cubicBezTo>
                      <a:pt x="751" y="15538"/>
                      <a:pt x="1738" y="15825"/>
                      <a:pt x="2948" y="15825"/>
                    </a:cubicBezTo>
                    <a:cubicBezTo>
                      <a:pt x="3480" y="15825"/>
                      <a:pt x="4055" y="15770"/>
                      <a:pt x="4608" y="15609"/>
                    </a:cubicBezTo>
                    <a:lnTo>
                      <a:pt x="48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3" name="Google Shape;3943;p65"/>
              <p:cNvSpPr/>
              <p:nvPr/>
            </p:nvSpPr>
            <p:spPr>
              <a:xfrm>
                <a:off x="6757375" y="3725000"/>
                <a:ext cx="143800" cy="373875"/>
              </a:xfrm>
              <a:custGeom>
                <a:avLst/>
                <a:gdLst/>
                <a:ahLst/>
                <a:cxnLst/>
                <a:rect l="l" t="t" r="r" b="b"/>
                <a:pathLst>
                  <a:path w="5752" h="14955" extrusionOk="0">
                    <a:moveTo>
                      <a:pt x="1" y="0"/>
                    </a:moveTo>
                    <a:lnTo>
                      <a:pt x="394" y="14954"/>
                    </a:lnTo>
                    <a:lnTo>
                      <a:pt x="5263" y="14954"/>
                    </a:lnTo>
                    <a:lnTo>
                      <a:pt x="57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4" name="Google Shape;3944;p65"/>
              <p:cNvSpPr/>
              <p:nvPr/>
            </p:nvSpPr>
            <p:spPr>
              <a:xfrm>
                <a:off x="6767200" y="4037825"/>
                <a:ext cx="121775" cy="122075"/>
              </a:xfrm>
              <a:custGeom>
                <a:avLst/>
                <a:gdLst/>
                <a:ahLst/>
                <a:cxnLst/>
                <a:rect l="l" t="t" r="r" b="b"/>
                <a:pathLst>
                  <a:path w="4871" h="4883" extrusionOk="0">
                    <a:moveTo>
                      <a:pt x="2441" y="1"/>
                    </a:moveTo>
                    <a:cubicBezTo>
                      <a:pt x="1096" y="1"/>
                      <a:pt x="1" y="1096"/>
                      <a:pt x="1" y="2441"/>
                    </a:cubicBezTo>
                    <a:cubicBezTo>
                      <a:pt x="1" y="3787"/>
                      <a:pt x="1096" y="4882"/>
                      <a:pt x="2441" y="4882"/>
                    </a:cubicBezTo>
                    <a:cubicBezTo>
                      <a:pt x="3787" y="4882"/>
                      <a:pt x="4870" y="3787"/>
                      <a:pt x="4870" y="2441"/>
                    </a:cubicBezTo>
                    <a:cubicBezTo>
                      <a:pt x="4870" y="1096"/>
                      <a:pt x="3787" y="1"/>
                      <a:pt x="24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5" name="Google Shape;3945;p65"/>
              <p:cNvSpPr/>
              <p:nvPr/>
            </p:nvSpPr>
            <p:spPr>
              <a:xfrm>
                <a:off x="6908000" y="3652950"/>
                <a:ext cx="143775" cy="143800"/>
              </a:xfrm>
              <a:custGeom>
                <a:avLst/>
                <a:gdLst/>
                <a:ahLst/>
                <a:cxnLst/>
                <a:rect l="l" t="t" r="r" b="b"/>
                <a:pathLst>
                  <a:path w="5751" h="5752" extrusionOk="0">
                    <a:moveTo>
                      <a:pt x="2870" y="1"/>
                    </a:moveTo>
                    <a:cubicBezTo>
                      <a:pt x="1286" y="1"/>
                      <a:pt x="0" y="1287"/>
                      <a:pt x="0" y="2870"/>
                    </a:cubicBezTo>
                    <a:cubicBezTo>
                      <a:pt x="0" y="4466"/>
                      <a:pt x="1286" y="5752"/>
                      <a:pt x="2870" y="5752"/>
                    </a:cubicBezTo>
                    <a:cubicBezTo>
                      <a:pt x="4453" y="5752"/>
                      <a:pt x="5751" y="4466"/>
                      <a:pt x="5751" y="2870"/>
                    </a:cubicBezTo>
                    <a:cubicBezTo>
                      <a:pt x="5751" y="1287"/>
                      <a:pt x="4453" y="1"/>
                      <a:pt x="2870" y="1"/>
                    </a:cubicBezTo>
                    <a:close/>
                  </a:path>
                </a:pathLst>
              </a:custGeom>
              <a:solidFill>
                <a:srgbClr val="001E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6" name="Google Shape;3946;p65"/>
              <p:cNvSpPr/>
              <p:nvPr/>
            </p:nvSpPr>
            <p:spPr>
              <a:xfrm>
                <a:off x="6960975" y="4091100"/>
                <a:ext cx="148850" cy="399200"/>
              </a:xfrm>
              <a:custGeom>
                <a:avLst/>
                <a:gdLst/>
                <a:ahLst/>
                <a:cxnLst/>
                <a:rect l="l" t="t" r="r" b="b"/>
                <a:pathLst>
                  <a:path w="5954" h="15968" extrusionOk="0">
                    <a:moveTo>
                      <a:pt x="4858" y="1"/>
                    </a:moveTo>
                    <a:lnTo>
                      <a:pt x="1" y="429"/>
                    </a:lnTo>
                    <a:lnTo>
                      <a:pt x="2096" y="15848"/>
                    </a:lnTo>
                    <a:cubicBezTo>
                      <a:pt x="2096" y="15848"/>
                      <a:pt x="2720" y="15968"/>
                      <a:pt x="3570" y="15968"/>
                    </a:cubicBezTo>
                    <a:cubicBezTo>
                      <a:pt x="4283" y="15968"/>
                      <a:pt x="5156" y="15884"/>
                      <a:pt x="5954" y="15574"/>
                    </a:cubicBezTo>
                    <a:lnTo>
                      <a:pt x="48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7" name="Google Shape;3947;p65"/>
              <p:cNvSpPr/>
              <p:nvPr/>
            </p:nvSpPr>
            <p:spPr>
              <a:xfrm>
                <a:off x="6908300" y="3716650"/>
                <a:ext cx="173850" cy="386975"/>
              </a:xfrm>
              <a:custGeom>
                <a:avLst/>
                <a:gdLst/>
                <a:ahLst/>
                <a:cxnLst/>
                <a:rect l="l" t="t" r="r" b="b"/>
                <a:pathLst>
                  <a:path w="6954" h="15479" extrusionOk="0">
                    <a:moveTo>
                      <a:pt x="5715" y="1"/>
                    </a:moveTo>
                    <a:lnTo>
                      <a:pt x="0" y="656"/>
                    </a:lnTo>
                    <a:lnTo>
                      <a:pt x="2108" y="15479"/>
                    </a:lnTo>
                    <a:lnTo>
                      <a:pt x="6953" y="14919"/>
                    </a:lnTo>
                    <a:lnTo>
                      <a:pt x="57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8" name="Google Shape;3948;p65"/>
              <p:cNvSpPr/>
              <p:nvPr/>
            </p:nvSpPr>
            <p:spPr>
              <a:xfrm>
                <a:off x="6960675" y="4035450"/>
                <a:ext cx="121775" cy="122050"/>
              </a:xfrm>
              <a:custGeom>
                <a:avLst/>
                <a:gdLst/>
                <a:ahLst/>
                <a:cxnLst/>
                <a:rect l="l" t="t" r="r" b="b"/>
                <a:pathLst>
                  <a:path w="4871" h="4882" extrusionOk="0">
                    <a:moveTo>
                      <a:pt x="2441" y="0"/>
                    </a:moveTo>
                    <a:cubicBezTo>
                      <a:pt x="1096" y="0"/>
                      <a:pt x="1" y="1096"/>
                      <a:pt x="1" y="2441"/>
                    </a:cubicBezTo>
                    <a:cubicBezTo>
                      <a:pt x="1" y="3787"/>
                      <a:pt x="1096" y="4882"/>
                      <a:pt x="2441" y="4882"/>
                    </a:cubicBezTo>
                    <a:cubicBezTo>
                      <a:pt x="3787" y="4882"/>
                      <a:pt x="4870" y="3787"/>
                      <a:pt x="4870" y="2441"/>
                    </a:cubicBezTo>
                    <a:cubicBezTo>
                      <a:pt x="4870" y="1096"/>
                      <a:pt x="3787" y="0"/>
                      <a:pt x="24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9" name="Google Shape;3949;p65"/>
              <p:cNvSpPr/>
              <p:nvPr/>
            </p:nvSpPr>
            <p:spPr>
              <a:xfrm>
                <a:off x="6757375" y="3652950"/>
                <a:ext cx="294400" cy="143800"/>
              </a:xfrm>
              <a:custGeom>
                <a:avLst/>
                <a:gdLst/>
                <a:ahLst/>
                <a:cxnLst/>
                <a:rect l="l" t="t" r="r" b="b"/>
                <a:pathLst>
                  <a:path w="11776" h="5752" extrusionOk="0">
                    <a:moveTo>
                      <a:pt x="1" y="1"/>
                    </a:moveTo>
                    <a:lnTo>
                      <a:pt x="1" y="2894"/>
                    </a:lnTo>
                    <a:cubicBezTo>
                      <a:pt x="13" y="4478"/>
                      <a:pt x="1298" y="5752"/>
                      <a:pt x="2882" y="5752"/>
                    </a:cubicBezTo>
                    <a:lnTo>
                      <a:pt x="8895" y="5752"/>
                    </a:lnTo>
                    <a:cubicBezTo>
                      <a:pt x="9002" y="5752"/>
                      <a:pt x="9121" y="5740"/>
                      <a:pt x="9228" y="5728"/>
                    </a:cubicBezTo>
                    <a:cubicBezTo>
                      <a:pt x="10681" y="5561"/>
                      <a:pt x="11764" y="4335"/>
                      <a:pt x="11764" y="2894"/>
                    </a:cubicBezTo>
                    <a:lnTo>
                      <a:pt x="11776" y="2894"/>
                    </a:lnTo>
                    <a:lnTo>
                      <a:pt x="11776" y="1"/>
                    </a:lnTo>
                    <a:close/>
                  </a:path>
                </a:pathLst>
              </a:custGeom>
              <a:solidFill>
                <a:srgbClr val="001E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0" name="Google Shape;3950;p65"/>
              <p:cNvSpPr/>
              <p:nvPr/>
            </p:nvSpPr>
            <p:spPr>
              <a:xfrm>
                <a:off x="6757375" y="3652950"/>
                <a:ext cx="294400" cy="143800"/>
              </a:xfrm>
              <a:custGeom>
                <a:avLst/>
                <a:gdLst/>
                <a:ahLst/>
                <a:cxnLst/>
                <a:rect l="l" t="t" r="r" b="b"/>
                <a:pathLst>
                  <a:path w="11776" h="5752" extrusionOk="0">
                    <a:moveTo>
                      <a:pt x="1" y="1"/>
                    </a:moveTo>
                    <a:lnTo>
                      <a:pt x="1" y="2894"/>
                    </a:lnTo>
                    <a:cubicBezTo>
                      <a:pt x="13" y="4478"/>
                      <a:pt x="1298" y="5752"/>
                      <a:pt x="2882" y="5752"/>
                    </a:cubicBezTo>
                    <a:lnTo>
                      <a:pt x="8895" y="5752"/>
                    </a:lnTo>
                    <a:cubicBezTo>
                      <a:pt x="9002" y="5752"/>
                      <a:pt x="9121" y="5740"/>
                      <a:pt x="9228" y="5728"/>
                    </a:cubicBezTo>
                    <a:cubicBezTo>
                      <a:pt x="10681" y="5561"/>
                      <a:pt x="11764" y="4335"/>
                      <a:pt x="11764" y="2894"/>
                    </a:cubicBezTo>
                    <a:lnTo>
                      <a:pt x="11776" y="2894"/>
                    </a:lnTo>
                    <a:lnTo>
                      <a:pt x="117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1" name="Google Shape;3951;p65"/>
              <p:cNvSpPr/>
              <p:nvPr/>
            </p:nvSpPr>
            <p:spPr>
              <a:xfrm>
                <a:off x="6995800" y="3255300"/>
                <a:ext cx="98550" cy="98550"/>
              </a:xfrm>
              <a:custGeom>
                <a:avLst/>
                <a:gdLst/>
                <a:ahLst/>
                <a:cxnLst/>
                <a:rect l="l" t="t" r="r" b="b"/>
                <a:pathLst>
                  <a:path w="3942" h="3942" extrusionOk="0">
                    <a:moveTo>
                      <a:pt x="1965" y="0"/>
                    </a:moveTo>
                    <a:cubicBezTo>
                      <a:pt x="882" y="0"/>
                      <a:pt x="1" y="881"/>
                      <a:pt x="1" y="1977"/>
                    </a:cubicBezTo>
                    <a:cubicBezTo>
                      <a:pt x="1" y="3060"/>
                      <a:pt x="882" y="3941"/>
                      <a:pt x="1965" y="3941"/>
                    </a:cubicBezTo>
                    <a:cubicBezTo>
                      <a:pt x="3061" y="3941"/>
                      <a:pt x="3942" y="3060"/>
                      <a:pt x="3942" y="1977"/>
                    </a:cubicBezTo>
                    <a:cubicBezTo>
                      <a:pt x="3942" y="881"/>
                      <a:pt x="3061"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2" name="Google Shape;3952;p65"/>
              <p:cNvSpPr/>
              <p:nvPr/>
            </p:nvSpPr>
            <p:spPr>
              <a:xfrm>
                <a:off x="6678500" y="3267500"/>
                <a:ext cx="98550" cy="98550"/>
              </a:xfrm>
              <a:custGeom>
                <a:avLst/>
                <a:gdLst/>
                <a:ahLst/>
                <a:cxnLst/>
                <a:rect l="l" t="t" r="r" b="b"/>
                <a:pathLst>
                  <a:path w="3942" h="3942" extrusionOk="0">
                    <a:moveTo>
                      <a:pt x="1965" y="0"/>
                    </a:moveTo>
                    <a:cubicBezTo>
                      <a:pt x="882" y="0"/>
                      <a:pt x="1" y="881"/>
                      <a:pt x="1" y="1965"/>
                    </a:cubicBezTo>
                    <a:cubicBezTo>
                      <a:pt x="1" y="3060"/>
                      <a:pt x="882" y="3941"/>
                      <a:pt x="1965" y="3941"/>
                    </a:cubicBezTo>
                    <a:cubicBezTo>
                      <a:pt x="3060" y="3941"/>
                      <a:pt x="3942" y="3060"/>
                      <a:pt x="3942" y="1965"/>
                    </a:cubicBezTo>
                    <a:cubicBezTo>
                      <a:pt x="3942" y="881"/>
                      <a:pt x="3060" y="0"/>
                      <a:pt x="19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3" name="Google Shape;3953;p65"/>
              <p:cNvSpPr/>
              <p:nvPr/>
            </p:nvSpPr>
            <p:spPr>
              <a:xfrm>
                <a:off x="6694275" y="3192775"/>
                <a:ext cx="426275" cy="606050"/>
              </a:xfrm>
              <a:custGeom>
                <a:avLst/>
                <a:gdLst/>
                <a:ahLst/>
                <a:cxnLst/>
                <a:rect l="l" t="t" r="r" b="b"/>
                <a:pathLst>
                  <a:path w="17051" h="24242" extrusionOk="0">
                    <a:moveTo>
                      <a:pt x="7726" y="1"/>
                    </a:moveTo>
                    <a:cubicBezTo>
                      <a:pt x="4115" y="1"/>
                      <a:pt x="1" y="3513"/>
                      <a:pt x="1" y="3513"/>
                    </a:cubicBezTo>
                    <a:lnTo>
                      <a:pt x="1965" y="13407"/>
                    </a:lnTo>
                    <a:cubicBezTo>
                      <a:pt x="1965" y="13407"/>
                      <a:pt x="1358" y="19563"/>
                      <a:pt x="1453" y="20706"/>
                    </a:cubicBezTo>
                    <a:cubicBezTo>
                      <a:pt x="1545" y="21697"/>
                      <a:pt x="2041" y="21767"/>
                      <a:pt x="2179" y="21767"/>
                    </a:cubicBezTo>
                    <a:cubicBezTo>
                      <a:pt x="2202" y="21767"/>
                      <a:pt x="2215" y="21765"/>
                      <a:pt x="2215" y="21765"/>
                    </a:cubicBezTo>
                    <a:lnTo>
                      <a:pt x="2215" y="23551"/>
                    </a:lnTo>
                    <a:cubicBezTo>
                      <a:pt x="2215" y="23551"/>
                      <a:pt x="5132" y="24242"/>
                      <a:pt x="8823" y="24242"/>
                    </a:cubicBezTo>
                    <a:cubicBezTo>
                      <a:pt x="11764" y="24242"/>
                      <a:pt x="15026" y="23587"/>
                      <a:pt x="15145" y="23278"/>
                    </a:cubicBezTo>
                    <a:lnTo>
                      <a:pt x="15169" y="21813"/>
                    </a:lnTo>
                    <a:cubicBezTo>
                      <a:pt x="15169" y="21813"/>
                      <a:pt x="16491" y="21218"/>
                      <a:pt x="16765" y="19753"/>
                    </a:cubicBezTo>
                    <a:cubicBezTo>
                      <a:pt x="17050" y="18289"/>
                      <a:pt x="15193" y="14491"/>
                      <a:pt x="15098" y="12812"/>
                    </a:cubicBezTo>
                    <a:cubicBezTo>
                      <a:pt x="15002" y="11121"/>
                      <a:pt x="15074" y="2811"/>
                      <a:pt x="15074" y="2811"/>
                    </a:cubicBezTo>
                    <a:cubicBezTo>
                      <a:pt x="15074" y="2811"/>
                      <a:pt x="11776" y="275"/>
                      <a:pt x="8085" y="13"/>
                    </a:cubicBezTo>
                    <a:cubicBezTo>
                      <a:pt x="7966" y="5"/>
                      <a:pt x="7846" y="1"/>
                      <a:pt x="77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4" name="Google Shape;3954;p65"/>
              <p:cNvSpPr/>
              <p:nvPr/>
            </p:nvSpPr>
            <p:spPr>
              <a:xfrm>
                <a:off x="6830600" y="3572300"/>
                <a:ext cx="210475" cy="156000"/>
              </a:xfrm>
              <a:custGeom>
                <a:avLst/>
                <a:gdLst/>
                <a:ahLst/>
                <a:cxnLst/>
                <a:rect l="l" t="t" r="r" b="b"/>
                <a:pathLst>
                  <a:path w="8419" h="6240" extrusionOk="0">
                    <a:moveTo>
                      <a:pt x="6240" y="0"/>
                    </a:moveTo>
                    <a:lnTo>
                      <a:pt x="2072" y="96"/>
                    </a:lnTo>
                    <a:cubicBezTo>
                      <a:pt x="2227" y="1346"/>
                      <a:pt x="1537" y="2715"/>
                      <a:pt x="1" y="2846"/>
                    </a:cubicBezTo>
                    <a:lnTo>
                      <a:pt x="60" y="6239"/>
                    </a:lnTo>
                    <a:lnTo>
                      <a:pt x="8418" y="5822"/>
                    </a:lnTo>
                    <a:lnTo>
                      <a:pt x="8037" y="2548"/>
                    </a:lnTo>
                    <a:cubicBezTo>
                      <a:pt x="6775" y="2286"/>
                      <a:pt x="6180" y="1119"/>
                      <a:pt x="62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5" name="Google Shape;3955;p65"/>
              <p:cNvSpPr/>
              <p:nvPr/>
            </p:nvSpPr>
            <p:spPr>
              <a:xfrm>
                <a:off x="6730000" y="3143600"/>
                <a:ext cx="289925" cy="106650"/>
              </a:xfrm>
              <a:custGeom>
                <a:avLst/>
                <a:gdLst/>
                <a:ahLst/>
                <a:cxnLst/>
                <a:rect l="l" t="t" r="r" b="b"/>
                <a:pathLst>
                  <a:path w="11597" h="4266" extrusionOk="0">
                    <a:moveTo>
                      <a:pt x="3191" y="0"/>
                    </a:moveTo>
                    <a:cubicBezTo>
                      <a:pt x="2001" y="0"/>
                      <a:pt x="531" y="315"/>
                      <a:pt x="322" y="1182"/>
                    </a:cubicBezTo>
                    <a:cubicBezTo>
                      <a:pt x="0" y="2456"/>
                      <a:pt x="1322" y="4266"/>
                      <a:pt x="1322" y="4266"/>
                    </a:cubicBezTo>
                    <a:lnTo>
                      <a:pt x="11061" y="3920"/>
                    </a:lnTo>
                    <a:cubicBezTo>
                      <a:pt x="11061" y="3920"/>
                      <a:pt x="11597" y="2337"/>
                      <a:pt x="10847" y="1182"/>
                    </a:cubicBezTo>
                    <a:cubicBezTo>
                      <a:pt x="10597" y="797"/>
                      <a:pt x="9961" y="669"/>
                      <a:pt x="9223" y="669"/>
                    </a:cubicBezTo>
                    <a:cubicBezTo>
                      <a:pt x="7749" y="669"/>
                      <a:pt x="5870" y="1182"/>
                      <a:pt x="5870" y="1182"/>
                    </a:cubicBezTo>
                    <a:cubicBezTo>
                      <a:pt x="5870" y="1182"/>
                      <a:pt x="5370" y="563"/>
                      <a:pt x="4549" y="194"/>
                    </a:cubicBezTo>
                    <a:cubicBezTo>
                      <a:pt x="4277" y="74"/>
                      <a:pt x="3767" y="0"/>
                      <a:pt x="31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6" name="Google Shape;3956;p65"/>
              <p:cNvSpPr/>
              <p:nvPr/>
            </p:nvSpPr>
            <p:spPr>
              <a:xfrm>
                <a:off x="6837750" y="3091875"/>
                <a:ext cx="91700" cy="149750"/>
              </a:xfrm>
              <a:custGeom>
                <a:avLst/>
                <a:gdLst/>
                <a:ahLst/>
                <a:cxnLst/>
                <a:rect l="l" t="t" r="r" b="b"/>
                <a:pathLst>
                  <a:path w="3668" h="5990" extrusionOk="0">
                    <a:moveTo>
                      <a:pt x="0" y="1"/>
                    </a:moveTo>
                    <a:lnTo>
                      <a:pt x="500" y="4811"/>
                    </a:lnTo>
                    <a:cubicBezTo>
                      <a:pt x="564" y="5508"/>
                      <a:pt x="1639" y="5990"/>
                      <a:pt x="2488" y="5990"/>
                    </a:cubicBezTo>
                    <a:cubicBezTo>
                      <a:pt x="2596" y="5990"/>
                      <a:pt x="2700" y="5982"/>
                      <a:pt x="2798" y="5966"/>
                    </a:cubicBezTo>
                    <a:cubicBezTo>
                      <a:pt x="3525" y="5847"/>
                      <a:pt x="3501" y="5144"/>
                      <a:pt x="3525" y="4454"/>
                    </a:cubicBezTo>
                    <a:lnTo>
                      <a:pt x="3632" y="2037"/>
                    </a:lnTo>
                    <a:lnTo>
                      <a:pt x="3668" y="1870"/>
                    </a:lnTo>
                    <a:lnTo>
                      <a:pt x="0" y="1"/>
                    </a:ln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7" name="Google Shape;3957;p65"/>
              <p:cNvSpPr/>
              <p:nvPr/>
            </p:nvSpPr>
            <p:spPr>
              <a:xfrm>
                <a:off x="6837750" y="3091875"/>
                <a:ext cx="91700" cy="88450"/>
              </a:xfrm>
              <a:custGeom>
                <a:avLst/>
                <a:gdLst/>
                <a:ahLst/>
                <a:cxnLst/>
                <a:rect l="l" t="t" r="r" b="b"/>
                <a:pathLst>
                  <a:path w="3668" h="3538" extrusionOk="0">
                    <a:moveTo>
                      <a:pt x="0" y="1"/>
                    </a:moveTo>
                    <a:lnTo>
                      <a:pt x="239" y="2263"/>
                    </a:lnTo>
                    <a:cubicBezTo>
                      <a:pt x="881" y="3232"/>
                      <a:pt x="2131" y="3537"/>
                      <a:pt x="3482" y="3537"/>
                    </a:cubicBezTo>
                    <a:cubicBezTo>
                      <a:pt x="3508" y="3537"/>
                      <a:pt x="3534" y="3537"/>
                      <a:pt x="3560" y="3537"/>
                    </a:cubicBezTo>
                    <a:lnTo>
                      <a:pt x="3632" y="2037"/>
                    </a:lnTo>
                    <a:lnTo>
                      <a:pt x="3668" y="1870"/>
                    </a:lnTo>
                    <a:lnTo>
                      <a:pt x="0" y="1"/>
                    </a:lnTo>
                    <a:close/>
                  </a:path>
                </a:pathLst>
              </a:custGeom>
              <a:solidFill>
                <a:srgbClr val="804A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8" name="Google Shape;3958;p65"/>
              <p:cNvSpPr/>
              <p:nvPr/>
            </p:nvSpPr>
            <p:spPr>
              <a:xfrm>
                <a:off x="6753800" y="2893700"/>
                <a:ext cx="252750" cy="276950"/>
              </a:xfrm>
              <a:custGeom>
                <a:avLst/>
                <a:gdLst/>
                <a:ahLst/>
                <a:cxnLst/>
                <a:rect l="l" t="t" r="r" b="b"/>
                <a:pathLst>
                  <a:path w="10110" h="11078" extrusionOk="0">
                    <a:moveTo>
                      <a:pt x="5285" y="1"/>
                    </a:moveTo>
                    <a:cubicBezTo>
                      <a:pt x="3389" y="1"/>
                      <a:pt x="2110" y="800"/>
                      <a:pt x="1239" y="2117"/>
                    </a:cubicBezTo>
                    <a:cubicBezTo>
                      <a:pt x="525" y="3177"/>
                      <a:pt x="822" y="4582"/>
                      <a:pt x="977" y="5094"/>
                    </a:cubicBezTo>
                    <a:cubicBezTo>
                      <a:pt x="560" y="5130"/>
                      <a:pt x="1" y="5380"/>
                      <a:pt x="132" y="6499"/>
                    </a:cubicBezTo>
                    <a:cubicBezTo>
                      <a:pt x="322" y="8201"/>
                      <a:pt x="1561" y="8237"/>
                      <a:pt x="1930" y="8309"/>
                    </a:cubicBezTo>
                    <a:cubicBezTo>
                      <a:pt x="1930" y="8309"/>
                      <a:pt x="2549" y="11078"/>
                      <a:pt x="5871" y="11078"/>
                    </a:cubicBezTo>
                    <a:cubicBezTo>
                      <a:pt x="6028" y="11078"/>
                      <a:pt x="6190" y="11072"/>
                      <a:pt x="6359" y="11059"/>
                    </a:cubicBezTo>
                    <a:cubicBezTo>
                      <a:pt x="10109" y="10761"/>
                      <a:pt x="9490" y="7868"/>
                      <a:pt x="9466" y="5939"/>
                    </a:cubicBezTo>
                    <a:cubicBezTo>
                      <a:pt x="9442" y="4796"/>
                      <a:pt x="9514" y="3141"/>
                      <a:pt x="9061" y="1951"/>
                    </a:cubicBezTo>
                    <a:cubicBezTo>
                      <a:pt x="9061" y="1951"/>
                      <a:pt x="9061" y="1939"/>
                      <a:pt x="9061" y="1939"/>
                    </a:cubicBezTo>
                    <a:cubicBezTo>
                      <a:pt x="8859" y="1415"/>
                      <a:pt x="8550" y="974"/>
                      <a:pt x="8085" y="701"/>
                    </a:cubicBezTo>
                    <a:cubicBezTo>
                      <a:pt x="7585" y="343"/>
                      <a:pt x="6883" y="105"/>
                      <a:pt x="5835" y="22"/>
                    </a:cubicBezTo>
                    <a:cubicBezTo>
                      <a:pt x="5646" y="8"/>
                      <a:pt x="5463" y="1"/>
                      <a:pt x="5285" y="1"/>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9" name="Google Shape;3959;p65"/>
              <p:cNvSpPr/>
              <p:nvPr/>
            </p:nvSpPr>
            <p:spPr>
              <a:xfrm>
                <a:off x="6735050" y="2836200"/>
                <a:ext cx="307500" cy="229800"/>
              </a:xfrm>
              <a:custGeom>
                <a:avLst/>
                <a:gdLst/>
                <a:ahLst/>
                <a:cxnLst/>
                <a:rect l="l" t="t" r="r" b="b"/>
                <a:pathLst>
                  <a:path w="12300" h="9192" extrusionOk="0">
                    <a:moveTo>
                      <a:pt x="10621" y="0"/>
                    </a:moveTo>
                    <a:lnTo>
                      <a:pt x="6382" y="2048"/>
                    </a:lnTo>
                    <a:cubicBezTo>
                      <a:pt x="4668" y="2524"/>
                      <a:pt x="3084" y="2048"/>
                      <a:pt x="2430" y="2536"/>
                    </a:cubicBezTo>
                    <a:cubicBezTo>
                      <a:pt x="2013" y="2870"/>
                      <a:pt x="1775" y="3167"/>
                      <a:pt x="1644" y="3489"/>
                    </a:cubicBezTo>
                    <a:lnTo>
                      <a:pt x="620" y="2227"/>
                    </a:lnTo>
                    <a:lnTo>
                      <a:pt x="620" y="2227"/>
                    </a:lnTo>
                    <a:cubicBezTo>
                      <a:pt x="620" y="2227"/>
                      <a:pt x="1" y="3751"/>
                      <a:pt x="1203" y="4275"/>
                    </a:cubicBezTo>
                    <a:cubicBezTo>
                      <a:pt x="941" y="4453"/>
                      <a:pt x="703" y="4751"/>
                      <a:pt x="584" y="5227"/>
                    </a:cubicBezTo>
                    <a:cubicBezTo>
                      <a:pt x="251" y="6525"/>
                      <a:pt x="1215" y="7573"/>
                      <a:pt x="1215" y="7573"/>
                    </a:cubicBezTo>
                    <a:cubicBezTo>
                      <a:pt x="1215" y="7573"/>
                      <a:pt x="1414" y="7427"/>
                      <a:pt x="1722" y="7427"/>
                    </a:cubicBezTo>
                    <a:cubicBezTo>
                      <a:pt x="1827" y="7427"/>
                      <a:pt x="1945" y="7444"/>
                      <a:pt x="2072" y="7489"/>
                    </a:cubicBezTo>
                    <a:cubicBezTo>
                      <a:pt x="2513" y="7644"/>
                      <a:pt x="3001" y="8418"/>
                      <a:pt x="2977" y="9192"/>
                    </a:cubicBezTo>
                    <a:lnTo>
                      <a:pt x="3370" y="9132"/>
                    </a:lnTo>
                    <a:lnTo>
                      <a:pt x="3323" y="7525"/>
                    </a:lnTo>
                    <a:cubicBezTo>
                      <a:pt x="3323" y="7525"/>
                      <a:pt x="3846" y="7132"/>
                      <a:pt x="4311" y="5787"/>
                    </a:cubicBezTo>
                    <a:cubicBezTo>
                      <a:pt x="4881" y="6072"/>
                      <a:pt x="5542" y="6235"/>
                      <a:pt x="6125" y="6235"/>
                    </a:cubicBezTo>
                    <a:cubicBezTo>
                      <a:pt x="6272" y="6235"/>
                      <a:pt x="6415" y="6225"/>
                      <a:pt x="6549" y="6203"/>
                    </a:cubicBezTo>
                    <a:lnTo>
                      <a:pt x="5299" y="4989"/>
                    </a:lnTo>
                    <a:lnTo>
                      <a:pt x="5299" y="4989"/>
                    </a:lnTo>
                    <a:cubicBezTo>
                      <a:pt x="6430" y="5810"/>
                      <a:pt x="7323" y="6120"/>
                      <a:pt x="8716" y="6191"/>
                    </a:cubicBezTo>
                    <a:cubicBezTo>
                      <a:pt x="8780" y="6194"/>
                      <a:pt x="8843" y="6196"/>
                      <a:pt x="8907" y="6196"/>
                    </a:cubicBezTo>
                    <a:cubicBezTo>
                      <a:pt x="10242" y="6196"/>
                      <a:pt x="11618" y="5601"/>
                      <a:pt x="12300" y="4453"/>
                    </a:cubicBezTo>
                    <a:lnTo>
                      <a:pt x="12300" y="4453"/>
                    </a:lnTo>
                    <a:cubicBezTo>
                      <a:pt x="12111" y="4464"/>
                      <a:pt x="11908" y="4467"/>
                      <a:pt x="11700" y="4467"/>
                    </a:cubicBezTo>
                    <a:cubicBezTo>
                      <a:pt x="11448" y="4467"/>
                      <a:pt x="11187" y="4463"/>
                      <a:pt x="10935" y="4463"/>
                    </a:cubicBezTo>
                    <a:cubicBezTo>
                      <a:pt x="10727" y="4463"/>
                      <a:pt x="10524" y="4466"/>
                      <a:pt x="10335" y="4477"/>
                    </a:cubicBezTo>
                    <a:cubicBezTo>
                      <a:pt x="12228" y="3203"/>
                      <a:pt x="11407" y="357"/>
                      <a:pt x="106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0" name="Google Shape;3960;p65"/>
              <p:cNvSpPr/>
              <p:nvPr/>
            </p:nvSpPr>
            <p:spPr>
              <a:xfrm>
                <a:off x="6766000" y="3031150"/>
                <a:ext cx="29200" cy="53225"/>
              </a:xfrm>
              <a:custGeom>
                <a:avLst/>
                <a:gdLst/>
                <a:ahLst/>
                <a:cxnLst/>
                <a:rect l="l" t="t" r="r" b="b"/>
                <a:pathLst>
                  <a:path w="1168" h="2129" extrusionOk="0">
                    <a:moveTo>
                      <a:pt x="532" y="0"/>
                    </a:moveTo>
                    <a:cubicBezTo>
                      <a:pt x="526" y="0"/>
                      <a:pt x="519" y="0"/>
                      <a:pt x="513" y="1"/>
                    </a:cubicBezTo>
                    <a:cubicBezTo>
                      <a:pt x="322" y="1"/>
                      <a:pt x="180" y="191"/>
                      <a:pt x="132" y="382"/>
                    </a:cubicBezTo>
                    <a:cubicBezTo>
                      <a:pt x="1" y="822"/>
                      <a:pt x="180" y="1299"/>
                      <a:pt x="370" y="1739"/>
                    </a:cubicBezTo>
                    <a:cubicBezTo>
                      <a:pt x="418" y="1870"/>
                      <a:pt x="477" y="2001"/>
                      <a:pt x="596" y="2084"/>
                    </a:cubicBezTo>
                    <a:cubicBezTo>
                      <a:pt x="645" y="2113"/>
                      <a:pt x="703" y="2129"/>
                      <a:pt x="758" y="2129"/>
                    </a:cubicBezTo>
                    <a:cubicBezTo>
                      <a:pt x="841" y="2129"/>
                      <a:pt x="918" y="2096"/>
                      <a:pt x="953" y="2025"/>
                    </a:cubicBezTo>
                    <a:cubicBezTo>
                      <a:pt x="1013" y="1906"/>
                      <a:pt x="930" y="1763"/>
                      <a:pt x="858" y="1644"/>
                    </a:cubicBezTo>
                    <a:cubicBezTo>
                      <a:pt x="799" y="1525"/>
                      <a:pt x="751" y="1358"/>
                      <a:pt x="870" y="1287"/>
                    </a:cubicBezTo>
                    <a:cubicBezTo>
                      <a:pt x="918" y="1251"/>
                      <a:pt x="989" y="1251"/>
                      <a:pt x="1049" y="1215"/>
                    </a:cubicBezTo>
                    <a:cubicBezTo>
                      <a:pt x="1168" y="1156"/>
                      <a:pt x="1168" y="989"/>
                      <a:pt x="1132" y="846"/>
                    </a:cubicBezTo>
                    <a:cubicBezTo>
                      <a:pt x="1096" y="668"/>
                      <a:pt x="1025" y="489"/>
                      <a:pt x="930" y="322"/>
                    </a:cubicBezTo>
                    <a:cubicBezTo>
                      <a:pt x="849" y="161"/>
                      <a:pt x="713" y="0"/>
                      <a:pt x="532" y="0"/>
                    </a:cubicBezTo>
                    <a:close/>
                  </a:path>
                </a:pathLst>
              </a:custGeom>
              <a:solidFill>
                <a:srgbClr val="804A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1" name="Google Shape;3961;p65"/>
              <p:cNvSpPr/>
              <p:nvPr/>
            </p:nvSpPr>
            <p:spPr>
              <a:xfrm>
                <a:off x="6678500" y="3267500"/>
                <a:ext cx="98550" cy="98550"/>
              </a:xfrm>
              <a:custGeom>
                <a:avLst/>
                <a:gdLst/>
                <a:ahLst/>
                <a:cxnLst/>
                <a:rect l="l" t="t" r="r" b="b"/>
                <a:pathLst>
                  <a:path w="3942" h="3942" extrusionOk="0">
                    <a:moveTo>
                      <a:pt x="1965" y="0"/>
                    </a:moveTo>
                    <a:cubicBezTo>
                      <a:pt x="882" y="0"/>
                      <a:pt x="1" y="881"/>
                      <a:pt x="1" y="1965"/>
                    </a:cubicBezTo>
                    <a:cubicBezTo>
                      <a:pt x="1" y="3060"/>
                      <a:pt x="882" y="3941"/>
                      <a:pt x="1965" y="3941"/>
                    </a:cubicBezTo>
                    <a:cubicBezTo>
                      <a:pt x="3060" y="3941"/>
                      <a:pt x="3942" y="3060"/>
                      <a:pt x="3942" y="1965"/>
                    </a:cubicBezTo>
                    <a:cubicBezTo>
                      <a:pt x="3942" y="881"/>
                      <a:pt x="3060" y="0"/>
                      <a:pt x="1965" y="0"/>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2" name="Google Shape;3962;p65"/>
              <p:cNvSpPr/>
              <p:nvPr/>
            </p:nvSpPr>
            <p:spPr>
              <a:xfrm>
                <a:off x="6674925" y="3740775"/>
                <a:ext cx="43475" cy="43475"/>
              </a:xfrm>
              <a:custGeom>
                <a:avLst/>
                <a:gdLst/>
                <a:ahLst/>
                <a:cxnLst/>
                <a:rect l="l" t="t" r="r" b="b"/>
                <a:pathLst>
                  <a:path w="1739" h="1739" extrusionOk="0">
                    <a:moveTo>
                      <a:pt x="870" y="0"/>
                    </a:moveTo>
                    <a:cubicBezTo>
                      <a:pt x="394" y="0"/>
                      <a:pt x="1" y="393"/>
                      <a:pt x="1" y="869"/>
                    </a:cubicBezTo>
                    <a:cubicBezTo>
                      <a:pt x="1" y="1346"/>
                      <a:pt x="394" y="1739"/>
                      <a:pt x="870" y="1739"/>
                    </a:cubicBezTo>
                    <a:cubicBezTo>
                      <a:pt x="1346" y="1739"/>
                      <a:pt x="1739" y="1346"/>
                      <a:pt x="1739" y="869"/>
                    </a:cubicBezTo>
                    <a:cubicBezTo>
                      <a:pt x="1739" y="393"/>
                      <a:pt x="1346" y="0"/>
                      <a:pt x="870" y="0"/>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3" name="Google Shape;3963;p65"/>
              <p:cNvSpPr/>
              <p:nvPr/>
            </p:nvSpPr>
            <p:spPr>
              <a:xfrm>
                <a:off x="6675525" y="3762500"/>
                <a:ext cx="94975" cy="94375"/>
              </a:xfrm>
              <a:custGeom>
                <a:avLst/>
                <a:gdLst/>
                <a:ahLst/>
                <a:cxnLst/>
                <a:rect l="l" t="t" r="r" b="b"/>
                <a:pathLst>
                  <a:path w="3799" h="3775" extrusionOk="0">
                    <a:moveTo>
                      <a:pt x="1715" y="0"/>
                    </a:moveTo>
                    <a:lnTo>
                      <a:pt x="0" y="203"/>
                    </a:lnTo>
                    <a:cubicBezTo>
                      <a:pt x="0" y="203"/>
                      <a:pt x="408" y="3757"/>
                      <a:pt x="852" y="3757"/>
                    </a:cubicBezTo>
                    <a:cubicBezTo>
                      <a:pt x="869" y="3757"/>
                      <a:pt x="887" y="3751"/>
                      <a:pt x="905" y="3739"/>
                    </a:cubicBezTo>
                    <a:cubicBezTo>
                      <a:pt x="1049" y="3639"/>
                      <a:pt x="1168" y="3605"/>
                      <a:pt x="1277" y="3605"/>
                    </a:cubicBezTo>
                    <a:cubicBezTo>
                      <a:pt x="1518" y="3605"/>
                      <a:pt x="1709" y="3775"/>
                      <a:pt x="2013" y="3775"/>
                    </a:cubicBezTo>
                    <a:cubicBezTo>
                      <a:pt x="2387" y="3765"/>
                      <a:pt x="2476" y="3413"/>
                      <a:pt x="2718" y="3413"/>
                    </a:cubicBezTo>
                    <a:cubicBezTo>
                      <a:pt x="2769" y="3413"/>
                      <a:pt x="2826" y="3428"/>
                      <a:pt x="2894" y="3465"/>
                    </a:cubicBezTo>
                    <a:cubicBezTo>
                      <a:pt x="3033" y="3537"/>
                      <a:pt x="3165" y="3571"/>
                      <a:pt x="3279" y="3571"/>
                    </a:cubicBezTo>
                    <a:cubicBezTo>
                      <a:pt x="3484" y="3571"/>
                      <a:pt x="3628" y="3458"/>
                      <a:pt x="3644" y="3251"/>
                    </a:cubicBezTo>
                    <a:cubicBezTo>
                      <a:pt x="3656" y="2929"/>
                      <a:pt x="3537" y="2370"/>
                      <a:pt x="3537" y="2370"/>
                    </a:cubicBezTo>
                    <a:cubicBezTo>
                      <a:pt x="3537" y="2370"/>
                      <a:pt x="3799" y="1739"/>
                      <a:pt x="3441" y="1370"/>
                    </a:cubicBezTo>
                    <a:cubicBezTo>
                      <a:pt x="3084" y="989"/>
                      <a:pt x="1882" y="631"/>
                      <a:pt x="1715" y="0"/>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4" name="Google Shape;3964;p65"/>
              <p:cNvSpPr/>
              <p:nvPr/>
            </p:nvSpPr>
            <p:spPr>
              <a:xfrm>
                <a:off x="6674925" y="3740775"/>
                <a:ext cx="43475" cy="43475"/>
              </a:xfrm>
              <a:custGeom>
                <a:avLst/>
                <a:gdLst/>
                <a:ahLst/>
                <a:cxnLst/>
                <a:rect l="l" t="t" r="r" b="b"/>
                <a:pathLst>
                  <a:path w="1739" h="1739" extrusionOk="0">
                    <a:moveTo>
                      <a:pt x="870" y="0"/>
                    </a:moveTo>
                    <a:cubicBezTo>
                      <a:pt x="394" y="0"/>
                      <a:pt x="1" y="393"/>
                      <a:pt x="1" y="869"/>
                    </a:cubicBezTo>
                    <a:cubicBezTo>
                      <a:pt x="1" y="1346"/>
                      <a:pt x="394" y="1739"/>
                      <a:pt x="870" y="1739"/>
                    </a:cubicBezTo>
                    <a:cubicBezTo>
                      <a:pt x="1346" y="1739"/>
                      <a:pt x="1739" y="1346"/>
                      <a:pt x="1739" y="869"/>
                    </a:cubicBezTo>
                    <a:cubicBezTo>
                      <a:pt x="1739" y="393"/>
                      <a:pt x="1346" y="0"/>
                      <a:pt x="870" y="0"/>
                    </a:cubicBez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5" name="Google Shape;3965;p65"/>
              <p:cNvSpPr/>
              <p:nvPr/>
            </p:nvSpPr>
            <p:spPr>
              <a:xfrm>
                <a:off x="6659450" y="3303225"/>
                <a:ext cx="116100" cy="464350"/>
              </a:xfrm>
              <a:custGeom>
                <a:avLst/>
                <a:gdLst/>
                <a:ahLst/>
                <a:cxnLst/>
                <a:rect l="l" t="t" r="r" b="b"/>
                <a:pathLst>
                  <a:path w="4644" h="18574" extrusionOk="0">
                    <a:moveTo>
                      <a:pt x="834" y="0"/>
                    </a:moveTo>
                    <a:cubicBezTo>
                      <a:pt x="12" y="2762"/>
                      <a:pt x="1" y="9942"/>
                      <a:pt x="1" y="9942"/>
                    </a:cubicBezTo>
                    <a:cubicBezTo>
                      <a:pt x="1" y="10001"/>
                      <a:pt x="1" y="10061"/>
                      <a:pt x="1" y="10120"/>
                    </a:cubicBezTo>
                    <a:cubicBezTo>
                      <a:pt x="72" y="11287"/>
                      <a:pt x="453" y="17597"/>
                      <a:pt x="643" y="18574"/>
                    </a:cubicBezTo>
                    <a:lnTo>
                      <a:pt x="2358" y="18371"/>
                    </a:lnTo>
                    <a:cubicBezTo>
                      <a:pt x="2251" y="17264"/>
                      <a:pt x="2715" y="15085"/>
                      <a:pt x="3025" y="13049"/>
                    </a:cubicBezTo>
                    <a:cubicBezTo>
                      <a:pt x="3322" y="11085"/>
                      <a:pt x="3334" y="9942"/>
                      <a:pt x="3334" y="9942"/>
                    </a:cubicBezTo>
                    <a:cubicBezTo>
                      <a:pt x="3382" y="9215"/>
                      <a:pt x="3942" y="4239"/>
                      <a:pt x="4644" y="1036"/>
                    </a:cubicBezTo>
                    <a:lnTo>
                      <a:pt x="834" y="0"/>
                    </a:lnTo>
                    <a:close/>
                  </a:path>
                </a:pathLst>
              </a:custGeom>
              <a:solidFill>
                <a:srgbClr val="9B61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6" name="Google Shape;3966;p65"/>
              <p:cNvSpPr/>
              <p:nvPr/>
            </p:nvSpPr>
            <p:spPr>
              <a:xfrm>
                <a:off x="6660350" y="3467225"/>
                <a:ext cx="89625" cy="61925"/>
              </a:xfrm>
              <a:custGeom>
                <a:avLst/>
                <a:gdLst/>
                <a:ahLst/>
                <a:cxnLst/>
                <a:rect l="l" t="t" r="r" b="b"/>
                <a:pathLst>
                  <a:path w="3585" h="2477" extrusionOk="0">
                    <a:moveTo>
                      <a:pt x="48" y="0"/>
                    </a:moveTo>
                    <a:cubicBezTo>
                      <a:pt x="24" y="477"/>
                      <a:pt x="12" y="929"/>
                      <a:pt x="0" y="1334"/>
                    </a:cubicBezTo>
                    <a:cubicBezTo>
                      <a:pt x="1072" y="1858"/>
                      <a:pt x="2215" y="2239"/>
                      <a:pt x="3382" y="2477"/>
                    </a:cubicBezTo>
                    <a:cubicBezTo>
                      <a:pt x="3441" y="2024"/>
                      <a:pt x="3501" y="1429"/>
                      <a:pt x="3584" y="762"/>
                    </a:cubicBezTo>
                    <a:cubicBezTo>
                      <a:pt x="3179" y="620"/>
                      <a:pt x="2774" y="489"/>
                      <a:pt x="2358" y="370"/>
                    </a:cubicBezTo>
                    <a:cubicBezTo>
                      <a:pt x="1596" y="167"/>
                      <a:pt x="822" y="36"/>
                      <a:pt x="48" y="0"/>
                    </a:cubicBezTo>
                    <a:close/>
                  </a:path>
                </a:pathLst>
              </a:custGeom>
              <a:solidFill>
                <a:srgbClr val="804A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7" name="Google Shape;3967;p65"/>
              <p:cNvSpPr/>
              <p:nvPr/>
            </p:nvSpPr>
            <p:spPr>
              <a:xfrm>
                <a:off x="6644575" y="3267500"/>
                <a:ext cx="132475" cy="242250"/>
              </a:xfrm>
              <a:custGeom>
                <a:avLst/>
                <a:gdLst/>
                <a:ahLst/>
                <a:cxnLst/>
                <a:rect l="l" t="t" r="r" b="b"/>
                <a:pathLst>
                  <a:path w="5299" h="9690" extrusionOk="0">
                    <a:moveTo>
                      <a:pt x="3322" y="0"/>
                    </a:moveTo>
                    <a:cubicBezTo>
                      <a:pt x="2429" y="0"/>
                      <a:pt x="1667" y="608"/>
                      <a:pt x="1429" y="1429"/>
                    </a:cubicBezTo>
                    <a:cubicBezTo>
                      <a:pt x="941" y="3072"/>
                      <a:pt x="0" y="5811"/>
                      <a:pt x="0" y="8537"/>
                    </a:cubicBezTo>
                    <a:cubicBezTo>
                      <a:pt x="0" y="8537"/>
                      <a:pt x="1955" y="9689"/>
                      <a:pt x="3942" y="9689"/>
                    </a:cubicBezTo>
                    <a:cubicBezTo>
                      <a:pt x="4092" y="9689"/>
                      <a:pt x="4243" y="9682"/>
                      <a:pt x="4394" y="9668"/>
                    </a:cubicBezTo>
                    <a:cubicBezTo>
                      <a:pt x="4394" y="9668"/>
                      <a:pt x="4775" y="4584"/>
                      <a:pt x="5239" y="2465"/>
                    </a:cubicBezTo>
                    <a:lnTo>
                      <a:pt x="5227" y="2465"/>
                    </a:lnTo>
                    <a:cubicBezTo>
                      <a:pt x="5275" y="2310"/>
                      <a:pt x="5299" y="2143"/>
                      <a:pt x="5299" y="1965"/>
                    </a:cubicBezTo>
                    <a:cubicBezTo>
                      <a:pt x="5299" y="881"/>
                      <a:pt x="4417" y="0"/>
                      <a:pt x="33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8" name="Google Shape;3968;p65"/>
              <p:cNvSpPr/>
              <p:nvPr/>
            </p:nvSpPr>
            <p:spPr>
              <a:xfrm>
                <a:off x="7030625" y="4573025"/>
                <a:ext cx="144975" cy="17875"/>
              </a:xfrm>
              <a:custGeom>
                <a:avLst/>
                <a:gdLst/>
                <a:ahLst/>
                <a:cxnLst/>
                <a:rect l="l" t="t" r="r" b="b"/>
                <a:pathLst>
                  <a:path w="5799" h="715" extrusionOk="0">
                    <a:moveTo>
                      <a:pt x="1" y="0"/>
                    </a:moveTo>
                    <a:lnTo>
                      <a:pt x="24" y="714"/>
                    </a:lnTo>
                    <a:lnTo>
                      <a:pt x="5799" y="714"/>
                    </a:lnTo>
                    <a:lnTo>
                      <a:pt x="5644" y="0"/>
                    </a:lnTo>
                    <a:close/>
                  </a:path>
                </a:pathLst>
              </a:custGeom>
              <a:solidFill>
                <a:srgbClr val="FEFD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9" name="Google Shape;3969;p65"/>
              <p:cNvSpPr/>
              <p:nvPr/>
            </p:nvSpPr>
            <p:spPr>
              <a:xfrm>
                <a:off x="7027050" y="4471150"/>
                <a:ext cx="146175" cy="101900"/>
              </a:xfrm>
              <a:custGeom>
                <a:avLst/>
                <a:gdLst/>
                <a:ahLst/>
                <a:cxnLst/>
                <a:rect l="l" t="t" r="r" b="b"/>
                <a:pathLst>
                  <a:path w="5847" h="4076" extrusionOk="0">
                    <a:moveTo>
                      <a:pt x="2933" y="0"/>
                    </a:moveTo>
                    <a:cubicBezTo>
                      <a:pt x="2217" y="0"/>
                      <a:pt x="1275" y="75"/>
                      <a:pt x="1275" y="75"/>
                    </a:cubicBezTo>
                    <a:cubicBezTo>
                      <a:pt x="1275" y="75"/>
                      <a:pt x="1501" y="2396"/>
                      <a:pt x="1394" y="2468"/>
                    </a:cubicBezTo>
                    <a:cubicBezTo>
                      <a:pt x="1386" y="2473"/>
                      <a:pt x="1373" y="2476"/>
                      <a:pt x="1357" y="2476"/>
                    </a:cubicBezTo>
                    <a:cubicBezTo>
                      <a:pt x="1144" y="2476"/>
                      <a:pt x="275" y="2052"/>
                      <a:pt x="92" y="2052"/>
                    </a:cubicBezTo>
                    <a:cubicBezTo>
                      <a:pt x="76" y="2052"/>
                      <a:pt x="65" y="2056"/>
                      <a:pt x="60" y="2063"/>
                    </a:cubicBezTo>
                    <a:cubicBezTo>
                      <a:pt x="1" y="2146"/>
                      <a:pt x="144" y="4075"/>
                      <a:pt x="144" y="4075"/>
                    </a:cubicBezTo>
                    <a:lnTo>
                      <a:pt x="5787" y="4075"/>
                    </a:lnTo>
                    <a:cubicBezTo>
                      <a:pt x="5787" y="4075"/>
                      <a:pt x="5847" y="3623"/>
                      <a:pt x="5192" y="2992"/>
                    </a:cubicBezTo>
                    <a:cubicBezTo>
                      <a:pt x="4537" y="2372"/>
                      <a:pt x="3513" y="1622"/>
                      <a:pt x="3513" y="1622"/>
                    </a:cubicBezTo>
                    <a:cubicBezTo>
                      <a:pt x="3513" y="1622"/>
                      <a:pt x="3989" y="253"/>
                      <a:pt x="3692" y="75"/>
                    </a:cubicBezTo>
                    <a:cubicBezTo>
                      <a:pt x="3592" y="19"/>
                      <a:pt x="3291" y="0"/>
                      <a:pt x="293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0" name="Google Shape;3970;p65"/>
              <p:cNvSpPr/>
              <p:nvPr/>
            </p:nvSpPr>
            <p:spPr>
              <a:xfrm>
                <a:off x="6681775" y="4490850"/>
                <a:ext cx="198275" cy="82200"/>
              </a:xfrm>
              <a:custGeom>
                <a:avLst/>
                <a:gdLst/>
                <a:ahLst/>
                <a:cxnLst/>
                <a:rect l="l" t="t" r="r" b="b"/>
                <a:pathLst>
                  <a:path w="7931" h="3288" extrusionOk="0">
                    <a:moveTo>
                      <a:pt x="4763" y="1"/>
                    </a:moveTo>
                    <a:cubicBezTo>
                      <a:pt x="4763" y="1"/>
                      <a:pt x="4632" y="1084"/>
                      <a:pt x="834" y="1989"/>
                    </a:cubicBezTo>
                    <a:cubicBezTo>
                      <a:pt x="1" y="2180"/>
                      <a:pt x="179" y="3287"/>
                      <a:pt x="179" y="3287"/>
                    </a:cubicBezTo>
                    <a:lnTo>
                      <a:pt x="7930" y="3287"/>
                    </a:lnTo>
                    <a:lnTo>
                      <a:pt x="7644" y="882"/>
                    </a:lnTo>
                    <a:cubicBezTo>
                      <a:pt x="7644" y="882"/>
                      <a:pt x="6957" y="1276"/>
                      <a:pt x="6334" y="1276"/>
                    </a:cubicBezTo>
                    <a:cubicBezTo>
                      <a:pt x="6215" y="1276"/>
                      <a:pt x="6098" y="1262"/>
                      <a:pt x="5989" y="1227"/>
                    </a:cubicBezTo>
                    <a:cubicBezTo>
                      <a:pt x="4977" y="906"/>
                      <a:pt x="4763" y="1"/>
                      <a:pt x="476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1" name="Google Shape;3971;p65"/>
              <p:cNvSpPr/>
              <p:nvPr/>
            </p:nvSpPr>
            <p:spPr>
              <a:xfrm>
                <a:off x="6686250" y="4573025"/>
                <a:ext cx="197650" cy="17875"/>
              </a:xfrm>
              <a:custGeom>
                <a:avLst/>
                <a:gdLst/>
                <a:ahLst/>
                <a:cxnLst/>
                <a:rect l="l" t="t" r="r" b="b"/>
                <a:pathLst>
                  <a:path w="7906" h="715" extrusionOk="0">
                    <a:moveTo>
                      <a:pt x="0" y="0"/>
                    </a:moveTo>
                    <a:lnTo>
                      <a:pt x="24" y="714"/>
                    </a:lnTo>
                    <a:lnTo>
                      <a:pt x="7906" y="714"/>
                    </a:lnTo>
                    <a:lnTo>
                      <a:pt x="7751" y="0"/>
                    </a:lnTo>
                    <a:close/>
                  </a:path>
                </a:pathLst>
              </a:custGeom>
              <a:solidFill>
                <a:srgbClr val="FEFD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2" name="Google Shape;3972;p65"/>
              <p:cNvSpPr/>
              <p:nvPr/>
            </p:nvSpPr>
            <p:spPr>
              <a:xfrm>
                <a:off x="6771075" y="4469725"/>
                <a:ext cx="29775" cy="49150"/>
              </a:xfrm>
              <a:custGeom>
                <a:avLst/>
                <a:gdLst/>
                <a:ahLst/>
                <a:cxnLst/>
                <a:rect l="l" t="t" r="r" b="b"/>
                <a:pathLst>
                  <a:path w="1191" h="1966" extrusionOk="0">
                    <a:moveTo>
                      <a:pt x="0" y="1"/>
                    </a:moveTo>
                    <a:lnTo>
                      <a:pt x="358" y="1965"/>
                    </a:lnTo>
                    <a:cubicBezTo>
                      <a:pt x="358" y="1965"/>
                      <a:pt x="1084" y="1846"/>
                      <a:pt x="1191" y="846"/>
                    </a:cubicBezTo>
                    <a:lnTo>
                      <a:pt x="1191" y="191"/>
                    </a:lnTo>
                    <a:lnTo>
                      <a:pt x="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3" name="Google Shape;3973;p65"/>
              <p:cNvSpPr/>
              <p:nvPr/>
            </p:nvSpPr>
            <p:spPr>
              <a:xfrm>
                <a:off x="6723750" y="2863650"/>
                <a:ext cx="197075" cy="180925"/>
              </a:xfrm>
              <a:custGeom>
                <a:avLst/>
                <a:gdLst/>
                <a:ahLst/>
                <a:cxnLst/>
                <a:rect l="l" t="t" r="r" b="b"/>
                <a:pathLst>
                  <a:path w="7883" h="7237" extrusionOk="0">
                    <a:moveTo>
                      <a:pt x="5895" y="1"/>
                    </a:moveTo>
                    <a:cubicBezTo>
                      <a:pt x="3993" y="1"/>
                      <a:pt x="1774" y="700"/>
                      <a:pt x="1774" y="700"/>
                    </a:cubicBezTo>
                    <a:cubicBezTo>
                      <a:pt x="1774" y="700"/>
                      <a:pt x="1494" y="351"/>
                      <a:pt x="1138" y="351"/>
                    </a:cubicBezTo>
                    <a:cubicBezTo>
                      <a:pt x="959" y="351"/>
                      <a:pt x="762" y="438"/>
                      <a:pt x="572" y="700"/>
                    </a:cubicBezTo>
                    <a:cubicBezTo>
                      <a:pt x="0" y="1474"/>
                      <a:pt x="727" y="1807"/>
                      <a:pt x="524" y="2796"/>
                    </a:cubicBezTo>
                    <a:cubicBezTo>
                      <a:pt x="322" y="3784"/>
                      <a:pt x="1036" y="4129"/>
                      <a:pt x="572" y="5296"/>
                    </a:cubicBezTo>
                    <a:cubicBezTo>
                      <a:pt x="107" y="6451"/>
                      <a:pt x="1322" y="7237"/>
                      <a:pt x="1322" y="7237"/>
                    </a:cubicBezTo>
                    <a:cubicBezTo>
                      <a:pt x="1370" y="6367"/>
                      <a:pt x="2310" y="6344"/>
                      <a:pt x="2310" y="6344"/>
                    </a:cubicBezTo>
                    <a:cubicBezTo>
                      <a:pt x="3263" y="3486"/>
                      <a:pt x="6834" y="950"/>
                      <a:pt x="6834" y="950"/>
                    </a:cubicBezTo>
                    <a:lnTo>
                      <a:pt x="7882" y="438"/>
                    </a:lnTo>
                    <a:cubicBezTo>
                      <a:pt x="7384" y="115"/>
                      <a:pt x="6666" y="1"/>
                      <a:pt x="58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4" name="Google Shape;3974;p65"/>
              <p:cNvSpPr/>
              <p:nvPr/>
            </p:nvSpPr>
            <p:spPr>
              <a:xfrm>
                <a:off x="6928225" y="3245550"/>
                <a:ext cx="33075" cy="164850"/>
              </a:xfrm>
              <a:custGeom>
                <a:avLst/>
                <a:gdLst/>
                <a:ahLst/>
                <a:cxnLst/>
                <a:rect l="l" t="t" r="r" b="b"/>
                <a:pathLst>
                  <a:path w="1323" h="6594" extrusionOk="0">
                    <a:moveTo>
                      <a:pt x="284" y="0"/>
                    </a:moveTo>
                    <a:cubicBezTo>
                      <a:pt x="261" y="0"/>
                      <a:pt x="238" y="3"/>
                      <a:pt x="215" y="9"/>
                    </a:cubicBezTo>
                    <a:cubicBezTo>
                      <a:pt x="84" y="57"/>
                      <a:pt x="1" y="188"/>
                      <a:pt x="49" y="331"/>
                    </a:cubicBezTo>
                    <a:cubicBezTo>
                      <a:pt x="632" y="2248"/>
                      <a:pt x="811" y="4319"/>
                      <a:pt x="584" y="6308"/>
                    </a:cubicBezTo>
                    <a:cubicBezTo>
                      <a:pt x="572" y="6450"/>
                      <a:pt x="668" y="6570"/>
                      <a:pt x="811" y="6581"/>
                    </a:cubicBezTo>
                    <a:cubicBezTo>
                      <a:pt x="822" y="6593"/>
                      <a:pt x="834" y="6593"/>
                      <a:pt x="834" y="6593"/>
                    </a:cubicBezTo>
                    <a:cubicBezTo>
                      <a:pt x="965" y="6593"/>
                      <a:pt x="1072" y="6498"/>
                      <a:pt x="1084" y="6367"/>
                    </a:cubicBezTo>
                    <a:cubicBezTo>
                      <a:pt x="1322" y="4307"/>
                      <a:pt x="1132" y="2164"/>
                      <a:pt x="525" y="176"/>
                    </a:cubicBezTo>
                    <a:cubicBezTo>
                      <a:pt x="495" y="68"/>
                      <a:pt x="392" y="0"/>
                      <a:pt x="2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5" name="Google Shape;3975;p65"/>
              <p:cNvSpPr/>
              <p:nvPr/>
            </p:nvSpPr>
            <p:spPr>
              <a:xfrm>
                <a:off x="6865125" y="3246875"/>
                <a:ext cx="25625" cy="185850"/>
              </a:xfrm>
              <a:custGeom>
                <a:avLst/>
                <a:gdLst/>
                <a:ahLst/>
                <a:cxnLst/>
                <a:rect l="l" t="t" r="r" b="b"/>
                <a:pathLst>
                  <a:path w="1025" h="7434" extrusionOk="0">
                    <a:moveTo>
                      <a:pt x="271" y="0"/>
                    </a:moveTo>
                    <a:cubicBezTo>
                      <a:pt x="257" y="0"/>
                      <a:pt x="242" y="1"/>
                      <a:pt x="227" y="4"/>
                    </a:cubicBezTo>
                    <a:cubicBezTo>
                      <a:pt x="96" y="28"/>
                      <a:pt x="1" y="159"/>
                      <a:pt x="25" y="290"/>
                    </a:cubicBezTo>
                    <a:cubicBezTo>
                      <a:pt x="417" y="2564"/>
                      <a:pt x="513" y="4873"/>
                      <a:pt x="322" y="7159"/>
                    </a:cubicBezTo>
                    <a:cubicBezTo>
                      <a:pt x="310" y="7302"/>
                      <a:pt x="417" y="7421"/>
                      <a:pt x="560" y="7433"/>
                    </a:cubicBezTo>
                    <a:lnTo>
                      <a:pt x="572" y="7433"/>
                    </a:lnTo>
                    <a:cubicBezTo>
                      <a:pt x="703" y="7433"/>
                      <a:pt x="822" y="7326"/>
                      <a:pt x="822" y="7195"/>
                    </a:cubicBezTo>
                    <a:cubicBezTo>
                      <a:pt x="1025" y="4873"/>
                      <a:pt x="918" y="2516"/>
                      <a:pt x="525" y="206"/>
                    </a:cubicBezTo>
                    <a:cubicBezTo>
                      <a:pt x="503" y="89"/>
                      <a:pt x="396" y="0"/>
                      <a:pt x="2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Tree>
    <p:extLst>
      <p:ext uri="{BB962C8B-B14F-4D97-AF65-F5344CB8AC3E}">
        <p14:creationId xmlns:p14="http://schemas.microsoft.com/office/powerpoint/2010/main" val="2895064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42"/>
        <p:cNvGrpSpPr/>
        <p:nvPr/>
      </p:nvGrpSpPr>
      <p:grpSpPr>
        <a:xfrm>
          <a:off x="0" y="0"/>
          <a:ext cx="0" cy="0"/>
          <a:chOff x="0" y="0"/>
          <a:chExt cx="0" cy="0"/>
        </a:xfrm>
      </p:grpSpPr>
      <p:sp>
        <p:nvSpPr>
          <p:cNvPr id="9343" name="Google Shape;9343;p95"/>
          <p:cNvSpPr txBox="1">
            <a:spLocks noGrp="1"/>
          </p:cNvSpPr>
          <p:nvPr>
            <p:ph type="title" idx="15"/>
          </p:nvPr>
        </p:nvSpPr>
        <p:spPr>
          <a:xfrm>
            <a:off x="712350" y="150403"/>
            <a:ext cx="7719300" cy="48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March – June 2022 Achievements</a:t>
            </a:r>
            <a:endParaRPr dirty="0"/>
          </a:p>
        </p:txBody>
      </p:sp>
      <p:sp>
        <p:nvSpPr>
          <p:cNvPr id="9344" name="Google Shape;9344;p95"/>
          <p:cNvSpPr txBox="1">
            <a:spLocks noGrp="1"/>
          </p:cNvSpPr>
          <p:nvPr>
            <p:ph type="title"/>
          </p:nvPr>
        </p:nvSpPr>
        <p:spPr>
          <a:xfrm>
            <a:off x="979097" y="1017813"/>
            <a:ext cx="2001900"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chemeClr val="lt1"/>
                </a:solidFill>
              </a:rPr>
              <a:t>1. Access to Public Services</a:t>
            </a:r>
            <a:endParaRPr dirty="0">
              <a:solidFill>
                <a:schemeClr val="lt1"/>
              </a:solidFill>
            </a:endParaRPr>
          </a:p>
        </p:txBody>
      </p:sp>
      <p:sp>
        <p:nvSpPr>
          <p:cNvPr id="9345" name="Google Shape;9345;p95"/>
          <p:cNvSpPr txBox="1">
            <a:spLocks noGrp="1"/>
          </p:cNvSpPr>
          <p:nvPr>
            <p:ph type="subTitle" idx="1"/>
          </p:nvPr>
        </p:nvSpPr>
        <p:spPr>
          <a:xfrm>
            <a:off x="979097" y="1405159"/>
            <a:ext cx="2001900" cy="599700"/>
          </a:xfrm>
          <a:prstGeom prst="rect">
            <a:avLst/>
          </a:prstGeom>
        </p:spPr>
        <p:txBody>
          <a:bodyPr spcFirstLastPara="1" wrap="square" lIns="91425" tIns="91425" rIns="91425" bIns="91425" anchor="t" anchorCtr="0">
            <a:noAutofit/>
          </a:bodyPr>
          <a:lstStyle/>
          <a:p>
            <a:pPr marL="285750" indent="-285750" algn="l">
              <a:buFont typeface="Arial" panose="020B0604020202020204" pitchFamily="34" charset="0"/>
              <a:buChar char="•"/>
            </a:pPr>
            <a:r>
              <a:rPr lang="en-US" sz="1200" dirty="0">
                <a:solidFill>
                  <a:schemeClr val="tx1">
                    <a:lumMod val="50000"/>
                  </a:schemeClr>
                </a:solidFill>
              </a:rPr>
              <a:t>Advanced consultation on Community/cultural hub at 18-20 Barker place. Includes three meetings and one presentation to cultural quarter steering committee, so far.</a:t>
            </a:r>
          </a:p>
          <a:p>
            <a:pPr marL="285750" indent="-285750" algn="l">
              <a:buFont typeface="Arial" panose="020B0604020202020204" pitchFamily="34" charset="0"/>
              <a:buChar char="•"/>
            </a:pPr>
            <a:endParaRPr lang="en-US" sz="1200" dirty="0">
              <a:solidFill>
                <a:schemeClr val="tx1">
                  <a:lumMod val="50000"/>
                </a:schemeClr>
              </a:solidFill>
            </a:endParaRPr>
          </a:p>
          <a:p>
            <a:pPr marL="285750" indent="-285750" algn="l">
              <a:buFont typeface="Arial" panose="020B0604020202020204" pitchFamily="34" charset="0"/>
              <a:buChar char="•"/>
            </a:pPr>
            <a:r>
              <a:rPr lang="en-US" sz="1200" dirty="0">
                <a:solidFill>
                  <a:schemeClr val="tx1">
                    <a:lumMod val="50000"/>
                  </a:schemeClr>
                </a:solidFill>
              </a:rPr>
              <a:t>Developed an online social media presence, linking information – 60 current followers.</a:t>
            </a:r>
          </a:p>
          <a:p>
            <a:pPr marL="0" lvl="0" indent="0" algn="ctr" rtl="0">
              <a:spcBef>
                <a:spcPts val="0"/>
              </a:spcBef>
              <a:spcAft>
                <a:spcPts val="1600"/>
              </a:spcAft>
              <a:buNone/>
            </a:pPr>
            <a:endParaRPr dirty="0">
              <a:solidFill>
                <a:schemeClr val="tx1">
                  <a:lumMod val="50000"/>
                </a:schemeClr>
              </a:solidFill>
            </a:endParaRPr>
          </a:p>
        </p:txBody>
      </p:sp>
      <p:sp>
        <p:nvSpPr>
          <p:cNvPr id="9346" name="Google Shape;9346;p95"/>
          <p:cNvSpPr txBox="1">
            <a:spLocks noGrp="1"/>
          </p:cNvSpPr>
          <p:nvPr>
            <p:ph type="title" idx="2"/>
          </p:nvPr>
        </p:nvSpPr>
        <p:spPr>
          <a:xfrm>
            <a:off x="3247744" y="1012075"/>
            <a:ext cx="2204108"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GB" dirty="0">
                <a:solidFill>
                  <a:schemeClr val="lt1"/>
                </a:solidFill>
              </a:rPr>
              <a:t>2. Education/Lifelong Learning</a:t>
            </a:r>
            <a:endParaRPr dirty="0">
              <a:solidFill>
                <a:schemeClr val="lt1"/>
              </a:solidFill>
            </a:endParaRPr>
          </a:p>
        </p:txBody>
      </p:sp>
      <p:sp>
        <p:nvSpPr>
          <p:cNvPr id="9347" name="Google Shape;9347;p95"/>
          <p:cNvSpPr txBox="1">
            <a:spLocks noGrp="1"/>
          </p:cNvSpPr>
          <p:nvPr>
            <p:ph type="subTitle" idx="3"/>
          </p:nvPr>
        </p:nvSpPr>
        <p:spPr>
          <a:xfrm>
            <a:off x="3247744" y="1405159"/>
            <a:ext cx="2369751" cy="599700"/>
          </a:xfrm>
          <a:prstGeom prst="rect">
            <a:avLst/>
          </a:prstGeom>
        </p:spPr>
        <p:txBody>
          <a:bodyPr spcFirstLastPara="1" wrap="square" lIns="91425" tIns="91425" rIns="91425" bIns="91425" anchor="t" anchorCtr="0">
            <a:noAutofit/>
          </a:bodyPr>
          <a:lstStyle/>
          <a:p>
            <a:pPr marL="342900" algn="l">
              <a:buFont typeface="Arial" panose="020B0604020202020204" pitchFamily="34" charset="0"/>
              <a:buChar char="•"/>
            </a:pPr>
            <a:r>
              <a:rPr lang="en-US" sz="1200" dirty="0">
                <a:solidFill>
                  <a:schemeClr val="tx1">
                    <a:lumMod val="50000"/>
                  </a:schemeClr>
                </a:solidFill>
              </a:rPr>
              <a:t>Two schools identified as new yellow flag schools.</a:t>
            </a:r>
          </a:p>
          <a:p>
            <a:pPr marL="0" indent="0" algn="l"/>
            <a:endParaRPr lang="en-US" sz="1200" dirty="0">
              <a:solidFill>
                <a:schemeClr val="tx1">
                  <a:lumMod val="50000"/>
                </a:schemeClr>
              </a:solidFill>
            </a:endParaRPr>
          </a:p>
          <a:p>
            <a:pPr marL="342900" algn="l">
              <a:buFont typeface="Arial" panose="020B0604020202020204" pitchFamily="34" charset="0"/>
              <a:buChar char="•"/>
            </a:pPr>
            <a:r>
              <a:rPr lang="en-US" sz="1200" dirty="0">
                <a:solidFill>
                  <a:schemeClr val="tx1">
                    <a:lumMod val="50000"/>
                  </a:schemeClr>
                </a:solidFill>
              </a:rPr>
              <a:t>Meeting arranged with national Yellow flag staff to imbed my role in the process.</a:t>
            </a:r>
          </a:p>
          <a:p>
            <a:pPr marL="0" indent="0" algn="l"/>
            <a:endParaRPr lang="en-US" sz="1200" dirty="0">
              <a:solidFill>
                <a:schemeClr val="tx1">
                  <a:lumMod val="50000"/>
                </a:schemeClr>
              </a:solidFill>
            </a:endParaRPr>
          </a:p>
          <a:p>
            <a:pPr marL="342900" algn="l">
              <a:buFont typeface="Arial" panose="020B0604020202020204" pitchFamily="34" charset="0"/>
              <a:buChar char="•"/>
            </a:pPr>
            <a:r>
              <a:rPr lang="en-US" sz="1200" dirty="0">
                <a:solidFill>
                  <a:schemeClr val="tx1">
                    <a:lumMod val="50000"/>
                  </a:schemeClr>
                </a:solidFill>
              </a:rPr>
              <a:t>Tentative discussions with VP of EDI of the SETU re: activities in support of the strategy.</a:t>
            </a:r>
          </a:p>
          <a:p>
            <a:pPr marL="0" indent="0" algn="l"/>
            <a:endParaRPr lang="en-US" sz="1200" dirty="0">
              <a:solidFill>
                <a:schemeClr val="tx1">
                  <a:lumMod val="50000"/>
                </a:schemeClr>
              </a:solidFill>
            </a:endParaRPr>
          </a:p>
          <a:p>
            <a:pPr marL="342900" algn="l">
              <a:buFont typeface="Arial" panose="020B0604020202020204" pitchFamily="34" charset="0"/>
              <a:buChar char="•"/>
            </a:pPr>
            <a:r>
              <a:rPr lang="en-US" sz="1200" dirty="0">
                <a:solidFill>
                  <a:schemeClr val="tx1">
                    <a:lumMod val="50000"/>
                  </a:schemeClr>
                </a:solidFill>
              </a:rPr>
              <a:t>Best ‘Intercultural school project’ being developed to encourage schools to showcase their intercultural activities. </a:t>
            </a:r>
          </a:p>
        </p:txBody>
      </p:sp>
      <p:sp>
        <p:nvSpPr>
          <p:cNvPr id="31" name="Google Shape;9346;p95">
            <a:extLst>
              <a:ext uri="{FF2B5EF4-FFF2-40B4-BE49-F238E27FC236}">
                <a16:creationId xmlns:a16="http://schemas.microsoft.com/office/drawing/2014/main" id="{89CA1FB7-4AFD-3671-2735-265F932D6740}"/>
              </a:ext>
            </a:extLst>
          </p:cNvPr>
          <p:cNvSpPr txBox="1">
            <a:spLocks/>
          </p:cNvSpPr>
          <p:nvPr/>
        </p:nvSpPr>
        <p:spPr>
          <a:xfrm>
            <a:off x="5718599" y="1012075"/>
            <a:ext cx="2204108" cy="492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1pPr>
            <a:lvl2pPr marR="0" lvl="1"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2pPr>
            <a:lvl3pPr marR="0" lvl="2"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3pPr>
            <a:lvl4pPr marR="0" lvl="3"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4pPr>
            <a:lvl5pPr marR="0" lvl="4"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5pPr>
            <a:lvl6pPr marR="0" lvl="5"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6pPr>
            <a:lvl7pPr marR="0" lvl="6"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7pPr>
            <a:lvl8pPr marR="0" lvl="7"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8pPr>
            <a:lvl9pPr marR="0" lvl="8"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9pPr>
          </a:lstStyle>
          <a:p>
            <a:r>
              <a:rPr lang="en-GB" dirty="0"/>
              <a:t>3. Employment/ Pathways to work</a:t>
            </a:r>
          </a:p>
        </p:txBody>
      </p:sp>
      <p:sp>
        <p:nvSpPr>
          <p:cNvPr id="32" name="Google Shape;9347;p95">
            <a:extLst>
              <a:ext uri="{FF2B5EF4-FFF2-40B4-BE49-F238E27FC236}">
                <a16:creationId xmlns:a16="http://schemas.microsoft.com/office/drawing/2014/main" id="{D2078B48-F534-EDF2-8BBA-BFE26F2161F3}"/>
              </a:ext>
            </a:extLst>
          </p:cNvPr>
          <p:cNvSpPr txBox="1">
            <a:spLocks/>
          </p:cNvSpPr>
          <p:nvPr/>
        </p:nvSpPr>
        <p:spPr>
          <a:xfrm>
            <a:off x="5718599" y="1405159"/>
            <a:ext cx="2369751" cy="599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15000"/>
              </a:lnSpc>
              <a:spcBef>
                <a:spcPts val="0"/>
              </a:spcBef>
              <a:spcAft>
                <a:spcPts val="0"/>
              </a:spcAft>
              <a:buClr>
                <a:schemeClr val="dk1"/>
              </a:buClr>
              <a:buSzPts val="1800"/>
              <a:buFont typeface="Abel"/>
              <a:buNone/>
              <a:defRPr sz="1300" b="0" i="0" u="none" strike="noStrike" cap="none">
                <a:solidFill>
                  <a:schemeClr val="dk1"/>
                </a:solidFill>
                <a:latin typeface="Abel"/>
                <a:ea typeface="Abel"/>
                <a:cs typeface="Abel"/>
                <a:sym typeface="Abel"/>
              </a:defRPr>
            </a:lvl1pPr>
            <a:lvl2pPr marL="914400" marR="0" lvl="1"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2pPr>
            <a:lvl3pPr marL="1371600" marR="0" lvl="2"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3pPr>
            <a:lvl4pPr marL="1828800" marR="0" lvl="3"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4pPr>
            <a:lvl5pPr marL="2286000" marR="0" lvl="4"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5pPr>
            <a:lvl6pPr marL="2743200" marR="0" lvl="5"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6pPr>
            <a:lvl7pPr marL="3200400" marR="0" lvl="6"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7pPr>
            <a:lvl8pPr marL="3657600" marR="0" lvl="7"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8pPr>
            <a:lvl9pPr marL="4114800" marR="0" lvl="8" indent="-317500" algn="ctr" rtl="0">
              <a:lnSpc>
                <a:spcPct val="115000"/>
              </a:lnSpc>
              <a:spcBef>
                <a:spcPts val="1600"/>
              </a:spcBef>
              <a:spcAft>
                <a:spcPts val="1600"/>
              </a:spcAft>
              <a:buClr>
                <a:schemeClr val="dk1"/>
              </a:buClr>
              <a:buSzPts val="1400"/>
              <a:buFont typeface="Abel"/>
              <a:buNone/>
              <a:defRPr sz="1400" b="0" i="0" u="none" strike="noStrike" cap="none">
                <a:solidFill>
                  <a:schemeClr val="dk1"/>
                </a:solidFill>
                <a:latin typeface="Abel"/>
                <a:ea typeface="Abel"/>
                <a:cs typeface="Abel"/>
                <a:sym typeface="Abel"/>
              </a:defRPr>
            </a:lvl9pPr>
          </a:lstStyle>
          <a:p>
            <a:pPr marL="342900" algn="l">
              <a:buFont typeface="Arial" panose="020B0604020202020204" pitchFamily="34" charset="0"/>
              <a:buChar char="•"/>
            </a:pPr>
            <a:r>
              <a:rPr lang="en-US" sz="1200" dirty="0">
                <a:solidFill>
                  <a:schemeClr val="tx1">
                    <a:lumMod val="50000"/>
                  </a:schemeClr>
                </a:solidFill>
              </a:rPr>
              <a:t>Basic agreement that an integration category will be included in business Awards </a:t>
            </a:r>
          </a:p>
        </p:txBody>
      </p:sp>
    </p:spTree>
    <p:custDataLst>
      <p:tags r:id="rId1"/>
    </p:custDataLst>
    <p:extLst>
      <p:ext uri="{BB962C8B-B14F-4D97-AF65-F5344CB8AC3E}">
        <p14:creationId xmlns:p14="http://schemas.microsoft.com/office/powerpoint/2010/main" val="390872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44"/>
                                        </p:tgtEl>
                                        <p:attrNameLst>
                                          <p:attrName>style.visibility</p:attrName>
                                        </p:attrNameLst>
                                      </p:cBhvr>
                                      <p:to>
                                        <p:strVal val="visible"/>
                                      </p:to>
                                    </p:set>
                                    <p:animEffect transition="in" filter="fade">
                                      <p:cBhvr>
                                        <p:cTn id="7" dur="1000"/>
                                        <p:tgtEl>
                                          <p:spTgt spid="934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345"/>
                                        </p:tgtEl>
                                        <p:attrNameLst>
                                          <p:attrName>style.visibility</p:attrName>
                                        </p:attrNameLst>
                                      </p:cBhvr>
                                      <p:to>
                                        <p:strVal val="visible"/>
                                      </p:to>
                                    </p:set>
                                    <p:animEffect transition="in" filter="fade">
                                      <p:cBhvr>
                                        <p:cTn id="11" dur="1000"/>
                                        <p:tgtEl>
                                          <p:spTgt spid="934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346"/>
                                        </p:tgtEl>
                                        <p:attrNameLst>
                                          <p:attrName>style.visibility</p:attrName>
                                        </p:attrNameLst>
                                      </p:cBhvr>
                                      <p:to>
                                        <p:strVal val="visible"/>
                                      </p:to>
                                    </p:set>
                                    <p:animEffect transition="in" filter="fade">
                                      <p:cBhvr>
                                        <p:cTn id="16" dur="1000"/>
                                        <p:tgtEl>
                                          <p:spTgt spid="9346"/>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347"/>
                                        </p:tgtEl>
                                        <p:attrNameLst>
                                          <p:attrName>style.visibility</p:attrName>
                                        </p:attrNameLst>
                                      </p:cBhvr>
                                      <p:to>
                                        <p:strVal val="visible"/>
                                      </p:to>
                                    </p:set>
                                    <p:animEffect transition="in" filter="fade">
                                      <p:cBhvr>
                                        <p:cTn id="20" dur="1000"/>
                                        <p:tgtEl>
                                          <p:spTgt spid="934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42"/>
        <p:cNvGrpSpPr/>
        <p:nvPr/>
      </p:nvGrpSpPr>
      <p:grpSpPr>
        <a:xfrm>
          <a:off x="0" y="0"/>
          <a:ext cx="0" cy="0"/>
          <a:chOff x="0" y="0"/>
          <a:chExt cx="0" cy="0"/>
        </a:xfrm>
      </p:grpSpPr>
      <p:sp>
        <p:nvSpPr>
          <p:cNvPr id="9343" name="Google Shape;9343;p95"/>
          <p:cNvSpPr txBox="1">
            <a:spLocks noGrp="1"/>
          </p:cNvSpPr>
          <p:nvPr>
            <p:ph type="title" idx="15"/>
          </p:nvPr>
        </p:nvSpPr>
        <p:spPr>
          <a:xfrm>
            <a:off x="712350" y="150403"/>
            <a:ext cx="7719300" cy="48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March – June 2022 Achievements</a:t>
            </a:r>
            <a:endParaRPr dirty="0"/>
          </a:p>
        </p:txBody>
      </p:sp>
      <p:sp>
        <p:nvSpPr>
          <p:cNvPr id="9344" name="Google Shape;9344;p95"/>
          <p:cNvSpPr txBox="1">
            <a:spLocks noGrp="1"/>
          </p:cNvSpPr>
          <p:nvPr>
            <p:ph type="title"/>
          </p:nvPr>
        </p:nvSpPr>
        <p:spPr>
          <a:xfrm>
            <a:off x="979097" y="1017813"/>
            <a:ext cx="2001900"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4</a:t>
            </a:r>
            <a:r>
              <a:rPr lang="en" dirty="0">
                <a:solidFill>
                  <a:schemeClr val="lt1"/>
                </a:solidFill>
              </a:rPr>
              <a:t>. Health</a:t>
            </a:r>
            <a:endParaRPr dirty="0">
              <a:solidFill>
                <a:schemeClr val="lt1"/>
              </a:solidFill>
            </a:endParaRPr>
          </a:p>
        </p:txBody>
      </p:sp>
      <p:sp>
        <p:nvSpPr>
          <p:cNvPr id="9345" name="Google Shape;9345;p95"/>
          <p:cNvSpPr txBox="1">
            <a:spLocks noGrp="1"/>
          </p:cNvSpPr>
          <p:nvPr>
            <p:ph type="subTitle" idx="1"/>
          </p:nvPr>
        </p:nvSpPr>
        <p:spPr>
          <a:xfrm>
            <a:off x="979097" y="1405159"/>
            <a:ext cx="2001900" cy="599700"/>
          </a:xfrm>
          <a:prstGeom prst="rect">
            <a:avLst/>
          </a:prstGeom>
        </p:spPr>
        <p:txBody>
          <a:bodyPr spcFirstLastPara="1" wrap="square" lIns="91425" tIns="91425" rIns="91425" bIns="91425" anchor="t" anchorCtr="0">
            <a:noAutofit/>
          </a:bodyPr>
          <a:lstStyle/>
          <a:p>
            <a:pPr marL="171450" indent="-171450" algn="l">
              <a:buFont typeface="Arial" panose="020B0604020202020204" pitchFamily="34" charset="0"/>
              <a:buChar char="•"/>
            </a:pPr>
            <a:r>
              <a:rPr lang="en-US" sz="1200" dirty="0">
                <a:solidFill>
                  <a:schemeClr val="tx1">
                    <a:lumMod val="50000"/>
                  </a:schemeClr>
                </a:solidFill>
              </a:rPr>
              <a:t>Meeting with intercultural health hub, presentation on WMIS. Agreement to support work.</a:t>
            </a:r>
          </a:p>
          <a:p>
            <a:pPr marL="0" indent="0" algn="l"/>
            <a:endParaRPr lang="en-US" sz="1200" dirty="0">
              <a:solidFill>
                <a:schemeClr val="tx1">
                  <a:lumMod val="50000"/>
                </a:schemeClr>
              </a:solidFill>
            </a:endParaRPr>
          </a:p>
          <a:p>
            <a:pPr marL="171450" indent="-171450" algn="l">
              <a:buFont typeface="Arial" panose="020B0604020202020204" pitchFamily="34" charset="0"/>
              <a:buChar char="•"/>
            </a:pPr>
            <a:r>
              <a:rPr lang="en-US" sz="1200" dirty="0">
                <a:solidFill>
                  <a:schemeClr val="tx1">
                    <a:lumMod val="50000"/>
                  </a:schemeClr>
                </a:solidFill>
              </a:rPr>
              <a:t>Meeting with GP representative body to include info in their surgeries and on GP Newsletter re: WMIF and WMIS. </a:t>
            </a:r>
          </a:p>
          <a:p>
            <a:pPr marL="285750" indent="-285750" algn="l">
              <a:buFont typeface="Arial" panose="020B0604020202020204" pitchFamily="34" charset="0"/>
              <a:buChar char="•"/>
            </a:pPr>
            <a:endParaRPr lang="en-US" sz="1200" dirty="0">
              <a:solidFill>
                <a:schemeClr val="tx1">
                  <a:lumMod val="50000"/>
                </a:schemeClr>
              </a:solidFill>
            </a:endParaRPr>
          </a:p>
          <a:p>
            <a:pPr marL="0" lvl="0" indent="0" algn="ctr" rtl="0">
              <a:spcBef>
                <a:spcPts val="0"/>
              </a:spcBef>
              <a:spcAft>
                <a:spcPts val="1600"/>
              </a:spcAft>
              <a:buNone/>
            </a:pPr>
            <a:endParaRPr dirty="0">
              <a:solidFill>
                <a:schemeClr val="tx1">
                  <a:lumMod val="50000"/>
                </a:schemeClr>
              </a:solidFill>
            </a:endParaRPr>
          </a:p>
        </p:txBody>
      </p:sp>
      <p:sp>
        <p:nvSpPr>
          <p:cNvPr id="9346" name="Google Shape;9346;p95"/>
          <p:cNvSpPr txBox="1">
            <a:spLocks noGrp="1"/>
          </p:cNvSpPr>
          <p:nvPr>
            <p:ph type="title" idx="2"/>
          </p:nvPr>
        </p:nvSpPr>
        <p:spPr>
          <a:xfrm>
            <a:off x="3247744" y="1012075"/>
            <a:ext cx="2204108"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GB" dirty="0"/>
              <a:t>5</a:t>
            </a:r>
            <a:r>
              <a:rPr lang="en-GB" dirty="0">
                <a:solidFill>
                  <a:schemeClr val="lt1"/>
                </a:solidFill>
              </a:rPr>
              <a:t>. Integration / Social inclusion</a:t>
            </a:r>
            <a:endParaRPr dirty="0">
              <a:solidFill>
                <a:schemeClr val="lt1"/>
              </a:solidFill>
            </a:endParaRPr>
          </a:p>
        </p:txBody>
      </p:sp>
      <p:sp>
        <p:nvSpPr>
          <p:cNvPr id="9347" name="Google Shape;9347;p95"/>
          <p:cNvSpPr txBox="1">
            <a:spLocks noGrp="1"/>
          </p:cNvSpPr>
          <p:nvPr>
            <p:ph type="subTitle" idx="3"/>
          </p:nvPr>
        </p:nvSpPr>
        <p:spPr>
          <a:xfrm>
            <a:off x="3247744" y="1405159"/>
            <a:ext cx="2369751" cy="599700"/>
          </a:xfrm>
          <a:prstGeom prst="rect">
            <a:avLst/>
          </a:prstGeom>
        </p:spPr>
        <p:txBody>
          <a:bodyPr spcFirstLastPara="1" wrap="square" lIns="91425" tIns="91425" rIns="91425" bIns="91425" anchor="t" anchorCtr="0">
            <a:noAutofit/>
          </a:bodyPr>
          <a:lstStyle/>
          <a:p>
            <a:pPr marL="342900" algn="l">
              <a:buFont typeface="Arial" panose="020B0604020202020204" pitchFamily="34" charset="0"/>
              <a:buChar char="•"/>
            </a:pPr>
            <a:r>
              <a:rPr lang="en-US" sz="1200" dirty="0">
                <a:solidFill>
                  <a:schemeClr val="tx1">
                    <a:lumMod val="50000"/>
                  </a:schemeClr>
                </a:solidFill>
              </a:rPr>
              <a:t>Meeting community groups through cultural events i.e. St. Patrick's day, Africa Day etc.</a:t>
            </a:r>
          </a:p>
          <a:p>
            <a:pPr marL="0" indent="0" algn="l"/>
            <a:endParaRPr lang="en-US" sz="1200" dirty="0">
              <a:solidFill>
                <a:schemeClr val="tx1">
                  <a:lumMod val="50000"/>
                </a:schemeClr>
              </a:solidFill>
            </a:endParaRPr>
          </a:p>
          <a:p>
            <a:pPr marL="342900" algn="l">
              <a:buFont typeface="Arial" panose="020B0604020202020204" pitchFamily="34" charset="0"/>
              <a:buChar char="•"/>
            </a:pPr>
            <a:r>
              <a:rPr lang="en-US" sz="1200" dirty="0">
                <a:solidFill>
                  <a:schemeClr val="tx1">
                    <a:lumMod val="50000"/>
                  </a:schemeClr>
                </a:solidFill>
              </a:rPr>
              <a:t>Began to help build capacity of the migrant integration forum with a view to them creating a strategic plan of their own right and increasing the forums wider influence.</a:t>
            </a:r>
          </a:p>
          <a:p>
            <a:pPr marL="0" indent="0" algn="l"/>
            <a:endParaRPr lang="en-US" sz="1200" dirty="0">
              <a:solidFill>
                <a:schemeClr val="tx1">
                  <a:lumMod val="50000"/>
                </a:schemeClr>
              </a:solidFill>
            </a:endParaRPr>
          </a:p>
          <a:p>
            <a:pPr marL="342900" algn="l">
              <a:buFont typeface="Arial" panose="020B0604020202020204" pitchFamily="34" charset="0"/>
              <a:buChar char="•"/>
            </a:pPr>
            <a:r>
              <a:rPr lang="en-US" sz="1200" dirty="0">
                <a:solidFill>
                  <a:schemeClr val="tx1">
                    <a:lumMod val="50000"/>
                  </a:schemeClr>
                </a:solidFill>
              </a:rPr>
              <a:t>Advanced plans with intercultural coordinator for 3 AHB to run pilot projects in Waterford to support integration in identified housing estates.</a:t>
            </a:r>
          </a:p>
        </p:txBody>
      </p:sp>
      <p:sp>
        <p:nvSpPr>
          <p:cNvPr id="31" name="Google Shape;9346;p95">
            <a:extLst>
              <a:ext uri="{FF2B5EF4-FFF2-40B4-BE49-F238E27FC236}">
                <a16:creationId xmlns:a16="http://schemas.microsoft.com/office/drawing/2014/main" id="{89CA1FB7-4AFD-3671-2735-265F932D6740}"/>
              </a:ext>
            </a:extLst>
          </p:cNvPr>
          <p:cNvSpPr txBox="1">
            <a:spLocks/>
          </p:cNvSpPr>
          <p:nvPr/>
        </p:nvSpPr>
        <p:spPr>
          <a:xfrm>
            <a:off x="5718599" y="1012075"/>
            <a:ext cx="2204108" cy="492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1pPr>
            <a:lvl2pPr marR="0" lvl="1"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2pPr>
            <a:lvl3pPr marR="0" lvl="2"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3pPr>
            <a:lvl4pPr marR="0" lvl="3"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4pPr>
            <a:lvl5pPr marR="0" lvl="4"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5pPr>
            <a:lvl6pPr marR="0" lvl="5"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6pPr>
            <a:lvl7pPr marR="0" lvl="6"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7pPr>
            <a:lvl8pPr marR="0" lvl="7"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8pPr>
            <a:lvl9pPr marR="0" lvl="8"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9pPr>
          </a:lstStyle>
          <a:p>
            <a:r>
              <a:rPr lang="en-GB" dirty="0"/>
              <a:t>6. Political / civic participation</a:t>
            </a:r>
          </a:p>
        </p:txBody>
      </p:sp>
      <p:sp>
        <p:nvSpPr>
          <p:cNvPr id="32" name="Google Shape;9347;p95">
            <a:extLst>
              <a:ext uri="{FF2B5EF4-FFF2-40B4-BE49-F238E27FC236}">
                <a16:creationId xmlns:a16="http://schemas.microsoft.com/office/drawing/2014/main" id="{D2078B48-F534-EDF2-8BBA-BFE26F2161F3}"/>
              </a:ext>
            </a:extLst>
          </p:cNvPr>
          <p:cNvSpPr txBox="1">
            <a:spLocks/>
          </p:cNvSpPr>
          <p:nvPr/>
        </p:nvSpPr>
        <p:spPr>
          <a:xfrm>
            <a:off x="5718599" y="1405159"/>
            <a:ext cx="2369751" cy="599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15000"/>
              </a:lnSpc>
              <a:spcBef>
                <a:spcPts val="0"/>
              </a:spcBef>
              <a:spcAft>
                <a:spcPts val="0"/>
              </a:spcAft>
              <a:buClr>
                <a:schemeClr val="dk1"/>
              </a:buClr>
              <a:buSzPts val="1800"/>
              <a:buFont typeface="Abel"/>
              <a:buNone/>
              <a:defRPr sz="1300" b="0" i="0" u="none" strike="noStrike" cap="none">
                <a:solidFill>
                  <a:schemeClr val="dk1"/>
                </a:solidFill>
                <a:latin typeface="Abel"/>
                <a:ea typeface="Abel"/>
                <a:cs typeface="Abel"/>
                <a:sym typeface="Abel"/>
              </a:defRPr>
            </a:lvl1pPr>
            <a:lvl2pPr marL="914400" marR="0" lvl="1"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2pPr>
            <a:lvl3pPr marL="1371600" marR="0" lvl="2"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3pPr>
            <a:lvl4pPr marL="1828800" marR="0" lvl="3"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4pPr>
            <a:lvl5pPr marL="2286000" marR="0" lvl="4"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5pPr>
            <a:lvl6pPr marL="2743200" marR="0" lvl="5"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6pPr>
            <a:lvl7pPr marL="3200400" marR="0" lvl="6"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7pPr>
            <a:lvl8pPr marL="3657600" marR="0" lvl="7"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8pPr>
            <a:lvl9pPr marL="4114800" marR="0" lvl="8" indent="-317500" algn="ctr" rtl="0">
              <a:lnSpc>
                <a:spcPct val="115000"/>
              </a:lnSpc>
              <a:spcBef>
                <a:spcPts val="1600"/>
              </a:spcBef>
              <a:spcAft>
                <a:spcPts val="1600"/>
              </a:spcAft>
              <a:buClr>
                <a:schemeClr val="dk1"/>
              </a:buClr>
              <a:buSzPts val="1400"/>
              <a:buFont typeface="Abel"/>
              <a:buNone/>
              <a:defRPr sz="1400" b="0" i="0" u="none" strike="noStrike" cap="none">
                <a:solidFill>
                  <a:schemeClr val="dk1"/>
                </a:solidFill>
                <a:latin typeface="Abel"/>
                <a:ea typeface="Abel"/>
                <a:cs typeface="Abel"/>
                <a:sym typeface="Abel"/>
              </a:defRPr>
            </a:lvl9pPr>
          </a:lstStyle>
          <a:p>
            <a:pPr marL="342900" algn="l">
              <a:buFont typeface="Arial" panose="020B0604020202020204" pitchFamily="34" charset="0"/>
              <a:buChar char="•"/>
            </a:pPr>
            <a:r>
              <a:rPr lang="en-US" sz="1200" dirty="0">
                <a:solidFill>
                  <a:schemeClr val="tx1">
                    <a:lumMod val="50000"/>
                  </a:schemeClr>
                </a:solidFill>
              </a:rPr>
              <a:t>Tentative meeting with SETU re: events for information on political system in Ireland.</a:t>
            </a:r>
          </a:p>
        </p:txBody>
      </p:sp>
    </p:spTree>
    <p:custDataLst>
      <p:tags r:id="rId1"/>
    </p:custDataLst>
    <p:extLst>
      <p:ext uri="{BB962C8B-B14F-4D97-AF65-F5344CB8AC3E}">
        <p14:creationId xmlns:p14="http://schemas.microsoft.com/office/powerpoint/2010/main" val="382074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44"/>
                                        </p:tgtEl>
                                        <p:attrNameLst>
                                          <p:attrName>style.visibility</p:attrName>
                                        </p:attrNameLst>
                                      </p:cBhvr>
                                      <p:to>
                                        <p:strVal val="visible"/>
                                      </p:to>
                                    </p:set>
                                    <p:animEffect transition="in" filter="fade">
                                      <p:cBhvr>
                                        <p:cTn id="7" dur="1000"/>
                                        <p:tgtEl>
                                          <p:spTgt spid="934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345"/>
                                        </p:tgtEl>
                                        <p:attrNameLst>
                                          <p:attrName>style.visibility</p:attrName>
                                        </p:attrNameLst>
                                      </p:cBhvr>
                                      <p:to>
                                        <p:strVal val="visible"/>
                                      </p:to>
                                    </p:set>
                                    <p:animEffect transition="in" filter="fade">
                                      <p:cBhvr>
                                        <p:cTn id="11" dur="1000"/>
                                        <p:tgtEl>
                                          <p:spTgt spid="934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346"/>
                                        </p:tgtEl>
                                        <p:attrNameLst>
                                          <p:attrName>style.visibility</p:attrName>
                                        </p:attrNameLst>
                                      </p:cBhvr>
                                      <p:to>
                                        <p:strVal val="visible"/>
                                      </p:to>
                                    </p:set>
                                    <p:animEffect transition="in" filter="fade">
                                      <p:cBhvr>
                                        <p:cTn id="16" dur="1000"/>
                                        <p:tgtEl>
                                          <p:spTgt spid="9346"/>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347"/>
                                        </p:tgtEl>
                                        <p:attrNameLst>
                                          <p:attrName>style.visibility</p:attrName>
                                        </p:attrNameLst>
                                      </p:cBhvr>
                                      <p:to>
                                        <p:strVal val="visible"/>
                                      </p:to>
                                    </p:set>
                                    <p:animEffect transition="in" filter="fade">
                                      <p:cBhvr>
                                        <p:cTn id="20" dur="1000"/>
                                        <p:tgtEl>
                                          <p:spTgt spid="934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42"/>
        <p:cNvGrpSpPr/>
        <p:nvPr/>
      </p:nvGrpSpPr>
      <p:grpSpPr>
        <a:xfrm>
          <a:off x="0" y="0"/>
          <a:ext cx="0" cy="0"/>
          <a:chOff x="0" y="0"/>
          <a:chExt cx="0" cy="0"/>
        </a:xfrm>
      </p:grpSpPr>
      <p:sp>
        <p:nvSpPr>
          <p:cNvPr id="9343" name="Google Shape;9343;p95"/>
          <p:cNvSpPr txBox="1">
            <a:spLocks noGrp="1"/>
          </p:cNvSpPr>
          <p:nvPr>
            <p:ph type="title" idx="15"/>
          </p:nvPr>
        </p:nvSpPr>
        <p:spPr>
          <a:xfrm>
            <a:off x="712350" y="150403"/>
            <a:ext cx="7719300" cy="48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March – June 2022 Achievements</a:t>
            </a:r>
            <a:endParaRPr dirty="0"/>
          </a:p>
        </p:txBody>
      </p:sp>
      <p:sp>
        <p:nvSpPr>
          <p:cNvPr id="9344" name="Google Shape;9344;p95"/>
          <p:cNvSpPr txBox="1">
            <a:spLocks noGrp="1"/>
          </p:cNvSpPr>
          <p:nvPr>
            <p:ph type="title"/>
          </p:nvPr>
        </p:nvSpPr>
        <p:spPr>
          <a:xfrm>
            <a:off x="979097" y="1017813"/>
            <a:ext cx="2001900"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7</a:t>
            </a:r>
            <a:r>
              <a:rPr lang="en" dirty="0">
                <a:solidFill>
                  <a:schemeClr val="lt1"/>
                </a:solidFill>
              </a:rPr>
              <a:t>. Intercultural awarness / combatting racism</a:t>
            </a:r>
            <a:endParaRPr dirty="0">
              <a:solidFill>
                <a:schemeClr val="lt1"/>
              </a:solidFill>
            </a:endParaRPr>
          </a:p>
        </p:txBody>
      </p:sp>
      <p:sp>
        <p:nvSpPr>
          <p:cNvPr id="9345" name="Google Shape;9345;p95"/>
          <p:cNvSpPr txBox="1">
            <a:spLocks noGrp="1"/>
          </p:cNvSpPr>
          <p:nvPr>
            <p:ph type="subTitle" idx="1"/>
          </p:nvPr>
        </p:nvSpPr>
        <p:spPr>
          <a:xfrm>
            <a:off x="979097" y="1405159"/>
            <a:ext cx="2001900" cy="599700"/>
          </a:xfrm>
          <a:prstGeom prst="rect">
            <a:avLst/>
          </a:prstGeom>
        </p:spPr>
        <p:txBody>
          <a:bodyPr spcFirstLastPara="1" wrap="square" lIns="91425" tIns="91425" rIns="91425" bIns="91425" anchor="t" anchorCtr="0">
            <a:noAutofit/>
          </a:bodyPr>
          <a:lstStyle/>
          <a:p>
            <a:pPr marL="342900" algn="l">
              <a:buFont typeface="Arial" panose="020B0604020202020204" pitchFamily="34" charset="0"/>
              <a:buChar char="•"/>
            </a:pPr>
            <a:r>
              <a:rPr lang="en-US" sz="1200" dirty="0">
                <a:solidFill>
                  <a:schemeClr val="tx1">
                    <a:lumMod val="50000"/>
                  </a:schemeClr>
                </a:solidFill>
              </a:rPr>
              <a:t>Month long series events in March (anti-racism month)</a:t>
            </a:r>
          </a:p>
          <a:p>
            <a:pPr marL="0" indent="0" algn="l"/>
            <a:endParaRPr lang="en-US" sz="1200" dirty="0">
              <a:solidFill>
                <a:schemeClr val="tx1">
                  <a:lumMod val="50000"/>
                </a:schemeClr>
              </a:solidFill>
            </a:endParaRPr>
          </a:p>
          <a:p>
            <a:pPr marL="342900" algn="l">
              <a:buFont typeface="Arial" panose="020B0604020202020204" pitchFamily="34" charset="0"/>
              <a:buChar char="•"/>
            </a:pPr>
            <a:r>
              <a:rPr lang="en-US" sz="1200" dirty="0">
                <a:solidFill>
                  <a:schemeClr val="tx1">
                    <a:lumMod val="50000"/>
                  </a:schemeClr>
                </a:solidFill>
              </a:rPr>
              <a:t>TD’s, councilors to share and publicly support the month-long events, through their social media and other means (some already in agreement) </a:t>
            </a:r>
          </a:p>
          <a:p>
            <a:pPr marL="0" lvl="0" indent="0" algn="l" rtl="0">
              <a:spcBef>
                <a:spcPts val="0"/>
              </a:spcBef>
              <a:spcAft>
                <a:spcPts val="1600"/>
              </a:spcAft>
              <a:buNone/>
            </a:pPr>
            <a:endParaRPr dirty="0">
              <a:solidFill>
                <a:schemeClr val="tx1">
                  <a:lumMod val="50000"/>
                </a:schemeClr>
              </a:solidFill>
            </a:endParaRPr>
          </a:p>
        </p:txBody>
      </p:sp>
      <p:sp>
        <p:nvSpPr>
          <p:cNvPr id="9346" name="Google Shape;9346;p95"/>
          <p:cNvSpPr txBox="1">
            <a:spLocks noGrp="1"/>
          </p:cNvSpPr>
          <p:nvPr>
            <p:ph type="title" idx="2"/>
          </p:nvPr>
        </p:nvSpPr>
        <p:spPr>
          <a:xfrm>
            <a:off x="3247744" y="1012075"/>
            <a:ext cx="2204108"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GB" dirty="0"/>
              <a:t>8</a:t>
            </a:r>
            <a:r>
              <a:rPr lang="en-GB" dirty="0">
                <a:solidFill>
                  <a:schemeClr val="lt1"/>
                </a:solidFill>
              </a:rPr>
              <a:t>. Volunteering</a:t>
            </a:r>
            <a:endParaRPr dirty="0">
              <a:solidFill>
                <a:schemeClr val="lt1"/>
              </a:solidFill>
            </a:endParaRPr>
          </a:p>
        </p:txBody>
      </p:sp>
      <p:sp>
        <p:nvSpPr>
          <p:cNvPr id="9347" name="Google Shape;9347;p95"/>
          <p:cNvSpPr txBox="1">
            <a:spLocks noGrp="1"/>
          </p:cNvSpPr>
          <p:nvPr>
            <p:ph type="subTitle" idx="3"/>
          </p:nvPr>
        </p:nvSpPr>
        <p:spPr>
          <a:xfrm>
            <a:off x="3247744" y="1405159"/>
            <a:ext cx="2369751" cy="599700"/>
          </a:xfrm>
          <a:prstGeom prst="rect">
            <a:avLst/>
          </a:prstGeom>
        </p:spPr>
        <p:txBody>
          <a:bodyPr spcFirstLastPara="1" wrap="square" lIns="91425" tIns="91425" rIns="91425" bIns="91425" anchor="t" anchorCtr="0">
            <a:noAutofit/>
          </a:bodyPr>
          <a:lstStyle/>
          <a:p>
            <a:pPr marL="342900" algn="l">
              <a:buFont typeface="Arial" panose="020B0604020202020204" pitchFamily="34" charset="0"/>
              <a:buChar char="•"/>
            </a:pPr>
            <a:r>
              <a:rPr lang="en-US" sz="1200" dirty="0">
                <a:solidFill>
                  <a:schemeClr val="tx1">
                    <a:lumMod val="50000"/>
                  </a:schemeClr>
                </a:solidFill>
              </a:rPr>
              <a:t>Gathered information on Leader programme (run to host Syrian Programme refugee families in Lismore) which targeted volunteers. Disseminate best practice from this as part of reporting.</a:t>
            </a:r>
          </a:p>
        </p:txBody>
      </p:sp>
      <p:sp>
        <p:nvSpPr>
          <p:cNvPr id="31" name="Google Shape;9346;p95">
            <a:extLst>
              <a:ext uri="{FF2B5EF4-FFF2-40B4-BE49-F238E27FC236}">
                <a16:creationId xmlns:a16="http://schemas.microsoft.com/office/drawing/2014/main" id="{89CA1FB7-4AFD-3671-2735-265F932D6740}"/>
              </a:ext>
            </a:extLst>
          </p:cNvPr>
          <p:cNvSpPr txBox="1">
            <a:spLocks/>
          </p:cNvSpPr>
          <p:nvPr/>
        </p:nvSpPr>
        <p:spPr>
          <a:xfrm>
            <a:off x="5718599" y="1012075"/>
            <a:ext cx="2204108" cy="492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1pPr>
            <a:lvl2pPr marR="0" lvl="1"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2pPr>
            <a:lvl3pPr marR="0" lvl="2"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3pPr>
            <a:lvl4pPr marR="0" lvl="3"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4pPr>
            <a:lvl5pPr marR="0" lvl="4"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5pPr>
            <a:lvl6pPr marR="0" lvl="5"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6pPr>
            <a:lvl7pPr marR="0" lvl="6"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7pPr>
            <a:lvl8pPr marR="0" lvl="7"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8pPr>
            <a:lvl9pPr marR="0" lvl="8" algn="ctr" rtl="0">
              <a:lnSpc>
                <a:spcPct val="100000"/>
              </a:lnSpc>
              <a:spcBef>
                <a:spcPts val="0"/>
              </a:spcBef>
              <a:spcAft>
                <a:spcPts val="0"/>
              </a:spcAft>
              <a:buClr>
                <a:schemeClr val="dk1"/>
              </a:buClr>
              <a:buSzPts val="2800"/>
              <a:buFont typeface="Arvo"/>
              <a:buNone/>
              <a:defRPr sz="1500" b="0" i="0" u="none" strike="noStrike" cap="none">
                <a:solidFill>
                  <a:schemeClr val="lt1"/>
                </a:solidFill>
                <a:latin typeface="Arvo"/>
                <a:ea typeface="Arvo"/>
                <a:cs typeface="Arvo"/>
                <a:sym typeface="Arvo"/>
              </a:defRPr>
            </a:lvl9pPr>
          </a:lstStyle>
          <a:p>
            <a:r>
              <a:rPr lang="en-GB" dirty="0"/>
              <a:t>9. Sport</a:t>
            </a:r>
          </a:p>
        </p:txBody>
      </p:sp>
      <p:sp>
        <p:nvSpPr>
          <p:cNvPr id="32" name="Google Shape;9347;p95">
            <a:extLst>
              <a:ext uri="{FF2B5EF4-FFF2-40B4-BE49-F238E27FC236}">
                <a16:creationId xmlns:a16="http://schemas.microsoft.com/office/drawing/2014/main" id="{D2078B48-F534-EDF2-8BBA-BFE26F2161F3}"/>
              </a:ext>
            </a:extLst>
          </p:cNvPr>
          <p:cNvSpPr txBox="1">
            <a:spLocks/>
          </p:cNvSpPr>
          <p:nvPr/>
        </p:nvSpPr>
        <p:spPr>
          <a:xfrm>
            <a:off x="5718599" y="1405159"/>
            <a:ext cx="2369751" cy="599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15000"/>
              </a:lnSpc>
              <a:spcBef>
                <a:spcPts val="0"/>
              </a:spcBef>
              <a:spcAft>
                <a:spcPts val="0"/>
              </a:spcAft>
              <a:buClr>
                <a:schemeClr val="dk1"/>
              </a:buClr>
              <a:buSzPts val="1800"/>
              <a:buFont typeface="Abel"/>
              <a:buNone/>
              <a:defRPr sz="1300" b="0" i="0" u="none" strike="noStrike" cap="none">
                <a:solidFill>
                  <a:schemeClr val="dk1"/>
                </a:solidFill>
                <a:latin typeface="Abel"/>
                <a:ea typeface="Abel"/>
                <a:cs typeface="Abel"/>
                <a:sym typeface="Abel"/>
              </a:defRPr>
            </a:lvl1pPr>
            <a:lvl2pPr marL="914400" marR="0" lvl="1"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2pPr>
            <a:lvl3pPr marL="1371600" marR="0" lvl="2"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3pPr>
            <a:lvl4pPr marL="1828800" marR="0" lvl="3"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4pPr>
            <a:lvl5pPr marL="2286000" marR="0" lvl="4"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5pPr>
            <a:lvl6pPr marL="2743200" marR="0" lvl="5"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6pPr>
            <a:lvl7pPr marL="3200400" marR="0" lvl="6"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7pPr>
            <a:lvl8pPr marL="3657600" marR="0" lvl="7" indent="-317500" algn="ctr"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8pPr>
            <a:lvl9pPr marL="4114800" marR="0" lvl="8" indent="-317500" algn="ctr" rtl="0">
              <a:lnSpc>
                <a:spcPct val="115000"/>
              </a:lnSpc>
              <a:spcBef>
                <a:spcPts val="1600"/>
              </a:spcBef>
              <a:spcAft>
                <a:spcPts val="1600"/>
              </a:spcAft>
              <a:buClr>
                <a:schemeClr val="dk1"/>
              </a:buClr>
              <a:buSzPts val="1400"/>
              <a:buFont typeface="Abel"/>
              <a:buNone/>
              <a:defRPr sz="1400" b="0" i="0" u="none" strike="noStrike" cap="none">
                <a:solidFill>
                  <a:schemeClr val="dk1"/>
                </a:solidFill>
                <a:latin typeface="Abel"/>
                <a:ea typeface="Abel"/>
                <a:cs typeface="Abel"/>
                <a:sym typeface="Abel"/>
              </a:defRPr>
            </a:lvl9pPr>
          </a:lstStyle>
          <a:p>
            <a:pPr marL="342900" algn="l">
              <a:buFont typeface="Arial" panose="020B0604020202020204" pitchFamily="34" charset="0"/>
              <a:buChar char="•"/>
            </a:pPr>
            <a:r>
              <a:rPr lang="en-US" sz="1200" dirty="0">
                <a:solidFill>
                  <a:schemeClr val="tx1">
                    <a:lumMod val="50000"/>
                  </a:schemeClr>
                </a:solidFill>
              </a:rPr>
              <a:t>Arranged meeting with FAI intercultural manager re: potential pilot projects in Waterford.</a:t>
            </a:r>
          </a:p>
          <a:p>
            <a:pPr marL="342900" algn="l">
              <a:buFont typeface="Arial" panose="020B0604020202020204" pitchFamily="34" charset="0"/>
              <a:buChar char="•"/>
            </a:pPr>
            <a:endParaRPr lang="en-US" sz="1200" dirty="0">
              <a:solidFill>
                <a:schemeClr val="tx1">
                  <a:lumMod val="50000"/>
                </a:schemeClr>
              </a:solidFill>
            </a:endParaRPr>
          </a:p>
        </p:txBody>
      </p:sp>
    </p:spTree>
    <p:custDataLst>
      <p:tags r:id="rId1"/>
    </p:custDataLst>
    <p:extLst>
      <p:ext uri="{BB962C8B-B14F-4D97-AF65-F5344CB8AC3E}">
        <p14:creationId xmlns:p14="http://schemas.microsoft.com/office/powerpoint/2010/main" val="349168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44"/>
                                        </p:tgtEl>
                                        <p:attrNameLst>
                                          <p:attrName>style.visibility</p:attrName>
                                        </p:attrNameLst>
                                      </p:cBhvr>
                                      <p:to>
                                        <p:strVal val="visible"/>
                                      </p:to>
                                    </p:set>
                                    <p:animEffect transition="in" filter="fade">
                                      <p:cBhvr>
                                        <p:cTn id="7" dur="1000"/>
                                        <p:tgtEl>
                                          <p:spTgt spid="934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345"/>
                                        </p:tgtEl>
                                        <p:attrNameLst>
                                          <p:attrName>style.visibility</p:attrName>
                                        </p:attrNameLst>
                                      </p:cBhvr>
                                      <p:to>
                                        <p:strVal val="visible"/>
                                      </p:to>
                                    </p:set>
                                    <p:animEffect transition="in" filter="fade">
                                      <p:cBhvr>
                                        <p:cTn id="11" dur="1000"/>
                                        <p:tgtEl>
                                          <p:spTgt spid="934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346"/>
                                        </p:tgtEl>
                                        <p:attrNameLst>
                                          <p:attrName>style.visibility</p:attrName>
                                        </p:attrNameLst>
                                      </p:cBhvr>
                                      <p:to>
                                        <p:strVal val="visible"/>
                                      </p:to>
                                    </p:set>
                                    <p:animEffect transition="in" filter="fade">
                                      <p:cBhvr>
                                        <p:cTn id="16" dur="1000"/>
                                        <p:tgtEl>
                                          <p:spTgt spid="9346"/>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347"/>
                                        </p:tgtEl>
                                        <p:attrNameLst>
                                          <p:attrName>style.visibility</p:attrName>
                                        </p:attrNameLst>
                                      </p:cBhvr>
                                      <p:to>
                                        <p:strVal val="visible"/>
                                      </p:to>
                                    </p:set>
                                    <p:animEffect transition="in" filter="fade">
                                      <p:cBhvr>
                                        <p:cTn id="20" dur="1000"/>
                                        <p:tgtEl>
                                          <p:spTgt spid="934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E2A47">
            <a:alpha val="0"/>
          </a:srgbClr>
        </a:solidFill>
        <a:effectLst/>
      </p:bgPr>
    </p:bg>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80F59C0B-136F-504A-B751-56EDD3278733}"/>
              </a:ext>
            </a:extLst>
          </p:cNvPr>
          <p:cNvSpPr/>
          <p:nvPr/>
        </p:nvSpPr>
        <p:spPr>
          <a:xfrm rot="2844379" flipH="1">
            <a:off x="-924604" y="3244074"/>
            <a:ext cx="3706054" cy="2348963"/>
          </a:xfrm>
          <a:custGeom>
            <a:avLst/>
            <a:gdLst>
              <a:gd name="connsiteX0" fmla="*/ 4625135 w 4941405"/>
              <a:gd name="connsiteY0" fmla="*/ 396943 h 3131950"/>
              <a:gd name="connsiteX1" fmla="*/ 4375747 w 4941405"/>
              <a:gd name="connsiteY1" fmla="*/ 190968 h 3131950"/>
              <a:gd name="connsiteX2" fmla="*/ 3316009 w 4941405"/>
              <a:gd name="connsiteY2" fmla="*/ 56901 h 3131950"/>
              <a:gd name="connsiteX3" fmla="*/ 2372132 w 4941405"/>
              <a:gd name="connsiteY3" fmla="*/ 422116 h 3131950"/>
              <a:gd name="connsiteX4" fmla="*/ 2223830 w 4941405"/>
              <a:gd name="connsiteY4" fmla="*/ 459100 h 3131950"/>
              <a:gd name="connsiteX5" fmla="*/ 1275319 w 4941405"/>
              <a:gd name="connsiteY5" fmla="*/ 143197 h 3131950"/>
              <a:gd name="connsiteX6" fmla="*/ 346891 w 4941405"/>
              <a:gd name="connsiteY6" fmla="*/ 78475 h 3131950"/>
              <a:gd name="connsiteX7" fmla="*/ 94991 w 4941405"/>
              <a:gd name="connsiteY7" fmla="*/ 226916 h 3131950"/>
              <a:gd name="connsiteX8" fmla="*/ 0 w 4941405"/>
              <a:gd name="connsiteY8" fmla="*/ 307762 h 3131950"/>
              <a:gd name="connsiteX9" fmla="*/ 2596399 w 4941405"/>
              <a:gd name="connsiteY9" fmla="*/ 3131950 h 3131950"/>
              <a:gd name="connsiteX10" fmla="*/ 4941405 w 4941405"/>
              <a:gd name="connsiteY10" fmla="*/ 976084 h 3131950"/>
              <a:gd name="connsiteX11" fmla="*/ 4905614 w 4941405"/>
              <a:gd name="connsiteY11" fmla="*/ 858217 h 3131950"/>
              <a:gd name="connsiteX12" fmla="*/ 4625135 w 4941405"/>
              <a:gd name="connsiteY12" fmla="*/ 396943 h 313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1405" h="3131950">
                <a:moveTo>
                  <a:pt x="4625135" y="396943"/>
                </a:moveTo>
                <a:cubicBezTo>
                  <a:pt x="4551781" y="317449"/>
                  <a:pt x="4468435" y="247599"/>
                  <a:pt x="4375747" y="190968"/>
                </a:cubicBezTo>
                <a:cubicBezTo>
                  <a:pt x="4063694" y="2967"/>
                  <a:pt x="3672859" y="-17066"/>
                  <a:pt x="3316009" y="56901"/>
                </a:cubicBezTo>
                <a:cubicBezTo>
                  <a:pt x="2985420" y="126246"/>
                  <a:pt x="2674914" y="272640"/>
                  <a:pt x="2372132" y="422116"/>
                </a:cubicBezTo>
                <a:cubicBezTo>
                  <a:pt x="2325788" y="445231"/>
                  <a:pt x="2274809" y="457559"/>
                  <a:pt x="2223830" y="459100"/>
                </a:cubicBezTo>
                <a:cubicBezTo>
                  <a:pt x="1887063" y="486838"/>
                  <a:pt x="1575012" y="300378"/>
                  <a:pt x="1275319" y="143197"/>
                </a:cubicBezTo>
                <a:cubicBezTo>
                  <a:pt x="975627" y="-13985"/>
                  <a:pt x="658942" y="-50969"/>
                  <a:pt x="346891" y="78475"/>
                </a:cubicBezTo>
                <a:cubicBezTo>
                  <a:pt x="261540" y="113918"/>
                  <a:pt x="176286" y="164867"/>
                  <a:pt x="94991" y="226916"/>
                </a:cubicBezTo>
                <a:lnTo>
                  <a:pt x="0" y="307762"/>
                </a:lnTo>
                <a:lnTo>
                  <a:pt x="2596399" y="3131950"/>
                </a:lnTo>
                <a:lnTo>
                  <a:pt x="4941405" y="976084"/>
                </a:lnTo>
                <a:lnTo>
                  <a:pt x="4905614" y="858217"/>
                </a:lnTo>
                <a:cubicBezTo>
                  <a:pt x="4841891" y="688708"/>
                  <a:pt x="4747392" y="529432"/>
                  <a:pt x="4625135" y="396943"/>
                </a:cubicBezTo>
                <a:close/>
              </a:path>
            </a:pathLst>
          </a:custGeom>
          <a:pattFill prst="pct10">
            <a:fgClr>
              <a:srgbClr val="FF8A00"/>
            </a:fgClr>
            <a:bgClr>
              <a:schemeClr val="bg1"/>
            </a:bgClr>
          </a:pattFill>
          <a:ln w="20384" cap="flat">
            <a:noFill/>
            <a:prstDash val="solid"/>
            <a:miter/>
          </a:ln>
        </p:spPr>
        <p:txBody>
          <a:bodyPr wrap="square" rtlCol="0" anchor="ctr">
            <a:noAutofit/>
          </a:bodyPr>
          <a:lstStyle/>
          <a:p>
            <a:endParaRPr lang="en-US" sz="1050" dirty="0"/>
          </a:p>
        </p:txBody>
      </p:sp>
      <p:sp>
        <p:nvSpPr>
          <p:cNvPr id="32" name="Freeform 31">
            <a:extLst>
              <a:ext uri="{FF2B5EF4-FFF2-40B4-BE49-F238E27FC236}">
                <a16:creationId xmlns:a16="http://schemas.microsoft.com/office/drawing/2014/main" id="{AEBDD019-4C01-EB47-A2D3-D01E7C2213B5}"/>
              </a:ext>
            </a:extLst>
          </p:cNvPr>
          <p:cNvSpPr/>
          <p:nvPr/>
        </p:nvSpPr>
        <p:spPr>
          <a:xfrm rot="20902319">
            <a:off x="5098972" y="148916"/>
            <a:ext cx="4426776" cy="3863159"/>
          </a:xfrm>
          <a:custGeom>
            <a:avLst/>
            <a:gdLst>
              <a:gd name="connsiteX0" fmla="*/ 4198528 w 5902368"/>
              <a:gd name="connsiteY0" fmla="*/ 0 h 5150878"/>
              <a:gd name="connsiteX1" fmla="*/ 5902368 w 5902368"/>
              <a:gd name="connsiteY1" fmla="*/ 350617 h 5150878"/>
              <a:gd name="connsiteX2" fmla="*/ 4925458 w 5902368"/>
              <a:gd name="connsiteY2" fmla="*/ 5097963 h 5150878"/>
              <a:gd name="connsiteX3" fmla="*/ 4535487 w 5902368"/>
              <a:gd name="connsiteY3" fmla="*/ 5126584 h 5150878"/>
              <a:gd name="connsiteX4" fmla="*/ 4116701 w 5902368"/>
              <a:gd name="connsiteY4" fmla="*/ 5143123 h 5150878"/>
              <a:gd name="connsiteX5" fmla="*/ 2196460 w 5902368"/>
              <a:gd name="connsiteY5" fmla="*/ 4992562 h 5150878"/>
              <a:gd name="connsiteX6" fmla="*/ 623670 w 5902368"/>
              <a:gd name="connsiteY6" fmla="*/ 3945579 h 5150878"/>
              <a:gd name="connsiteX7" fmla="*/ 575 w 5902368"/>
              <a:gd name="connsiteY7" fmla="*/ 2034605 h 5150878"/>
              <a:gd name="connsiteX8" fmla="*/ 802027 w 5902368"/>
              <a:gd name="connsiteY8" fmla="*/ 505823 h 5150878"/>
              <a:gd name="connsiteX9" fmla="*/ 2147818 w 5902368"/>
              <a:gd name="connsiteY9" fmla="*/ 285772 h 5150878"/>
              <a:gd name="connsiteX10" fmla="*/ 3607108 w 5902368"/>
              <a:gd name="connsiteY10" fmla="*/ 417803 h 5150878"/>
              <a:gd name="connsiteX11" fmla="*/ 3806313 w 5902368"/>
              <a:gd name="connsiteY11" fmla="*/ 313568 h 5150878"/>
              <a:gd name="connsiteX12" fmla="*/ 4095456 w 5902368"/>
              <a:gd name="connsiteY12" fmla="*/ 77953 h 515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2368" h="5150878">
                <a:moveTo>
                  <a:pt x="4198528" y="0"/>
                </a:moveTo>
                <a:lnTo>
                  <a:pt x="5902368" y="350617"/>
                </a:lnTo>
                <a:lnTo>
                  <a:pt x="4925458" y="5097963"/>
                </a:lnTo>
                <a:lnTo>
                  <a:pt x="4535487" y="5126584"/>
                </a:lnTo>
                <a:cubicBezTo>
                  <a:pt x="4395963" y="5134003"/>
                  <a:pt x="4256260" y="5139070"/>
                  <a:pt x="4116701" y="5143123"/>
                </a:cubicBezTo>
                <a:cubicBezTo>
                  <a:pt x="3472760" y="5161654"/>
                  <a:pt x="2819555" y="5159338"/>
                  <a:pt x="2196460" y="4992562"/>
                </a:cubicBezTo>
                <a:cubicBezTo>
                  <a:pt x="1573367" y="4825786"/>
                  <a:pt x="978068" y="4482968"/>
                  <a:pt x="623670" y="3945579"/>
                </a:cubicBezTo>
                <a:cubicBezTo>
                  <a:pt x="225260" y="3338700"/>
                  <a:pt x="-13322" y="2757299"/>
                  <a:pt x="575" y="2034605"/>
                </a:cubicBezTo>
                <a:cubicBezTo>
                  <a:pt x="9841" y="1494898"/>
                  <a:pt x="364241" y="823161"/>
                  <a:pt x="802027" y="505823"/>
                </a:cubicBezTo>
                <a:cubicBezTo>
                  <a:pt x="1202753" y="216282"/>
                  <a:pt x="1668336" y="163006"/>
                  <a:pt x="2147818" y="285772"/>
                </a:cubicBezTo>
                <a:cubicBezTo>
                  <a:pt x="2629615" y="408538"/>
                  <a:pt x="3136891" y="570681"/>
                  <a:pt x="3607108" y="417803"/>
                </a:cubicBezTo>
                <a:cubicBezTo>
                  <a:pt x="3681230" y="396955"/>
                  <a:pt x="3748404" y="362211"/>
                  <a:pt x="3806313" y="313568"/>
                </a:cubicBezTo>
                <a:cubicBezTo>
                  <a:pt x="3901862" y="234234"/>
                  <a:pt x="3997990" y="155189"/>
                  <a:pt x="4095456" y="77953"/>
                </a:cubicBezTo>
                <a:close/>
              </a:path>
            </a:pathLst>
          </a:custGeom>
          <a:solidFill>
            <a:srgbClr val="84E5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sp>
        <p:nvSpPr>
          <p:cNvPr id="2" name="Title 1">
            <a:extLst>
              <a:ext uri="{FF2B5EF4-FFF2-40B4-BE49-F238E27FC236}">
                <a16:creationId xmlns:a16="http://schemas.microsoft.com/office/drawing/2014/main" id="{9E623A35-8CEA-3E4C-865F-3EB4649B60B9}"/>
              </a:ext>
            </a:extLst>
          </p:cNvPr>
          <p:cNvSpPr>
            <a:spLocks noGrp="1"/>
          </p:cNvSpPr>
          <p:nvPr>
            <p:ph type="title"/>
          </p:nvPr>
        </p:nvSpPr>
        <p:spPr>
          <a:xfrm>
            <a:off x="699181" y="203860"/>
            <a:ext cx="4072844" cy="923299"/>
          </a:xfrm>
        </p:spPr>
        <p:txBody>
          <a:bodyPr spcFirstLastPara="1" wrap="square" lIns="0" tIns="91425" rIns="0" bIns="91425" anchor="t" anchorCtr="0">
            <a:spAutoFit/>
          </a:bodyPr>
          <a:lstStyle/>
          <a:p>
            <a:r>
              <a:rPr lang="en-US" b="1" i="1" dirty="0">
                <a:solidFill>
                  <a:srgbClr val="FF8A00"/>
                </a:solidFill>
                <a:latin typeface="Georgia" panose="02040502050405020303" pitchFamily="18" charset="0"/>
              </a:rPr>
              <a:t>March 2023</a:t>
            </a:r>
            <a:br>
              <a:rPr lang="en-US" b="1" i="1" dirty="0">
                <a:solidFill>
                  <a:srgbClr val="FF8A00"/>
                </a:solidFill>
                <a:latin typeface="Georgia" panose="02040502050405020303" pitchFamily="18" charset="0"/>
              </a:rPr>
            </a:br>
            <a:r>
              <a:rPr lang="en-US" b="1" i="1" dirty="0">
                <a:solidFill>
                  <a:srgbClr val="FF8A00"/>
                </a:solidFill>
                <a:latin typeface="Georgia" panose="02040502050405020303" pitchFamily="18" charset="0"/>
              </a:rPr>
              <a:t>Anti-racism month</a:t>
            </a:r>
          </a:p>
        </p:txBody>
      </p:sp>
      <p:sp>
        <p:nvSpPr>
          <p:cNvPr id="7" name="Rounded Rectangle 6">
            <a:extLst>
              <a:ext uri="{FF2B5EF4-FFF2-40B4-BE49-F238E27FC236}">
                <a16:creationId xmlns:a16="http://schemas.microsoft.com/office/drawing/2014/main" id="{F7F5FAD7-1744-5F49-9FAE-06BA9E13E4C6}"/>
              </a:ext>
            </a:extLst>
          </p:cNvPr>
          <p:cNvSpPr/>
          <p:nvPr/>
        </p:nvSpPr>
        <p:spPr>
          <a:xfrm>
            <a:off x="386954" y="1808696"/>
            <a:ext cx="6068512" cy="3000159"/>
          </a:xfrm>
          <a:prstGeom prst="roundRect">
            <a:avLst>
              <a:gd name="adj" fmla="val 12942"/>
            </a:avLst>
          </a:pr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8" name="Title 1">
            <a:extLst>
              <a:ext uri="{FF2B5EF4-FFF2-40B4-BE49-F238E27FC236}">
                <a16:creationId xmlns:a16="http://schemas.microsoft.com/office/drawing/2014/main" id="{E24786A9-4DF1-3F45-A144-0106931AB71D}"/>
              </a:ext>
            </a:extLst>
          </p:cNvPr>
          <p:cNvSpPr txBox="1">
            <a:spLocks/>
          </p:cNvSpPr>
          <p:nvPr/>
        </p:nvSpPr>
        <p:spPr>
          <a:xfrm>
            <a:off x="699181" y="2204389"/>
            <a:ext cx="3872819" cy="29084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2100" b="1" i="1" dirty="0">
                <a:solidFill>
                  <a:schemeClr val="bg1"/>
                </a:solidFill>
                <a:latin typeface="Georgia" panose="02040502050405020303" pitchFamily="18" charset="0"/>
              </a:rPr>
              <a:t>Month long series of events</a:t>
            </a:r>
          </a:p>
        </p:txBody>
      </p:sp>
      <p:sp>
        <p:nvSpPr>
          <p:cNvPr id="9" name="Title 1">
            <a:extLst>
              <a:ext uri="{FF2B5EF4-FFF2-40B4-BE49-F238E27FC236}">
                <a16:creationId xmlns:a16="http://schemas.microsoft.com/office/drawing/2014/main" id="{251A90A6-2489-4E48-B8B1-D13E9254CA0C}"/>
              </a:ext>
            </a:extLst>
          </p:cNvPr>
          <p:cNvSpPr txBox="1">
            <a:spLocks/>
          </p:cNvSpPr>
          <p:nvPr/>
        </p:nvSpPr>
        <p:spPr>
          <a:xfrm>
            <a:off x="699182" y="2648263"/>
            <a:ext cx="2238540" cy="1828193"/>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200" dirty="0">
                <a:solidFill>
                  <a:schemeClr val="bg1"/>
                </a:solidFill>
              </a:rPr>
              <a:t>It is the intention to run a month-long series of events, with at least one event from each of the key themes across the month of March, achieving many of the strategic actions.</a:t>
            </a:r>
          </a:p>
          <a:p>
            <a:endParaRPr lang="en-US" sz="1200" dirty="0">
              <a:solidFill>
                <a:schemeClr val="bg1"/>
              </a:solidFill>
            </a:endParaRPr>
          </a:p>
          <a:p>
            <a:r>
              <a:rPr lang="en-US" sz="1200" dirty="0">
                <a:solidFill>
                  <a:schemeClr val="bg1"/>
                </a:solidFill>
              </a:rPr>
              <a:t>This will be the first series of events in Ireland that will be built around the work of a Migrant integration strategy.</a:t>
            </a:r>
          </a:p>
        </p:txBody>
      </p:sp>
      <p:cxnSp>
        <p:nvCxnSpPr>
          <p:cNvPr id="14" name="Straight Connector 13">
            <a:extLst>
              <a:ext uri="{FF2B5EF4-FFF2-40B4-BE49-F238E27FC236}">
                <a16:creationId xmlns:a16="http://schemas.microsoft.com/office/drawing/2014/main" id="{E64F9D15-D05D-3443-B23A-D19F55B16806}"/>
              </a:ext>
            </a:extLst>
          </p:cNvPr>
          <p:cNvCxnSpPr>
            <a:cxnSpLocks/>
            <a:stCxn id="8" idx="3"/>
          </p:cNvCxnSpPr>
          <p:nvPr/>
        </p:nvCxnSpPr>
        <p:spPr>
          <a:xfrm>
            <a:off x="4572000" y="2349814"/>
            <a:ext cx="10521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Graphic 33">
            <a:extLst>
              <a:ext uri="{FF2B5EF4-FFF2-40B4-BE49-F238E27FC236}">
                <a16:creationId xmlns:a16="http://schemas.microsoft.com/office/drawing/2014/main" id="{3A44DD8B-F407-F74B-9C16-96F0661C25E7}"/>
              </a:ext>
            </a:extLst>
          </p:cNvPr>
          <p:cNvPicPr>
            <a:picLocks noChangeAspect="1"/>
          </p:cNvPicPr>
          <p:nvPr/>
        </p:nvPicPr>
        <p:blipFill>
          <a:blip r:embed="rId3">
            <a:extLst>
              <a:ext uri="{96DAC541-7B7A-43D3-8B79-37D633B846F1}">
                <asvg:svgBlip xmlns:asvg="http://schemas.microsoft.com/office/drawing/2016/SVG/main" r:embed="rId4"/>
              </a:ext>
            </a:extLst>
          </a:blip>
          <a:srcRect b="17762"/>
          <a:stretch>
            <a:fillRect/>
          </a:stretch>
        </p:blipFill>
        <p:spPr>
          <a:xfrm>
            <a:off x="5624154" y="215682"/>
            <a:ext cx="3275719" cy="4927818"/>
          </a:xfrm>
          <a:custGeom>
            <a:avLst/>
            <a:gdLst>
              <a:gd name="connsiteX0" fmla="*/ 0 w 4367625"/>
              <a:gd name="connsiteY0" fmla="*/ 0 h 6570424"/>
              <a:gd name="connsiteX1" fmla="*/ 4367625 w 4367625"/>
              <a:gd name="connsiteY1" fmla="*/ 0 h 6570424"/>
              <a:gd name="connsiteX2" fmla="*/ 4367625 w 4367625"/>
              <a:gd name="connsiteY2" fmla="*/ 6570424 h 6570424"/>
              <a:gd name="connsiteX3" fmla="*/ 0 w 4367625"/>
              <a:gd name="connsiteY3" fmla="*/ 6570424 h 6570424"/>
            </a:gdLst>
            <a:ahLst/>
            <a:cxnLst>
              <a:cxn ang="0">
                <a:pos x="connsiteX0" y="connsiteY0"/>
              </a:cxn>
              <a:cxn ang="0">
                <a:pos x="connsiteX1" y="connsiteY1"/>
              </a:cxn>
              <a:cxn ang="0">
                <a:pos x="connsiteX2" y="connsiteY2"/>
              </a:cxn>
              <a:cxn ang="0">
                <a:pos x="connsiteX3" y="connsiteY3"/>
              </a:cxn>
            </a:cxnLst>
            <a:rect l="l" t="t" r="r" b="b"/>
            <a:pathLst>
              <a:path w="4367625" h="6570424">
                <a:moveTo>
                  <a:pt x="0" y="0"/>
                </a:moveTo>
                <a:lnTo>
                  <a:pt x="4367625" y="0"/>
                </a:lnTo>
                <a:lnTo>
                  <a:pt x="4367625" y="6570424"/>
                </a:lnTo>
                <a:lnTo>
                  <a:pt x="0" y="6570424"/>
                </a:lnTo>
                <a:close/>
              </a:path>
            </a:pathLst>
          </a:custGeom>
        </p:spPr>
      </p:pic>
      <p:sp>
        <p:nvSpPr>
          <p:cNvPr id="11" name="Title 1">
            <a:extLst>
              <a:ext uri="{FF2B5EF4-FFF2-40B4-BE49-F238E27FC236}">
                <a16:creationId xmlns:a16="http://schemas.microsoft.com/office/drawing/2014/main" id="{D5F6D582-2392-2A8D-C314-BFF5BE92E899}"/>
              </a:ext>
            </a:extLst>
          </p:cNvPr>
          <p:cNvSpPr txBox="1">
            <a:spLocks/>
          </p:cNvSpPr>
          <p:nvPr/>
        </p:nvSpPr>
        <p:spPr>
          <a:xfrm>
            <a:off x="3348035" y="2648263"/>
            <a:ext cx="2238540" cy="216059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200" dirty="0">
                <a:solidFill>
                  <a:schemeClr val="bg1"/>
                </a:solidFill>
              </a:rPr>
              <a:t>By October 2022, a steering committee will be established with representatives from each area involved, to lead and support the month-long series of events.</a:t>
            </a:r>
          </a:p>
          <a:p>
            <a:endParaRPr lang="en-US" sz="1200" dirty="0">
              <a:solidFill>
                <a:schemeClr val="bg1"/>
              </a:solidFill>
            </a:endParaRPr>
          </a:p>
          <a:p>
            <a:r>
              <a:rPr lang="en-US" sz="1200" dirty="0">
                <a:solidFill>
                  <a:schemeClr val="bg1"/>
                </a:solidFill>
              </a:rPr>
              <a:t>Ultimately this will culminate in showcasing Waterford as committed to the social inclusion of migrants across all areas of life in Waterford city and county, in a very visible manner. Can make Waterford market leader in Ireland.</a:t>
            </a:r>
          </a:p>
        </p:txBody>
      </p:sp>
    </p:spTree>
    <p:extLst>
      <p:ext uri="{BB962C8B-B14F-4D97-AF65-F5344CB8AC3E}">
        <p14:creationId xmlns:p14="http://schemas.microsoft.com/office/powerpoint/2010/main" val="2889573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E2A47">
            <a:alpha val="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23A35-8CEA-3E4C-865F-3EB4649B60B9}"/>
              </a:ext>
            </a:extLst>
          </p:cNvPr>
          <p:cNvSpPr>
            <a:spLocks noGrp="1"/>
          </p:cNvSpPr>
          <p:nvPr>
            <p:ph type="title"/>
          </p:nvPr>
        </p:nvSpPr>
        <p:spPr>
          <a:xfrm>
            <a:off x="1048350" y="274224"/>
            <a:ext cx="7047300" cy="482400"/>
          </a:xfrm>
        </p:spPr>
        <p:txBody>
          <a:bodyPr>
            <a:noAutofit/>
          </a:bodyPr>
          <a:lstStyle/>
          <a:p>
            <a:r>
              <a:rPr lang="en-US" sz="2700" b="1" i="1" dirty="0">
                <a:solidFill>
                  <a:srgbClr val="00447C"/>
                </a:solidFill>
                <a:latin typeface="Georgia" panose="02040502050405020303" pitchFamily="18" charset="0"/>
              </a:rPr>
              <a:t>Challenges to successful implementation</a:t>
            </a:r>
          </a:p>
        </p:txBody>
      </p:sp>
      <p:sp>
        <p:nvSpPr>
          <p:cNvPr id="32" name="Freeform 31">
            <a:extLst>
              <a:ext uri="{FF2B5EF4-FFF2-40B4-BE49-F238E27FC236}">
                <a16:creationId xmlns:a16="http://schemas.microsoft.com/office/drawing/2014/main" id="{45869520-B4CF-0A43-8D86-A48E277535E4}"/>
              </a:ext>
            </a:extLst>
          </p:cNvPr>
          <p:cNvSpPr/>
          <p:nvPr/>
        </p:nvSpPr>
        <p:spPr>
          <a:xfrm rot="19727956">
            <a:off x="5608438" y="2592824"/>
            <a:ext cx="4394178" cy="3114981"/>
          </a:xfrm>
          <a:custGeom>
            <a:avLst/>
            <a:gdLst>
              <a:gd name="connsiteX0" fmla="*/ 5910483 w 6573499"/>
              <a:gd name="connsiteY0" fmla="*/ 179197 h 4660834"/>
              <a:gd name="connsiteX1" fmla="*/ 6511148 w 6573499"/>
              <a:gd name="connsiteY1" fmla="*/ 741402 h 4660834"/>
              <a:gd name="connsiteX2" fmla="*/ 6573499 w 6573499"/>
              <a:gd name="connsiteY2" fmla="*/ 841789 h 4660834"/>
              <a:gd name="connsiteX3" fmla="*/ 4260537 w 6573499"/>
              <a:gd name="connsiteY3" fmla="*/ 4660834 h 4660834"/>
              <a:gd name="connsiteX4" fmla="*/ 0 w 6573499"/>
              <a:gd name="connsiteY4" fmla="*/ 2080487 h 4660834"/>
              <a:gd name="connsiteX5" fmla="*/ 1832 w 6573499"/>
              <a:gd name="connsiteY5" fmla="*/ 2072381 h 4660834"/>
              <a:gd name="connsiteX6" fmla="*/ 638979 w 6573499"/>
              <a:gd name="connsiteY6" fmla="*/ 1111429 h 4660834"/>
              <a:gd name="connsiteX7" fmla="*/ 1807380 w 6573499"/>
              <a:gd name="connsiteY7" fmla="*/ 920382 h 4660834"/>
              <a:gd name="connsiteX8" fmla="*/ 3074321 w 6573499"/>
              <a:gd name="connsiteY8" fmla="*/ 1035010 h 4660834"/>
              <a:gd name="connsiteX9" fmla="*/ 3247268 w 6573499"/>
              <a:gd name="connsiteY9" fmla="*/ 944514 h 4660834"/>
              <a:gd name="connsiteX10" fmla="*/ 4309085 w 6573499"/>
              <a:gd name="connsiteY10" fmla="*/ 214515 h 4660834"/>
              <a:gd name="connsiteX11" fmla="*/ 5658477 w 6573499"/>
              <a:gd name="connsiteY11" fmla="*/ 69722 h 4660834"/>
              <a:gd name="connsiteX12" fmla="*/ 5910483 w 6573499"/>
              <a:gd name="connsiteY12" fmla="*/ 179197 h 466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3499" h="4660834">
                <a:moveTo>
                  <a:pt x="5910483" y="179197"/>
                </a:moveTo>
                <a:cubicBezTo>
                  <a:pt x="6151428" y="312301"/>
                  <a:pt x="6357305" y="512146"/>
                  <a:pt x="6511148" y="741402"/>
                </a:cubicBezTo>
                <a:lnTo>
                  <a:pt x="6573499" y="841789"/>
                </a:lnTo>
                <a:lnTo>
                  <a:pt x="4260537" y="4660834"/>
                </a:lnTo>
                <a:lnTo>
                  <a:pt x="0" y="2080487"/>
                </a:lnTo>
                <a:lnTo>
                  <a:pt x="1832" y="2072381"/>
                </a:lnTo>
                <a:cubicBezTo>
                  <a:pt x="109579" y="1697766"/>
                  <a:pt x="353917" y="1318061"/>
                  <a:pt x="638979" y="1111429"/>
                </a:cubicBezTo>
                <a:cubicBezTo>
                  <a:pt x="986884" y="860052"/>
                  <a:pt x="1391099" y="813799"/>
                  <a:pt x="1807380" y="920382"/>
                </a:cubicBezTo>
                <a:cubicBezTo>
                  <a:pt x="2225671" y="1026967"/>
                  <a:pt x="2666084" y="1167738"/>
                  <a:pt x="3074321" y="1035010"/>
                </a:cubicBezTo>
                <a:cubicBezTo>
                  <a:pt x="3138673" y="1016911"/>
                  <a:pt x="3196992" y="986746"/>
                  <a:pt x="3247268" y="944514"/>
                </a:cubicBezTo>
                <a:cubicBezTo>
                  <a:pt x="3579086" y="669005"/>
                  <a:pt x="3918947" y="397518"/>
                  <a:pt x="4309085" y="214515"/>
                </a:cubicBezTo>
                <a:cubicBezTo>
                  <a:pt x="4727376" y="17436"/>
                  <a:pt x="5218065" y="-73060"/>
                  <a:pt x="5658477" y="69722"/>
                </a:cubicBezTo>
                <a:cubicBezTo>
                  <a:pt x="5745957" y="97876"/>
                  <a:pt x="5830168" y="134829"/>
                  <a:pt x="5910483" y="179197"/>
                </a:cubicBezTo>
                <a:close/>
              </a:path>
            </a:pathLst>
          </a:custGeom>
          <a:solidFill>
            <a:srgbClr val="00447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dirty="0"/>
          </a:p>
        </p:txBody>
      </p:sp>
      <p:pic>
        <p:nvPicPr>
          <p:cNvPr id="9" name="Graphic 8">
            <a:extLst>
              <a:ext uri="{FF2B5EF4-FFF2-40B4-BE49-F238E27FC236}">
                <a16:creationId xmlns:a16="http://schemas.microsoft.com/office/drawing/2014/main" id="{D18CFB4D-83B6-E749-AF6A-78AD8B5AD6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63310" y="2186413"/>
            <a:ext cx="2709288" cy="2957088"/>
          </a:xfrm>
          <a:prstGeom prst="rect">
            <a:avLst/>
          </a:prstGeom>
        </p:spPr>
      </p:pic>
      <p:sp>
        <p:nvSpPr>
          <p:cNvPr id="12" name="Oval 11">
            <a:extLst>
              <a:ext uri="{FF2B5EF4-FFF2-40B4-BE49-F238E27FC236}">
                <a16:creationId xmlns:a16="http://schemas.microsoft.com/office/drawing/2014/main" id="{4F1D73D9-87AE-A34B-BCEB-61FB3A94CDCF}"/>
              </a:ext>
            </a:extLst>
          </p:cNvPr>
          <p:cNvSpPr/>
          <p:nvPr/>
        </p:nvSpPr>
        <p:spPr>
          <a:xfrm>
            <a:off x="386953" y="1388532"/>
            <a:ext cx="682802" cy="682802"/>
          </a:xfrm>
          <a:prstGeom prst="ellipse">
            <a:avLst/>
          </a:prstGeom>
          <a:solidFill>
            <a:srgbClr val="84E5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3" name="Title 1">
            <a:extLst>
              <a:ext uri="{FF2B5EF4-FFF2-40B4-BE49-F238E27FC236}">
                <a16:creationId xmlns:a16="http://schemas.microsoft.com/office/drawing/2014/main" id="{AAF5125C-B4FA-7245-80EA-BEDEC23EEB61}"/>
              </a:ext>
            </a:extLst>
          </p:cNvPr>
          <p:cNvSpPr txBox="1">
            <a:spLocks/>
          </p:cNvSpPr>
          <p:nvPr/>
        </p:nvSpPr>
        <p:spPr>
          <a:xfrm>
            <a:off x="1338473" y="1388532"/>
            <a:ext cx="3319535" cy="186974"/>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350" b="1" i="1" dirty="0">
                <a:solidFill>
                  <a:srgbClr val="FF8A00"/>
                </a:solidFill>
                <a:latin typeface="Georgia" panose="02040502050405020303" pitchFamily="18" charset="0"/>
              </a:rPr>
              <a:t>Part time hours, for a full-time role.</a:t>
            </a:r>
          </a:p>
        </p:txBody>
      </p:sp>
      <p:sp>
        <p:nvSpPr>
          <p:cNvPr id="14" name="Title 1">
            <a:extLst>
              <a:ext uri="{FF2B5EF4-FFF2-40B4-BE49-F238E27FC236}">
                <a16:creationId xmlns:a16="http://schemas.microsoft.com/office/drawing/2014/main" id="{BEAEC111-18C5-3F45-9970-3D59516EAAF5}"/>
              </a:ext>
            </a:extLst>
          </p:cNvPr>
          <p:cNvSpPr txBox="1">
            <a:spLocks/>
          </p:cNvSpPr>
          <p:nvPr/>
        </p:nvSpPr>
        <p:spPr>
          <a:xfrm>
            <a:off x="1338474" y="1661886"/>
            <a:ext cx="5504618" cy="5816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050" dirty="0">
                <a:solidFill>
                  <a:schemeClr val="tx1">
                    <a:lumMod val="75000"/>
                    <a:lumOff val="25000"/>
                  </a:schemeClr>
                </a:solidFill>
              </a:rPr>
              <a:t>Currently the Project Coordinator role is a part time post. Considering there are 42 recommendations, across 9 key themes and to include work in the county, the time available is insufficient. As a result of this, there is a potential for not all areas to be achieved, or areas to not reach their full potential.</a:t>
            </a:r>
          </a:p>
        </p:txBody>
      </p:sp>
      <p:sp>
        <p:nvSpPr>
          <p:cNvPr id="17" name="Oval 16">
            <a:extLst>
              <a:ext uri="{FF2B5EF4-FFF2-40B4-BE49-F238E27FC236}">
                <a16:creationId xmlns:a16="http://schemas.microsoft.com/office/drawing/2014/main" id="{EBF736CB-0D65-D948-A164-E1B39E55707F}"/>
              </a:ext>
            </a:extLst>
          </p:cNvPr>
          <p:cNvSpPr/>
          <p:nvPr/>
        </p:nvSpPr>
        <p:spPr>
          <a:xfrm>
            <a:off x="386953" y="2490163"/>
            <a:ext cx="682802" cy="682802"/>
          </a:xfrm>
          <a:prstGeom prst="ellipse">
            <a:avLst/>
          </a:prstGeom>
          <a:solidFill>
            <a:srgbClr val="84E5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8" name="Title 1">
            <a:extLst>
              <a:ext uri="{FF2B5EF4-FFF2-40B4-BE49-F238E27FC236}">
                <a16:creationId xmlns:a16="http://schemas.microsoft.com/office/drawing/2014/main" id="{68390318-9478-0641-9FC2-A92EB69C2544}"/>
              </a:ext>
            </a:extLst>
          </p:cNvPr>
          <p:cNvSpPr txBox="1">
            <a:spLocks/>
          </p:cNvSpPr>
          <p:nvPr/>
        </p:nvSpPr>
        <p:spPr>
          <a:xfrm>
            <a:off x="1338473" y="2396677"/>
            <a:ext cx="4359668" cy="37394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350" b="1" i="1" dirty="0">
                <a:solidFill>
                  <a:srgbClr val="FF8A00"/>
                </a:solidFill>
                <a:latin typeface="Georgia" panose="02040502050405020303" pitchFamily="18" charset="0"/>
              </a:rPr>
              <a:t>A 12-month contract, to March 2023, for a strategy that lasts until December 2024. </a:t>
            </a:r>
          </a:p>
        </p:txBody>
      </p:sp>
      <p:sp>
        <p:nvSpPr>
          <p:cNvPr id="21" name="Oval 20">
            <a:extLst>
              <a:ext uri="{FF2B5EF4-FFF2-40B4-BE49-F238E27FC236}">
                <a16:creationId xmlns:a16="http://schemas.microsoft.com/office/drawing/2014/main" id="{5368AAD7-D8C8-E04F-82B9-7E76F181A79F}"/>
              </a:ext>
            </a:extLst>
          </p:cNvPr>
          <p:cNvSpPr/>
          <p:nvPr/>
        </p:nvSpPr>
        <p:spPr>
          <a:xfrm>
            <a:off x="386953" y="3737220"/>
            <a:ext cx="682802" cy="682802"/>
          </a:xfrm>
          <a:prstGeom prst="ellipse">
            <a:avLst/>
          </a:prstGeom>
          <a:solidFill>
            <a:srgbClr val="84E5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22" name="Title 1">
            <a:extLst>
              <a:ext uri="{FF2B5EF4-FFF2-40B4-BE49-F238E27FC236}">
                <a16:creationId xmlns:a16="http://schemas.microsoft.com/office/drawing/2014/main" id="{6EAEFA26-F664-6043-98D2-486EAB5AC4B6}"/>
              </a:ext>
            </a:extLst>
          </p:cNvPr>
          <p:cNvSpPr txBox="1">
            <a:spLocks/>
          </p:cNvSpPr>
          <p:nvPr/>
        </p:nvSpPr>
        <p:spPr>
          <a:xfrm>
            <a:off x="1338473" y="3643734"/>
            <a:ext cx="4514593" cy="37394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350" b="1" i="1" dirty="0">
                <a:solidFill>
                  <a:srgbClr val="FF8A00"/>
                </a:solidFill>
                <a:latin typeface="Georgia" panose="02040502050405020303" pitchFamily="18" charset="0"/>
              </a:rPr>
              <a:t>No specific funding available to support strategic actions identified.</a:t>
            </a:r>
          </a:p>
        </p:txBody>
      </p:sp>
      <p:cxnSp>
        <p:nvCxnSpPr>
          <p:cNvPr id="27" name="Straight Connector 26">
            <a:extLst>
              <a:ext uri="{FF2B5EF4-FFF2-40B4-BE49-F238E27FC236}">
                <a16:creationId xmlns:a16="http://schemas.microsoft.com/office/drawing/2014/main" id="{3AE397D6-D234-6246-B5D2-073587968DCE}"/>
              </a:ext>
            </a:extLst>
          </p:cNvPr>
          <p:cNvCxnSpPr>
            <a:cxnSpLocks/>
          </p:cNvCxnSpPr>
          <p:nvPr/>
        </p:nvCxnSpPr>
        <p:spPr>
          <a:xfrm>
            <a:off x="1338474" y="2294162"/>
            <a:ext cx="5504618" cy="0"/>
          </a:xfrm>
          <a:prstGeom prst="line">
            <a:avLst/>
          </a:prstGeom>
          <a:ln>
            <a:solidFill>
              <a:srgbClr val="84E5F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63A0A83-0B27-E342-B9C7-08109F5A1EB0}"/>
              </a:ext>
            </a:extLst>
          </p:cNvPr>
          <p:cNvCxnSpPr>
            <a:cxnSpLocks/>
          </p:cNvCxnSpPr>
          <p:nvPr/>
        </p:nvCxnSpPr>
        <p:spPr>
          <a:xfrm>
            <a:off x="1338474" y="3541217"/>
            <a:ext cx="4359668" cy="0"/>
          </a:xfrm>
          <a:prstGeom prst="line">
            <a:avLst/>
          </a:prstGeom>
          <a:ln>
            <a:solidFill>
              <a:srgbClr val="84E5FF"/>
            </a:solidFill>
          </a:ln>
        </p:spPr>
        <p:style>
          <a:lnRef idx="1">
            <a:schemeClr val="accent1"/>
          </a:lnRef>
          <a:fillRef idx="0">
            <a:schemeClr val="accent1"/>
          </a:fillRef>
          <a:effectRef idx="0">
            <a:schemeClr val="accent1"/>
          </a:effectRef>
          <a:fontRef idx="minor">
            <a:schemeClr val="tx1"/>
          </a:fontRef>
        </p:style>
      </p:cxnSp>
      <p:sp>
        <p:nvSpPr>
          <p:cNvPr id="50" name="Freeform 35">
            <a:extLst>
              <a:ext uri="{FF2B5EF4-FFF2-40B4-BE49-F238E27FC236}">
                <a16:creationId xmlns:a16="http://schemas.microsoft.com/office/drawing/2014/main" id="{F095624A-FE48-D740-BC0C-395132F75B72}"/>
              </a:ext>
            </a:extLst>
          </p:cNvPr>
          <p:cNvSpPr>
            <a:spLocks noEditPoints="1"/>
          </p:cNvSpPr>
          <p:nvPr/>
        </p:nvSpPr>
        <p:spPr bwMode="auto">
          <a:xfrm>
            <a:off x="578031" y="1578946"/>
            <a:ext cx="300649" cy="30197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2 h 96"/>
              <a:gd name="T12" fmla="*/ 53 w 96"/>
              <a:gd name="T13" fmla="*/ 76 h 96"/>
              <a:gd name="T14" fmla="*/ 48 w 96"/>
              <a:gd name="T15" fmla="*/ 77 h 96"/>
              <a:gd name="T16" fmla="*/ 44 w 96"/>
              <a:gd name="T17" fmla="*/ 76 h 96"/>
              <a:gd name="T18" fmla="*/ 43 w 96"/>
              <a:gd name="T19" fmla="*/ 75 h 96"/>
              <a:gd name="T20" fmla="*/ 43 w 96"/>
              <a:gd name="T21" fmla="*/ 66 h 96"/>
              <a:gd name="T22" fmla="*/ 52 w 96"/>
              <a:gd name="T23" fmla="*/ 56 h 96"/>
              <a:gd name="T24" fmla="*/ 22 w 96"/>
              <a:gd name="T25" fmla="*/ 56 h 96"/>
              <a:gd name="T26" fmla="*/ 16 w 96"/>
              <a:gd name="T27" fmla="*/ 50 h 96"/>
              <a:gd name="T28" fmla="*/ 16 w 96"/>
              <a:gd name="T29" fmla="*/ 46 h 96"/>
              <a:gd name="T30" fmla="*/ 22 w 96"/>
              <a:gd name="T31" fmla="*/ 40 h 96"/>
              <a:gd name="T32" fmla="*/ 52 w 96"/>
              <a:gd name="T33" fmla="*/ 40 h 96"/>
              <a:gd name="T34" fmla="*/ 42 w 96"/>
              <a:gd name="T35" fmla="*/ 30 h 96"/>
              <a:gd name="T36" fmla="*/ 43 w 96"/>
              <a:gd name="T37" fmla="*/ 22 h 96"/>
              <a:gd name="T38" fmla="*/ 44 w 96"/>
              <a:gd name="T39" fmla="*/ 20 h 96"/>
              <a:gd name="T40" fmla="*/ 52 w 96"/>
              <a:gd name="T41" fmla="*/ 20 h 96"/>
              <a:gd name="T42" fmla="*/ 75 w 96"/>
              <a:gd name="T43" fmla="*/ 44 h 96"/>
              <a:gd name="T44" fmla="*/ 75 w 96"/>
              <a:gd name="T45"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2"/>
                </a:moveTo>
                <a:cubicBezTo>
                  <a:pt x="53" y="76"/>
                  <a:pt x="53" y="76"/>
                  <a:pt x="53" y="76"/>
                </a:cubicBezTo>
                <a:cubicBezTo>
                  <a:pt x="52" y="77"/>
                  <a:pt x="50" y="77"/>
                  <a:pt x="48" y="77"/>
                </a:cubicBezTo>
                <a:cubicBezTo>
                  <a:pt x="47" y="77"/>
                  <a:pt x="45" y="77"/>
                  <a:pt x="44" y="76"/>
                </a:cubicBezTo>
                <a:cubicBezTo>
                  <a:pt x="43" y="75"/>
                  <a:pt x="43" y="75"/>
                  <a:pt x="43" y="75"/>
                </a:cubicBezTo>
                <a:cubicBezTo>
                  <a:pt x="41" y="72"/>
                  <a:pt x="41" y="68"/>
                  <a:pt x="43" y="66"/>
                </a:cubicBezTo>
                <a:cubicBezTo>
                  <a:pt x="52" y="56"/>
                  <a:pt x="52" y="56"/>
                  <a:pt x="52" y="56"/>
                </a:cubicBezTo>
                <a:cubicBezTo>
                  <a:pt x="22" y="56"/>
                  <a:pt x="22" y="56"/>
                  <a:pt x="22" y="56"/>
                </a:cubicBezTo>
                <a:cubicBezTo>
                  <a:pt x="19" y="56"/>
                  <a:pt x="16" y="53"/>
                  <a:pt x="16" y="50"/>
                </a:cubicBezTo>
                <a:cubicBezTo>
                  <a:pt x="16" y="46"/>
                  <a:pt x="16" y="46"/>
                  <a:pt x="16" y="46"/>
                </a:cubicBezTo>
                <a:cubicBezTo>
                  <a:pt x="16" y="43"/>
                  <a:pt x="19" y="40"/>
                  <a:pt x="22" y="40"/>
                </a:cubicBezTo>
                <a:cubicBezTo>
                  <a:pt x="52" y="40"/>
                  <a:pt x="52" y="40"/>
                  <a:pt x="52" y="40"/>
                </a:cubicBezTo>
                <a:cubicBezTo>
                  <a:pt x="42" y="30"/>
                  <a:pt x="42" y="30"/>
                  <a:pt x="42" y="30"/>
                </a:cubicBezTo>
                <a:cubicBezTo>
                  <a:pt x="40" y="28"/>
                  <a:pt x="40" y="24"/>
                  <a:pt x="43" y="22"/>
                </a:cubicBezTo>
                <a:cubicBezTo>
                  <a:pt x="44" y="20"/>
                  <a:pt x="44" y="20"/>
                  <a:pt x="44" y="20"/>
                </a:cubicBezTo>
                <a:cubicBezTo>
                  <a:pt x="46" y="18"/>
                  <a:pt x="50" y="18"/>
                  <a:pt x="52" y="20"/>
                </a:cubicBezTo>
                <a:cubicBezTo>
                  <a:pt x="75" y="44"/>
                  <a:pt x="75" y="44"/>
                  <a:pt x="75" y="44"/>
                </a:cubicBezTo>
                <a:cubicBezTo>
                  <a:pt x="77" y="46"/>
                  <a:pt x="77" y="50"/>
                  <a:pt x="75" y="5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050"/>
          </a:p>
        </p:txBody>
      </p:sp>
      <p:sp>
        <p:nvSpPr>
          <p:cNvPr id="51" name="Freeform 35">
            <a:extLst>
              <a:ext uri="{FF2B5EF4-FFF2-40B4-BE49-F238E27FC236}">
                <a16:creationId xmlns:a16="http://schemas.microsoft.com/office/drawing/2014/main" id="{4562E0EF-E471-FF4E-9428-712F762C0CE2}"/>
              </a:ext>
            </a:extLst>
          </p:cNvPr>
          <p:cNvSpPr>
            <a:spLocks noEditPoints="1"/>
          </p:cNvSpPr>
          <p:nvPr/>
        </p:nvSpPr>
        <p:spPr bwMode="auto">
          <a:xfrm>
            <a:off x="578031" y="2680577"/>
            <a:ext cx="300649" cy="30197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2 h 96"/>
              <a:gd name="T12" fmla="*/ 53 w 96"/>
              <a:gd name="T13" fmla="*/ 76 h 96"/>
              <a:gd name="T14" fmla="*/ 48 w 96"/>
              <a:gd name="T15" fmla="*/ 77 h 96"/>
              <a:gd name="T16" fmla="*/ 44 w 96"/>
              <a:gd name="T17" fmla="*/ 76 h 96"/>
              <a:gd name="T18" fmla="*/ 43 w 96"/>
              <a:gd name="T19" fmla="*/ 75 h 96"/>
              <a:gd name="T20" fmla="*/ 43 w 96"/>
              <a:gd name="T21" fmla="*/ 66 h 96"/>
              <a:gd name="T22" fmla="*/ 52 w 96"/>
              <a:gd name="T23" fmla="*/ 56 h 96"/>
              <a:gd name="T24" fmla="*/ 22 w 96"/>
              <a:gd name="T25" fmla="*/ 56 h 96"/>
              <a:gd name="T26" fmla="*/ 16 w 96"/>
              <a:gd name="T27" fmla="*/ 50 h 96"/>
              <a:gd name="T28" fmla="*/ 16 w 96"/>
              <a:gd name="T29" fmla="*/ 46 h 96"/>
              <a:gd name="T30" fmla="*/ 22 w 96"/>
              <a:gd name="T31" fmla="*/ 40 h 96"/>
              <a:gd name="T32" fmla="*/ 52 w 96"/>
              <a:gd name="T33" fmla="*/ 40 h 96"/>
              <a:gd name="T34" fmla="*/ 42 w 96"/>
              <a:gd name="T35" fmla="*/ 30 h 96"/>
              <a:gd name="T36" fmla="*/ 43 w 96"/>
              <a:gd name="T37" fmla="*/ 22 h 96"/>
              <a:gd name="T38" fmla="*/ 44 w 96"/>
              <a:gd name="T39" fmla="*/ 20 h 96"/>
              <a:gd name="T40" fmla="*/ 52 w 96"/>
              <a:gd name="T41" fmla="*/ 20 h 96"/>
              <a:gd name="T42" fmla="*/ 75 w 96"/>
              <a:gd name="T43" fmla="*/ 44 h 96"/>
              <a:gd name="T44" fmla="*/ 75 w 96"/>
              <a:gd name="T45"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2"/>
                </a:moveTo>
                <a:cubicBezTo>
                  <a:pt x="53" y="76"/>
                  <a:pt x="53" y="76"/>
                  <a:pt x="53" y="76"/>
                </a:cubicBezTo>
                <a:cubicBezTo>
                  <a:pt x="52" y="77"/>
                  <a:pt x="50" y="77"/>
                  <a:pt x="48" y="77"/>
                </a:cubicBezTo>
                <a:cubicBezTo>
                  <a:pt x="47" y="77"/>
                  <a:pt x="45" y="77"/>
                  <a:pt x="44" y="76"/>
                </a:cubicBezTo>
                <a:cubicBezTo>
                  <a:pt x="43" y="75"/>
                  <a:pt x="43" y="75"/>
                  <a:pt x="43" y="75"/>
                </a:cubicBezTo>
                <a:cubicBezTo>
                  <a:pt x="41" y="72"/>
                  <a:pt x="41" y="68"/>
                  <a:pt x="43" y="66"/>
                </a:cubicBezTo>
                <a:cubicBezTo>
                  <a:pt x="52" y="56"/>
                  <a:pt x="52" y="56"/>
                  <a:pt x="52" y="56"/>
                </a:cubicBezTo>
                <a:cubicBezTo>
                  <a:pt x="22" y="56"/>
                  <a:pt x="22" y="56"/>
                  <a:pt x="22" y="56"/>
                </a:cubicBezTo>
                <a:cubicBezTo>
                  <a:pt x="19" y="56"/>
                  <a:pt x="16" y="53"/>
                  <a:pt x="16" y="50"/>
                </a:cubicBezTo>
                <a:cubicBezTo>
                  <a:pt x="16" y="46"/>
                  <a:pt x="16" y="46"/>
                  <a:pt x="16" y="46"/>
                </a:cubicBezTo>
                <a:cubicBezTo>
                  <a:pt x="16" y="43"/>
                  <a:pt x="19" y="40"/>
                  <a:pt x="22" y="40"/>
                </a:cubicBezTo>
                <a:cubicBezTo>
                  <a:pt x="52" y="40"/>
                  <a:pt x="52" y="40"/>
                  <a:pt x="52" y="40"/>
                </a:cubicBezTo>
                <a:cubicBezTo>
                  <a:pt x="42" y="30"/>
                  <a:pt x="42" y="30"/>
                  <a:pt x="42" y="30"/>
                </a:cubicBezTo>
                <a:cubicBezTo>
                  <a:pt x="40" y="28"/>
                  <a:pt x="40" y="24"/>
                  <a:pt x="43" y="22"/>
                </a:cubicBezTo>
                <a:cubicBezTo>
                  <a:pt x="44" y="20"/>
                  <a:pt x="44" y="20"/>
                  <a:pt x="44" y="20"/>
                </a:cubicBezTo>
                <a:cubicBezTo>
                  <a:pt x="46" y="18"/>
                  <a:pt x="50" y="18"/>
                  <a:pt x="52" y="20"/>
                </a:cubicBezTo>
                <a:cubicBezTo>
                  <a:pt x="75" y="44"/>
                  <a:pt x="75" y="44"/>
                  <a:pt x="75" y="44"/>
                </a:cubicBezTo>
                <a:cubicBezTo>
                  <a:pt x="77" y="46"/>
                  <a:pt x="77" y="50"/>
                  <a:pt x="75" y="5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050"/>
          </a:p>
        </p:txBody>
      </p:sp>
      <p:sp>
        <p:nvSpPr>
          <p:cNvPr id="52" name="Freeform 35">
            <a:extLst>
              <a:ext uri="{FF2B5EF4-FFF2-40B4-BE49-F238E27FC236}">
                <a16:creationId xmlns:a16="http://schemas.microsoft.com/office/drawing/2014/main" id="{5146502B-6F35-9448-8248-8C30FFDCFFC4}"/>
              </a:ext>
            </a:extLst>
          </p:cNvPr>
          <p:cNvSpPr>
            <a:spLocks noEditPoints="1"/>
          </p:cNvSpPr>
          <p:nvPr/>
        </p:nvSpPr>
        <p:spPr bwMode="auto">
          <a:xfrm>
            <a:off x="578031" y="3927634"/>
            <a:ext cx="300649" cy="301974"/>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2 h 96"/>
              <a:gd name="T12" fmla="*/ 53 w 96"/>
              <a:gd name="T13" fmla="*/ 76 h 96"/>
              <a:gd name="T14" fmla="*/ 48 w 96"/>
              <a:gd name="T15" fmla="*/ 77 h 96"/>
              <a:gd name="T16" fmla="*/ 44 w 96"/>
              <a:gd name="T17" fmla="*/ 76 h 96"/>
              <a:gd name="T18" fmla="*/ 43 w 96"/>
              <a:gd name="T19" fmla="*/ 75 h 96"/>
              <a:gd name="T20" fmla="*/ 43 w 96"/>
              <a:gd name="T21" fmla="*/ 66 h 96"/>
              <a:gd name="T22" fmla="*/ 52 w 96"/>
              <a:gd name="T23" fmla="*/ 56 h 96"/>
              <a:gd name="T24" fmla="*/ 22 w 96"/>
              <a:gd name="T25" fmla="*/ 56 h 96"/>
              <a:gd name="T26" fmla="*/ 16 w 96"/>
              <a:gd name="T27" fmla="*/ 50 h 96"/>
              <a:gd name="T28" fmla="*/ 16 w 96"/>
              <a:gd name="T29" fmla="*/ 46 h 96"/>
              <a:gd name="T30" fmla="*/ 22 w 96"/>
              <a:gd name="T31" fmla="*/ 40 h 96"/>
              <a:gd name="T32" fmla="*/ 52 w 96"/>
              <a:gd name="T33" fmla="*/ 40 h 96"/>
              <a:gd name="T34" fmla="*/ 42 w 96"/>
              <a:gd name="T35" fmla="*/ 30 h 96"/>
              <a:gd name="T36" fmla="*/ 43 w 96"/>
              <a:gd name="T37" fmla="*/ 22 h 96"/>
              <a:gd name="T38" fmla="*/ 44 w 96"/>
              <a:gd name="T39" fmla="*/ 20 h 96"/>
              <a:gd name="T40" fmla="*/ 52 w 96"/>
              <a:gd name="T41" fmla="*/ 20 h 96"/>
              <a:gd name="T42" fmla="*/ 75 w 96"/>
              <a:gd name="T43" fmla="*/ 44 h 96"/>
              <a:gd name="T44" fmla="*/ 75 w 96"/>
              <a:gd name="T45" fmla="*/ 5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2"/>
                </a:moveTo>
                <a:cubicBezTo>
                  <a:pt x="53" y="76"/>
                  <a:pt x="53" y="76"/>
                  <a:pt x="53" y="76"/>
                </a:cubicBezTo>
                <a:cubicBezTo>
                  <a:pt x="52" y="77"/>
                  <a:pt x="50" y="77"/>
                  <a:pt x="48" y="77"/>
                </a:cubicBezTo>
                <a:cubicBezTo>
                  <a:pt x="47" y="77"/>
                  <a:pt x="45" y="77"/>
                  <a:pt x="44" y="76"/>
                </a:cubicBezTo>
                <a:cubicBezTo>
                  <a:pt x="43" y="75"/>
                  <a:pt x="43" y="75"/>
                  <a:pt x="43" y="75"/>
                </a:cubicBezTo>
                <a:cubicBezTo>
                  <a:pt x="41" y="72"/>
                  <a:pt x="41" y="68"/>
                  <a:pt x="43" y="66"/>
                </a:cubicBezTo>
                <a:cubicBezTo>
                  <a:pt x="52" y="56"/>
                  <a:pt x="52" y="56"/>
                  <a:pt x="52" y="56"/>
                </a:cubicBezTo>
                <a:cubicBezTo>
                  <a:pt x="22" y="56"/>
                  <a:pt x="22" y="56"/>
                  <a:pt x="22" y="56"/>
                </a:cubicBezTo>
                <a:cubicBezTo>
                  <a:pt x="19" y="56"/>
                  <a:pt x="16" y="53"/>
                  <a:pt x="16" y="50"/>
                </a:cubicBezTo>
                <a:cubicBezTo>
                  <a:pt x="16" y="46"/>
                  <a:pt x="16" y="46"/>
                  <a:pt x="16" y="46"/>
                </a:cubicBezTo>
                <a:cubicBezTo>
                  <a:pt x="16" y="43"/>
                  <a:pt x="19" y="40"/>
                  <a:pt x="22" y="40"/>
                </a:cubicBezTo>
                <a:cubicBezTo>
                  <a:pt x="52" y="40"/>
                  <a:pt x="52" y="40"/>
                  <a:pt x="52" y="40"/>
                </a:cubicBezTo>
                <a:cubicBezTo>
                  <a:pt x="42" y="30"/>
                  <a:pt x="42" y="30"/>
                  <a:pt x="42" y="30"/>
                </a:cubicBezTo>
                <a:cubicBezTo>
                  <a:pt x="40" y="28"/>
                  <a:pt x="40" y="24"/>
                  <a:pt x="43" y="22"/>
                </a:cubicBezTo>
                <a:cubicBezTo>
                  <a:pt x="44" y="20"/>
                  <a:pt x="44" y="20"/>
                  <a:pt x="44" y="20"/>
                </a:cubicBezTo>
                <a:cubicBezTo>
                  <a:pt x="46" y="18"/>
                  <a:pt x="50" y="18"/>
                  <a:pt x="52" y="20"/>
                </a:cubicBezTo>
                <a:cubicBezTo>
                  <a:pt x="75" y="44"/>
                  <a:pt x="75" y="44"/>
                  <a:pt x="75" y="44"/>
                </a:cubicBezTo>
                <a:cubicBezTo>
                  <a:pt x="77" y="46"/>
                  <a:pt x="77" y="50"/>
                  <a:pt x="75" y="52"/>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1050"/>
          </a:p>
        </p:txBody>
      </p:sp>
      <p:sp>
        <p:nvSpPr>
          <p:cNvPr id="20" name="Title 1">
            <a:extLst>
              <a:ext uri="{FF2B5EF4-FFF2-40B4-BE49-F238E27FC236}">
                <a16:creationId xmlns:a16="http://schemas.microsoft.com/office/drawing/2014/main" id="{04DDBF03-F3CC-543E-0D1B-9682F1C332FC}"/>
              </a:ext>
            </a:extLst>
          </p:cNvPr>
          <p:cNvSpPr txBox="1">
            <a:spLocks/>
          </p:cNvSpPr>
          <p:nvPr/>
        </p:nvSpPr>
        <p:spPr>
          <a:xfrm>
            <a:off x="1338474" y="2821957"/>
            <a:ext cx="4630024" cy="72712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050" dirty="0">
                <a:solidFill>
                  <a:schemeClr val="tx1">
                    <a:lumMod val="75000"/>
                    <a:lumOff val="25000"/>
                  </a:schemeClr>
                </a:solidFill>
              </a:rPr>
              <a:t>Currently the Project Coordinator role is to last until March 2023, but the strategy runs until 2024. This is a challenge as communities question the commitment of stakeholders to implementing the aims over the life span of the strategy. Additionally, taking learnings and feeding into the follow up plan should form part of the coordinator's role.</a:t>
            </a:r>
          </a:p>
        </p:txBody>
      </p:sp>
      <p:sp>
        <p:nvSpPr>
          <p:cNvPr id="19" name="Title 1">
            <a:extLst>
              <a:ext uri="{FF2B5EF4-FFF2-40B4-BE49-F238E27FC236}">
                <a16:creationId xmlns:a16="http://schemas.microsoft.com/office/drawing/2014/main" id="{2C6423B2-1862-CE67-CCDE-AE587F138F94}"/>
              </a:ext>
            </a:extLst>
          </p:cNvPr>
          <p:cNvSpPr txBox="1">
            <a:spLocks/>
          </p:cNvSpPr>
          <p:nvPr/>
        </p:nvSpPr>
        <p:spPr>
          <a:xfrm>
            <a:off x="1338474" y="4017682"/>
            <a:ext cx="4039286" cy="101797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b="0" i="0" kern="1200">
                <a:solidFill>
                  <a:schemeClr val="tx1"/>
                </a:solidFill>
                <a:latin typeface="Segoe UI Light" panose="020B0502040204020203" pitchFamily="34" charset="0"/>
                <a:ea typeface="+mj-ea"/>
                <a:cs typeface="Segoe UI" panose="020B0502040204020203" pitchFamily="34" charset="0"/>
              </a:defRPr>
            </a:lvl1pPr>
          </a:lstStyle>
          <a:p>
            <a:r>
              <a:rPr lang="en-US" sz="1050" dirty="0">
                <a:solidFill>
                  <a:schemeClr val="tx1">
                    <a:lumMod val="75000"/>
                    <a:lumOff val="25000"/>
                  </a:schemeClr>
                </a:solidFill>
              </a:rPr>
              <a:t>No funding for specific strategic actions exists with the role. This is therefore more difficult to implement the actions and uses more time resources of the project coordinator in trying to source/secure funding for specific programs to be run. Support needs to be given to develop a high-level working group of agencies in each of the themes which can give tangible, monetary support to implementing all the actions, most of which already align to their own organizational specific strategic aims.</a:t>
            </a:r>
          </a:p>
        </p:txBody>
      </p:sp>
      <p:cxnSp>
        <p:nvCxnSpPr>
          <p:cNvPr id="23" name="Straight Connector 22">
            <a:extLst>
              <a:ext uri="{FF2B5EF4-FFF2-40B4-BE49-F238E27FC236}">
                <a16:creationId xmlns:a16="http://schemas.microsoft.com/office/drawing/2014/main" id="{F7887DA8-31F1-4E7A-CB01-145D45F71300}"/>
              </a:ext>
            </a:extLst>
          </p:cNvPr>
          <p:cNvCxnSpPr>
            <a:cxnSpLocks/>
          </p:cNvCxnSpPr>
          <p:nvPr/>
        </p:nvCxnSpPr>
        <p:spPr>
          <a:xfrm>
            <a:off x="1338473" y="5045859"/>
            <a:ext cx="3917063" cy="0"/>
          </a:xfrm>
          <a:prstGeom prst="line">
            <a:avLst/>
          </a:prstGeom>
          <a:ln>
            <a:solidFill>
              <a:srgbClr val="84E5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710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17"/>
        <p:cNvGrpSpPr/>
        <p:nvPr/>
      </p:nvGrpSpPr>
      <p:grpSpPr>
        <a:xfrm>
          <a:off x="0" y="0"/>
          <a:ext cx="0" cy="0"/>
          <a:chOff x="0" y="0"/>
          <a:chExt cx="0" cy="0"/>
        </a:xfrm>
      </p:grpSpPr>
      <p:grpSp>
        <p:nvGrpSpPr>
          <p:cNvPr id="9418" name="Google Shape;9418;p97"/>
          <p:cNvGrpSpPr/>
          <p:nvPr/>
        </p:nvGrpSpPr>
        <p:grpSpPr>
          <a:xfrm>
            <a:off x="440099" y="888975"/>
            <a:ext cx="8040999" cy="3499597"/>
            <a:chOff x="440099" y="736575"/>
            <a:chExt cx="8040999" cy="3499597"/>
          </a:xfrm>
        </p:grpSpPr>
        <p:sp>
          <p:nvSpPr>
            <p:cNvPr id="9419" name="Google Shape;9419;p97"/>
            <p:cNvSpPr/>
            <p:nvPr/>
          </p:nvSpPr>
          <p:spPr>
            <a:xfrm>
              <a:off x="440099" y="3915129"/>
              <a:ext cx="8040999" cy="321043"/>
            </a:xfrm>
            <a:custGeom>
              <a:avLst/>
              <a:gdLst/>
              <a:ahLst/>
              <a:cxnLst/>
              <a:rect l="l" t="t" r="r" b="b"/>
              <a:pathLst>
                <a:path w="265117" h="10585" extrusionOk="0">
                  <a:moveTo>
                    <a:pt x="132553" y="0"/>
                  </a:moveTo>
                  <a:cubicBezTo>
                    <a:pt x="97393" y="0"/>
                    <a:pt x="63687" y="560"/>
                    <a:pt x="38827" y="1548"/>
                  </a:cubicBezTo>
                  <a:cubicBezTo>
                    <a:pt x="13966" y="2548"/>
                    <a:pt x="0" y="3894"/>
                    <a:pt x="0" y="5287"/>
                  </a:cubicBezTo>
                  <a:cubicBezTo>
                    <a:pt x="0" y="6692"/>
                    <a:pt x="13966" y="8037"/>
                    <a:pt x="38827" y="9037"/>
                  </a:cubicBezTo>
                  <a:cubicBezTo>
                    <a:pt x="63687" y="10025"/>
                    <a:pt x="97393" y="10585"/>
                    <a:pt x="132553" y="10585"/>
                  </a:cubicBezTo>
                  <a:cubicBezTo>
                    <a:pt x="167712" y="10585"/>
                    <a:pt x="201430" y="10025"/>
                    <a:pt x="226290" y="9037"/>
                  </a:cubicBezTo>
                  <a:cubicBezTo>
                    <a:pt x="251151" y="8037"/>
                    <a:pt x="265117" y="6692"/>
                    <a:pt x="265117" y="5287"/>
                  </a:cubicBezTo>
                  <a:cubicBezTo>
                    <a:pt x="265117" y="3894"/>
                    <a:pt x="251151" y="2548"/>
                    <a:pt x="226290" y="1548"/>
                  </a:cubicBezTo>
                  <a:cubicBezTo>
                    <a:pt x="201430" y="560"/>
                    <a:pt x="167712" y="0"/>
                    <a:pt x="132553" y="0"/>
                  </a:cubicBezTo>
                  <a:close/>
                </a:path>
              </a:pathLst>
            </a:custGeom>
            <a:solidFill>
              <a:srgbClr val="E9E5E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0" name="Google Shape;9420;p97"/>
            <p:cNvSpPr/>
            <p:nvPr/>
          </p:nvSpPr>
          <p:spPr>
            <a:xfrm>
              <a:off x="1745896" y="736575"/>
              <a:ext cx="2610897" cy="3333843"/>
            </a:xfrm>
            <a:custGeom>
              <a:avLst/>
              <a:gdLst/>
              <a:ahLst/>
              <a:cxnLst/>
              <a:rect l="l" t="t" r="r" b="b"/>
              <a:pathLst>
                <a:path w="86083" h="109919" extrusionOk="0">
                  <a:moveTo>
                    <a:pt x="43041" y="1"/>
                  </a:moveTo>
                  <a:cubicBezTo>
                    <a:pt x="35802" y="1"/>
                    <a:pt x="29933" y="5859"/>
                    <a:pt x="29933" y="13097"/>
                  </a:cubicBezTo>
                  <a:cubicBezTo>
                    <a:pt x="29933" y="17550"/>
                    <a:pt x="32147" y="21468"/>
                    <a:pt x="35540" y="23837"/>
                  </a:cubicBezTo>
                  <a:lnTo>
                    <a:pt x="8990" y="23837"/>
                  </a:lnTo>
                  <a:cubicBezTo>
                    <a:pt x="4025" y="23837"/>
                    <a:pt x="0" y="27861"/>
                    <a:pt x="0" y="32826"/>
                  </a:cubicBezTo>
                  <a:lnTo>
                    <a:pt x="0" y="100930"/>
                  </a:lnTo>
                  <a:cubicBezTo>
                    <a:pt x="0" y="105895"/>
                    <a:pt x="4025" y="109919"/>
                    <a:pt x="8990" y="109919"/>
                  </a:cubicBezTo>
                  <a:lnTo>
                    <a:pt x="77093" y="109919"/>
                  </a:lnTo>
                  <a:cubicBezTo>
                    <a:pt x="82058" y="109919"/>
                    <a:pt x="86082" y="105895"/>
                    <a:pt x="86082" y="100930"/>
                  </a:cubicBezTo>
                  <a:lnTo>
                    <a:pt x="86082" y="76248"/>
                  </a:lnTo>
                  <a:cubicBezTo>
                    <a:pt x="83713" y="78558"/>
                    <a:pt x="80487" y="79987"/>
                    <a:pt x="76915" y="79987"/>
                  </a:cubicBezTo>
                  <a:cubicBezTo>
                    <a:pt x="69688" y="79987"/>
                    <a:pt x="63818" y="74117"/>
                    <a:pt x="63818" y="66878"/>
                  </a:cubicBezTo>
                  <a:cubicBezTo>
                    <a:pt x="63818" y="59651"/>
                    <a:pt x="69688" y="53781"/>
                    <a:pt x="76915" y="53781"/>
                  </a:cubicBezTo>
                  <a:cubicBezTo>
                    <a:pt x="80487" y="53781"/>
                    <a:pt x="83713" y="55210"/>
                    <a:pt x="86082" y="57520"/>
                  </a:cubicBezTo>
                  <a:lnTo>
                    <a:pt x="86082" y="32826"/>
                  </a:lnTo>
                  <a:cubicBezTo>
                    <a:pt x="86082" y="27861"/>
                    <a:pt x="82058" y="23837"/>
                    <a:pt x="77093" y="23837"/>
                  </a:cubicBezTo>
                  <a:lnTo>
                    <a:pt x="50530" y="23837"/>
                  </a:lnTo>
                  <a:cubicBezTo>
                    <a:pt x="53924" y="21468"/>
                    <a:pt x="56138" y="17550"/>
                    <a:pt x="56138" y="13097"/>
                  </a:cubicBezTo>
                  <a:cubicBezTo>
                    <a:pt x="56138" y="5859"/>
                    <a:pt x="50268" y="1"/>
                    <a:pt x="430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1" name="Google Shape;9421;p97"/>
            <p:cNvSpPr/>
            <p:nvPr/>
          </p:nvSpPr>
          <p:spPr>
            <a:xfrm>
              <a:off x="3841092" y="1459521"/>
              <a:ext cx="3334207" cy="2610897"/>
            </a:xfrm>
            <a:custGeom>
              <a:avLst/>
              <a:gdLst/>
              <a:ahLst/>
              <a:cxnLst/>
              <a:rect l="l" t="t" r="r" b="b"/>
              <a:pathLst>
                <a:path w="109931" h="86083" extrusionOk="0">
                  <a:moveTo>
                    <a:pt x="32838" y="1"/>
                  </a:moveTo>
                  <a:cubicBezTo>
                    <a:pt x="27873" y="1"/>
                    <a:pt x="23849" y="4025"/>
                    <a:pt x="23849" y="8990"/>
                  </a:cubicBezTo>
                  <a:lnTo>
                    <a:pt x="23849" y="35553"/>
                  </a:lnTo>
                  <a:cubicBezTo>
                    <a:pt x="21479" y="32160"/>
                    <a:pt x="17562" y="29945"/>
                    <a:pt x="13109" y="29945"/>
                  </a:cubicBezTo>
                  <a:cubicBezTo>
                    <a:pt x="5870" y="29945"/>
                    <a:pt x="0" y="35815"/>
                    <a:pt x="0" y="43042"/>
                  </a:cubicBezTo>
                  <a:cubicBezTo>
                    <a:pt x="0" y="50281"/>
                    <a:pt x="5870" y="56151"/>
                    <a:pt x="13109" y="56151"/>
                  </a:cubicBezTo>
                  <a:cubicBezTo>
                    <a:pt x="17562" y="56151"/>
                    <a:pt x="21479" y="53936"/>
                    <a:pt x="23849" y="50543"/>
                  </a:cubicBezTo>
                  <a:lnTo>
                    <a:pt x="23849" y="77094"/>
                  </a:lnTo>
                  <a:cubicBezTo>
                    <a:pt x="23849" y="82059"/>
                    <a:pt x="27873" y="86083"/>
                    <a:pt x="32838" y="86083"/>
                  </a:cubicBezTo>
                  <a:lnTo>
                    <a:pt x="57531" y="86083"/>
                  </a:lnTo>
                  <a:cubicBezTo>
                    <a:pt x="55210" y="83725"/>
                    <a:pt x="53781" y="80499"/>
                    <a:pt x="53781" y="76927"/>
                  </a:cubicBezTo>
                  <a:cubicBezTo>
                    <a:pt x="53781" y="69688"/>
                    <a:pt x="59651" y="63830"/>
                    <a:pt x="66890" y="63830"/>
                  </a:cubicBezTo>
                  <a:cubicBezTo>
                    <a:pt x="74129" y="63830"/>
                    <a:pt x="79998" y="69688"/>
                    <a:pt x="79998" y="76927"/>
                  </a:cubicBezTo>
                  <a:cubicBezTo>
                    <a:pt x="79998" y="80499"/>
                    <a:pt x="78570" y="83725"/>
                    <a:pt x="76260" y="86083"/>
                  </a:cubicBezTo>
                  <a:lnTo>
                    <a:pt x="100942" y="86083"/>
                  </a:lnTo>
                  <a:cubicBezTo>
                    <a:pt x="105906" y="86083"/>
                    <a:pt x="109931" y="82059"/>
                    <a:pt x="109931" y="77094"/>
                  </a:cubicBezTo>
                  <a:lnTo>
                    <a:pt x="109931" y="8990"/>
                  </a:lnTo>
                  <a:cubicBezTo>
                    <a:pt x="109931" y="4025"/>
                    <a:pt x="105906" y="1"/>
                    <a:pt x="1009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2" name="Google Shape;9422;p97"/>
            <p:cNvSpPr/>
            <p:nvPr/>
          </p:nvSpPr>
          <p:spPr>
            <a:xfrm>
              <a:off x="1147152" y="2350040"/>
              <a:ext cx="598775" cy="525467"/>
            </a:xfrm>
            <a:custGeom>
              <a:avLst/>
              <a:gdLst/>
              <a:ahLst/>
              <a:cxnLst/>
              <a:rect l="l" t="t" r="r" b="b"/>
              <a:pathLst>
                <a:path w="19742" h="17325" extrusionOk="0">
                  <a:moveTo>
                    <a:pt x="3430" y="1"/>
                  </a:moveTo>
                  <a:cubicBezTo>
                    <a:pt x="3430" y="1"/>
                    <a:pt x="3227" y="2334"/>
                    <a:pt x="2180" y="2739"/>
                  </a:cubicBezTo>
                  <a:cubicBezTo>
                    <a:pt x="1120" y="3156"/>
                    <a:pt x="1" y="7002"/>
                    <a:pt x="72" y="7728"/>
                  </a:cubicBezTo>
                  <a:cubicBezTo>
                    <a:pt x="156" y="8454"/>
                    <a:pt x="929" y="13479"/>
                    <a:pt x="929" y="13479"/>
                  </a:cubicBezTo>
                  <a:cubicBezTo>
                    <a:pt x="1489" y="14895"/>
                    <a:pt x="3751" y="17324"/>
                    <a:pt x="3751" y="17324"/>
                  </a:cubicBezTo>
                  <a:cubicBezTo>
                    <a:pt x="3751" y="17324"/>
                    <a:pt x="7523" y="15061"/>
                    <a:pt x="10280" y="15061"/>
                  </a:cubicBezTo>
                  <a:cubicBezTo>
                    <a:pt x="10863" y="15061"/>
                    <a:pt x="11401" y="15162"/>
                    <a:pt x="11847" y="15407"/>
                  </a:cubicBezTo>
                  <a:cubicBezTo>
                    <a:pt x="13823" y="16487"/>
                    <a:pt x="15490" y="17238"/>
                    <a:pt x="16911" y="17238"/>
                  </a:cubicBezTo>
                  <a:cubicBezTo>
                    <a:pt x="17323" y="17238"/>
                    <a:pt x="17714" y="17175"/>
                    <a:pt x="18086" y="17038"/>
                  </a:cubicBezTo>
                  <a:cubicBezTo>
                    <a:pt x="19741" y="16431"/>
                    <a:pt x="12645" y="3513"/>
                    <a:pt x="12645" y="3513"/>
                  </a:cubicBezTo>
                  <a:lnTo>
                    <a:pt x="343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3" name="Google Shape;9423;p97"/>
            <p:cNvSpPr/>
            <p:nvPr/>
          </p:nvSpPr>
          <p:spPr>
            <a:xfrm>
              <a:off x="819254" y="2741509"/>
              <a:ext cx="670627" cy="1011869"/>
            </a:xfrm>
            <a:custGeom>
              <a:avLst/>
              <a:gdLst/>
              <a:ahLst/>
              <a:cxnLst/>
              <a:rect l="l" t="t" r="r" b="b"/>
              <a:pathLst>
                <a:path w="22111" h="33362" extrusionOk="0">
                  <a:moveTo>
                    <a:pt x="15527" y="0"/>
                  </a:moveTo>
                  <a:cubicBezTo>
                    <a:pt x="8419" y="9382"/>
                    <a:pt x="10812" y="12787"/>
                    <a:pt x="9276" y="16490"/>
                  </a:cubicBezTo>
                  <a:cubicBezTo>
                    <a:pt x="7728" y="20205"/>
                    <a:pt x="1" y="32302"/>
                    <a:pt x="1" y="32302"/>
                  </a:cubicBezTo>
                  <a:lnTo>
                    <a:pt x="1358" y="33361"/>
                  </a:lnTo>
                  <a:cubicBezTo>
                    <a:pt x="14324" y="22205"/>
                    <a:pt x="14836" y="15121"/>
                    <a:pt x="14836" y="15121"/>
                  </a:cubicBezTo>
                  <a:cubicBezTo>
                    <a:pt x="19730" y="9156"/>
                    <a:pt x="22111" y="4501"/>
                    <a:pt x="22111" y="4501"/>
                  </a:cubicBezTo>
                  <a:lnTo>
                    <a:pt x="1552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4" name="Google Shape;9424;p97"/>
            <p:cNvSpPr/>
            <p:nvPr/>
          </p:nvSpPr>
          <p:spPr>
            <a:xfrm>
              <a:off x="1149335" y="2628105"/>
              <a:ext cx="262536" cy="415673"/>
            </a:xfrm>
            <a:custGeom>
              <a:avLst/>
              <a:gdLst/>
              <a:ahLst/>
              <a:cxnLst/>
              <a:rect l="l" t="t" r="r" b="b"/>
              <a:pathLst>
                <a:path w="8656" h="13705" extrusionOk="0">
                  <a:moveTo>
                    <a:pt x="3667" y="0"/>
                  </a:moveTo>
                  <a:cubicBezTo>
                    <a:pt x="1619" y="3918"/>
                    <a:pt x="941" y="8930"/>
                    <a:pt x="941" y="8930"/>
                  </a:cubicBezTo>
                  <a:lnTo>
                    <a:pt x="0" y="11276"/>
                  </a:lnTo>
                  <a:cubicBezTo>
                    <a:pt x="0" y="11276"/>
                    <a:pt x="3310" y="13050"/>
                    <a:pt x="7120" y="13705"/>
                  </a:cubicBezTo>
                  <a:lnTo>
                    <a:pt x="8656" y="9656"/>
                  </a:lnTo>
                  <a:lnTo>
                    <a:pt x="366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5" name="Google Shape;9425;p97"/>
            <p:cNvSpPr/>
            <p:nvPr/>
          </p:nvSpPr>
          <p:spPr>
            <a:xfrm>
              <a:off x="1342537" y="2866803"/>
              <a:ext cx="388224" cy="1077231"/>
            </a:xfrm>
            <a:custGeom>
              <a:avLst/>
              <a:gdLst/>
              <a:ahLst/>
              <a:cxnLst/>
              <a:rect l="l" t="t" r="r" b="b"/>
              <a:pathLst>
                <a:path w="12800" h="35517" extrusionOk="0">
                  <a:moveTo>
                    <a:pt x="7965" y="0"/>
                  </a:moveTo>
                  <a:lnTo>
                    <a:pt x="0" y="548"/>
                  </a:lnTo>
                  <a:cubicBezTo>
                    <a:pt x="214" y="12312"/>
                    <a:pt x="4203" y="13502"/>
                    <a:pt x="5286" y="17372"/>
                  </a:cubicBezTo>
                  <a:cubicBezTo>
                    <a:pt x="6370" y="21241"/>
                    <a:pt x="7775" y="35517"/>
                    <a:pt x="7775" y="35517"/>
                  </a:cubicBezTo>
                  <a:lnTo>
                    <a:pt x="9501" y="35517"/>
                  </a:lnTo>
                  <a:cubicBezTo>
                    <a:pt x="12799" y="18729"/>
                    <a:pt x="8811" y="12847"/>
                    <a:pt x="8811" y="12847"/>
                  </a:cubicBezTo>
                  <a:cubicBezTo>
                    <a:pt x="8977" y="5132"/>
                    <a:pt x="7965" y="0"/>
                    <a:pt x="79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6" name="Google Shape;9426;p97"/>
            <p:cNvSpPr/>
            <p:nvPr/>
          </p:nvSpPr>
          <p:spPr>
            <a:xfrm>
              <a:off x="1237080" y="2628105"/>
              <a:ext cx="398324" cy="417523"/>
            </a:xfrm>
            <a:custGeom>
              <a:avLst/>
              <a:gdLst/>
              <a:ahLst/>
              <a:cxnLst/>
              <a:rect l="l" t="t" r="r" b="b"/>
              <a:pathLst>
                <a:path w="13133" h="13766" extrusionOk="0">
                  <a:moveTo>
                    <a:pt x="774" y="0"/>
                  </a:moveTo>
                  <a:lnTo>
                    <a:pt x="774" y="0"/>
                  </a:lnTo>
                  <a:cubicBezTo>
                    <a:pt x="0" y="2489"/>
                    <a:pt x="691" y="4882"/>
                    <a:pt x="1453" y="6525"/>
                  </a:cubicBezTo>
                  <a:cubicBezTo>
                    <a:pt x="1524" y="6656"/>
                    <a:pt x="1584" y="6799"/>
                    <a:pt x="1655" y="6930"/>
                  </a:cubicBezTo>
                  <a:cubicBezTo>
                    <a:pt x="2227" y="8037"/>
                    <a:pt x="2775" y="8716"/>
                    <a:pt x="2775" y="8716"/>
                  </a:cubicBezTo>
                  <a:lnTo>
                    <a:pt x="3370" y="12883"/>
                  </a:lnTo>
                  <a:lnTo>
                    <a:pt x="3394" y="13050"/>
                  </a:lnTo>
                  <a:lnTo>
                    <a:pt x="3477" y="13693"/>
                  </a:lnTo>
                  <a:cubicBezTo>
                    <a:pt x="4566" y="13745"/>
                    <a:pt x="5565" y="13766"/>
                    <a:pt x="6469" y="13766"/>
                  </a:cubicBezTo>
                  <a:cubicBezTo>
                    <a:pt x="10322" y="13766"/>
                    <a:pt x="12454" y="13383"/>
                    <a:pt x="12454" y="13383"/>
                  </a:cubicBezTo>
                  <a:lnTo>
                    <a:pt x="12419" y="12776"/>
                  </a:lnTo>
                  <a:lnTo>
                    <a:pt x="12407" y="12609"/>
                  </a:lnTo>
                  <a:lnTo>
                    <a:pt x="12359" y="11597"/>
                  </a:lnTo>
                  <a:cubicBezTo>
                    <a:pt x="13133" y="4311"/>
                    <a:pt x="8763" y="370"/>
                    <a:pt x="8763" y="370"/>
                  </a:cubicBezTo>
                  <a:lnTo>
                    <a:pt x="7894" y="334"/>
                  </a:lnTo>
                  <a:lnTo>
                    <a:pt x="7692" y="322"/>
                  </a:lnTo>
                  <a:lnTo>
                    <a:pt x="6358" y="262"/>
                  </a:lnTo>
                  <a:lnTo>
                    <a:pt x="6192" y="250"/>
                  </a:lnTo>
                  <a:lnTo>
                    <a:pt x="2144" y="72"/>
                  </a:lnTo>
                  <a:lnTo>
                    <a:pt x="1977" y="60"/>
                  </a:lnTo>
                  <a:lnTo>
                    <a:pt x="77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7" name="Google Shape;9427;p97"/>
            <p:cNvSpPr/>
            <p:nvPr/>
          </p:nvSpPr>
          <p:spPr>
            <a:xfrm>
              <a:off x="1272475" y="2627378"/>
              <a:ext cx="30360" cy="210551"/>
            </a:xfrm>
            <a:custGeom>
              <a:avLst/>
              <a:gdLst/>
              <a:ahLst/>
              <a:cxnLst/>
              <a:rect l="l" t="t" r="r" b="b"/>
              <a:pathLst>
                <a:path w="1001" h="6942" extrusionOk="0">
                  <a:moveTo>
                    <a:pt x="846" y="1"/>
                  </a:moveTo>
                  <a:cubicBezTo>
                    <a:pt x="846" y="1"/>
                    <a:pt x="834" y="24"/>
                    <a:pt x="810" y="84"/>
                  </a:cubicBezTo>
                  <a:cubicBezTo>
                    <a:pt x="667" y="536"/>
                    <a:pt x="0" y="2846"/>
                    <a:pt x="286" y="6549"/>
                  </a:cubicBezTo>
                  <a:cubicBezTo>
                    <a:pt x="357" y="6680"/>
                    <a:pt x="417" y="6823"/>
                    <a:pt x="488" y="6942"/>
                  </a:cubicBezTo>
                  <a:cubicBezTo>
                    <a:pt x="107" y="2906"/>
                    <a:pt x="869" y="429"/>
                    <a:pt x="977" y="96"/>
                  </a:cubicBezTo>
                  <a:cubicBezTo>
                    <a:pt x="988" y="72"/>
                    <a:pt x="988" y="60"/>
                    <a:pt x="1000" y="48"/>
                  </a:cubicBezTo>
                  <a:lnTo>
                    <a:pt x="84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8" name="Google Shape;9428;p97"/>
            <p:cNvSpPr/>
            <p:nvPr/>
          </p:nvSpPr>
          <p:spPr>
            <a:xfrm>
              <a:off x="1339262" y="2629895"/>
              <a:ext cx="274487" cy="397262"/>
            </a:xfrm>
            <a:custGeom>
              <a:avLst/>
              <a:gdLst/>
              <a:ahLst/>
              <a:cxnLst/>
              <a:rect l="l" t="t" r="r" b="b"/>
              <a:pathLst>
                <a:path w="9050" h="13098" extrusionOk="0">
                  <a:moveTo>
                    <a:pt x="4323" y="1"/>
                  </a:moveTo>
                  <a:lnTo>
                    <a:pt x="4204" y="108"/>
                  </a:lnTo>
                  <a:cubicBezTo>
                    <a:pt x="4204" y="108"/>
                    <a:pt x="4251" y="168"/>
                    <a:pt x="4323" y="263"/>
                  </a:cubicBezTo>
                  <a:cubicBezTo>
                    <a:pt x="4561" y="584"/>
                    <a:pt x="5132" y="1382"/>
                    <a:pt x="5728" y="2549"/>
                  </a:cubicBezTo>
                  <a:cubicBezTo>
                    <a:pt x="3739" y="2132"/>
                    <a:pt x="3144" y="692"/>
                    <a:pt x="2989" y="203"/>
                  </a:cubicBezTo>
                  <a:cubicBezTo>
                    <a:pt x="2966" y="108"/>
                    <a:pt x="2954" y="49"/>
                    <a:pt x="2954" y="49"/>
                  </a:cubicBezTo>
                  <a:lnTo>
                    <a:pt x="2787" y="72"/>
                  </a:lnTo>
                  <a:cubicBezTo>
                    <a:pt x="2787" y="72"/>
                    <a:pt x="2799" y="120"/>
                    <a:pt x="2823" y="191"/>
                  </a:cubicBezTo>
                  <a:cubicBezTo>
                    <a:pt x="2954" y="668"/>
                    <a:pt x="3573" y="2323"/>
                    <a:pt x="5823" y="2739"/>
                  </a:cubicBezTo>
                  <a:cubicBezTo>
                    <a:pt x="6704" y="4525"/>
                    <a:pt x="7621" y="7133"/>
                    <a:pt x="7585" y="10169"/>
                  </a:cubicBezTo>
                  <a:lnTo>
                    <a:pt x="7752" y="12776"/>
                  </a:lnTo>
                  <a:cubicBezTo>
                    <a:pt x="6675" y="12890"/>
                    <a:pt x="5345" y="12928"/>
                    <a:pt x="4065" y="12928"/>
                  </a:cubicBezTo>
                  <a:cubicBezTo>
                    <a:pt x="2400" y="12928"/>
                    <a:pt x="822" y="12864"/>
                    <a:pt x="1" y="12824"/>
                  </a:cubicBezTo>
                  <a:lnTo>
                    <a:pt x="1" y="12824"/>
                  </a:lnTo>
                  <a:lnTo>
                    <a:pt x="25" y="12991"/>
                  </a:lnTo>
                  <a:cubicBezTo>
                    <a:pt x="858" y="13026"/>
                    <a:pt x="2430" y="13098"/>
                    <a:pt x="4097" y="13098"/>
                  </a:cubicBezTo>
                  <a:cubicBezTo>
                    <a:pt x="5954" y="13098"/>
                    <a:pt x="7895" y="13014"/>
                    <a:pt x="9050" y="12717"/>
                  </a:cubicBezTo>
                  <a:lnTo>
                    <a:pt x="9038" y="12550"/>
                  </a:lnTo>
                  <a:cubicBezTo>
                    <a:pt x="8728" y="12633"/>
                    <a:pt x="8335" y="12705"/>
                    <a:pt x="7907" y="12753"/>
                  </a:cubicBezTo>
                  <a:lnTo>
                    <a:pt x="7752" y="10157"/>
                  </a:lnTo>
                  <a:cubicBezTo>
                    <a:pt x="7811" y="5133"/>
                    <a:pt x="5275" y="1299"/>
                    <a:pt x="4525" y="275"/>
                  </a:cubicBezTo>
                  <a:cubicBezTo>
                    <a:pt x="4406" y="108"/>
                    <a:pt x="4335" y="13"/>
                    <a:pt x="432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9" name="Google Shape;9429;p97"/>
            <p:cNvSpPr/>
            <p:nvPr/>
          </p:nvSpPr>
          <p:spPr>
            <a:xfrm>
              <a:off x="1000172" y="2092629"/>
              <a:ext cx="362595" cy="212492"/>
            </a:xfrm>
            <a:custGeom>
              <a:avLst/>
              <a:gdLst/>
              <a:ahLst/>
              <a:cxnLst/>
              <a:rect l="l" t="t" r="r" b="b"/>
              <a:pathLst>
                <a:path w="11955" h="7006" extrusionOk="0">
                  <a:moveTo>
                    <a:pt x="11431" y="1"/>
                  </a:moveTo>
                  <a:cubicBezTo>
                    <a:pt x="9085" y="1"/>
                    <a:pt x="1382" y="3023"/>
                    <a:pt x="1382" y="3023"/>
                  </a:cubicBezTo>
                  <a:cubicBezTo>
                    <a:pt x="1382" y="3023"/>
                    <a:pt x="1" y="5475"/>
                    <a:pt x="858" y="6428"/>
                  </a:cubicBezTo>
                  <a:cubicBezTo>
                    <a:pt x="1231" y="6847"/>
                    <a:pt x="2015" y="7005"/>
                    <a:pt x="2860" y="7005"/>
                  </a:cubicBezTo>
                  <a:cubicBezTo>
                    <a:pt x="3959" y="7005"/>
                    <a:pt x="5160" y="6738"/>
                    <a:pt x="5692" y="6428"/>
                  </a:cubicBezTo>
                  <a:cubicBezTo>
                    <a:pt x="6621" y="5892"/>
                    <a:pt x="9085" y="5487"/>
                    <a:pt x="9085" y="5487"/>
                  </a:cubicBezTo>
                  <a:lnTo>
                    <a:pt x="11955" y="94"/>
                  </a:lnTo>
                  <a:cubicBezTo>
                    <a:pt x="11840" y="30"/>
                    <a:pt x="11661" y="1"/>
                    <a:pt x="114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0" name="Google Shape;9430;p97"/>
            <p:cNvSpPr/>
            <p:nvPr/>
          </p:nvSpPr>
          <p:spPr>
            <a:xfrm>
              <a:off x="1350818" y="1828516"/>
              <a:ext cx="361867" cy="701806"/>
            </a:xfrm>
            <a:custGeom>
              <a:avLst/>
              <a:gdLst/>
              <a:ahLst/>
              <a:cxnLst/>
              <a:rect l="l" t="t" r="r" b="b"/>
              <a:pathLst>
                <a:path w="11931" h="23139" extrusionOk="0">
                  <a:moveTo>
                    <a:pt x="5726" y="0"/>
                  </a:moveTo>
                  <a:cubicBezTo>
                    <a:pt x="4534" y="0"/>
                    <a:pt x="3231" y="512"/>
                    <a:pt x="2346" y="2182"/>
                  </a:cubicBezTo>
                  <a:cubicBezTo>
                    <a:pt x="429" y="5789"/>
                    <a:pt x="1" y="16422"/>
                    <a:pt x="1001" y="19232"/>
                  </a:cubicBezTo>
                  <a:cubicBezTo>
                    <a:pt x="1800" y="21504"/>
                    <a:pt x="4998" y="23138"/>
                    <a:pt x="7389" y="23138"/>
                  </a:cubicBezTo>
                  <a:cubicBezTo>
                    <a:pt x="7954" y="23138"/>
                    <a:pt x="8474" y="23047"/>
                    <a:pt x="8907" y="22851"/>
                  </a:cubicBezTo>
                  <a:cubicBezTo>
                    <a:pt x="11169" y="21827"/>
                    <a:pt x="11276" y="16969"/>
                    <a:pt x="10550" y="14398"/>
                  </a:cubicBezTo>
                  <a:cubicBezTo>
                    <a:pt x="9835" y="11826"/>
                    <a:pt x="11931" y="6230"/>
                    <a:pt x="11228" y="4015"/>
                  </a:cubicBezTo>
                  <a:cubicBezTo>
                    <a:pt x="10526" y="1801"/>
                    <a:pt x="8609" y="1063"/>
                    <a:pt x="8609" y="1063"/>
                  </a:cubicBezTo>
                  <a:cubicBezTo>
                    <a:pt x="8359" y="697"/>
                    <a:pt x="7118" y="0"/>
                    <a:pt x="5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1" name="Google Shape;9431;p97"/>
            <p:cNvSpPr/>
            <p:nvPr/>
          </p:nvSpPr>
          <p:spPr>
            <a:xfrm>
              <a:off x="1405897" y="2120715"/>
              <a:ext cx="193778" cy="174458"/>
            </a:xfrm>
            <a:custGeom>
              <a:avLst/>
              <a:gdLst/>
              <a:ahLst/>
              <a:cxnLst/>
              <a:rect l="l" t="t" r="r" b="b"/>
              <a:pathLst>
                <a:path w="6389" h="5752" extrusionOk="0">
                  <a:moveTo>
                    <a:pt x="1842" y="0"/>
                  </a:moveTo>
                  <a:cubicBezTo>
                    <a:pt x="953" y="0"/>
                    <a:pt x="205" y="263"/>
                    <a:pt x="137" y="799"/>
                  </a:cubicBezTo>
                  <a:cubicBezTo>
                    <a:pt x="1" y="1882"/>
                    <a:pt x="3272" y="5751"/>
                    <a:pt x="4772" y="5751"/>
                  </a:cubicBezTo>
                  <a:cubicBezTo>
                    <a:pt x="4838" y="5751"/>
                    <a:pt x="4901" y="5744"/>
                    <a:pt x="4960" y="5728"/>
                  </a:cubicBezTo>
                  <a:cubicBezTo>
                    <a:pt x="6364" y="5359"/>
                    <a:pt x="6388" y="537"/>
                    <a:pt x="6388" y="537"/>
                  </a:cubicBezTo>
                  <a:lnTo>
                    <a:pt x="6388" y="537"/>
                  </a:lnTo>
                  <a:cubicBezTo>
                    <a:pt x="6388" y="537"/>
                    <a:pt x="5597" y="1132"/>
                    <a:pt x="5012" y="1132"/>
                  </a:cubicBezTo>
                  <a:cubicBezTo>
                    <a:pt x="4848" y="1132"/>
                    <a:pt x="4700" y="1086"/>
                    <a:pt x="4590" y="966"/>
                  </a:cubicBezTo>
                  <a:cubicBezTo>
                    <a:pt x="3995" y="326"/>
                    <a:pt x="2831" y="0"/>
                    <a:pt x="18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2" name="Google Shape;9432;p97"/>
            <p:cNvSpPr/>
            <p:nvPr/>
          </p:nvSpPr>
          <p:spPr>
            <a:xfrm>
              <a:off x="1181455" y="2113527"/>
              <a:ext cx="529077" cy="539783"/>
            </a:xfrm>
            <a:custGeom>
              <a:avLst/>
              <a:gdLst/>
              <a:ahLst/>
              <a:cxnLst/>
              <a:rect l="l" t="t" r="r" b="b"/>
              <a:pathLst>
                <a:path w="17444" h="17797" extrusionOk="0">
                  <a:moveTo>
                    <a:pt x="6585" y="0"/>
                  </a:moveTo>
                  <a:cubicBezTo>
                    <a:pt x="1" y="4620"/>
                    <a:pt x="2334" y="11704"/>
                    <a:pt x="2334" y="11704"/>
                  </a:cubicBezTo>
                  <a:lnTo>
                    <a:pt x="2608" y="16966"/>
                  </a:lnTo>
                  <a:cubicBezTo>
                    <a:pt x="4059" y="17603"/>
                    <a:pt x="5602" y="17796"/>
                    <a:pt x="6940" y="17796"/>
                  </a:cubicBezTo>
                  <a:cubicBezTo>
                    <a:pt x="9007" y="17796"/>
                    <a:pt x="10585" y="17336"/>
                    <a:pt x="10585" y="17336"/>
                  </a:cubicBezTo>
                  <a:cubicBezTo>
                    <a:pt x="10847" y="15073"/>
                    <a:pt x="12121" y="12716"/>
                    <a:pt x="12729" y="11859"/>
                  </a:cubicBezTo>
                  <a:cubicBezTo>
                    <a:pt x="14360" y="9573"/>
                    <a:pt x="17443" y="5167"/>
                    <a:pt x="15538" y="2774"/>
                  </a:cubicBezTo>
                  <a:cubicBezTo>
                    <a:pt x="14950" y="2035"/>
                    <a:pt x="14345" y="1893"/>
                    <a:pt x="13616" y="1893"/>
                  </a:cubicBezTo>
                  <a:cubicBezTo>
                    <a:pt x="13158" y="1893"/>
                    <a:pt x="12650" y="1949"/>
                    <a:pt x="12067" y="1949"/>
                  </a:cubicBezTo>
                  <a:cubicBezTo>
                    <a:pt x="11589" y="1949"/>
                    <a:pt x="11061" y="1911"/>
                    <a:pt x="10466" y="1774"/>
                  </a:cubicBezTo>
                  <a:cubicBezTo>
                    <a:pt x="8002" y="1203"/>
                    <a:pt x="6585" y="0"/>
                    <a:pt x="65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3" name="Google Shape;9433;p97"/>
            <p:cNvSpPr/>
            <p:nvPr/>
          </p:nvSpPr>
          <p:spPr>
            <a:xfrm>
              <a:off x="1515509" y="2115741"/>
              <a:ext cx="154926" cy="152712"/>
            </a:xfrm>
            <a:custGeom>
              <a:avLst/>
              <a:gdLst/>
              <a:ahLst/>
              <a:cxnLst/>
              <a:rect l="l" t="t" r="r" b="b"/>
              <a:pathLst>
                <a:path w="5108" h="5035" extrusionOk="0">
                  <a:moveTo>
                    <a:pt x="2859" y="0"/>
                  </a:moveTo>
                  <a:cubicBezTo>
                    <a:pt x="2731" y="0"/>
                    <a:pt x="2616" y="22"/>
                    <a:pt x="2524" y="70"/>
                  </a:cubicBezTo>
                  <a:cubicBezTo>
                    <a:pt x="1953" y="368"/>
                    <a:pt x="0" y="5035"/>
                    <a:pt x="0" y="5035"/>
                  </a:cubicBezTo>
                  <a:cubicBezTo>
                    <a:pt x="1662" y="3192"/>
                    <a:pt x="2879" y="2738"/>
                    <a:pt x="3674" y="2738"/>
                  </a:cubicBezTo>
                  <a:cubicBezTo>
                    <a:pt x="4447" y="2738"/>
                    <a:pt x="4822" y="3166"/>
                    <a:pt x="4822" y="3166"/>
                  </a:cubicBezTo>
                  <a:cubicBezTo>
                    <a:pt x="4822" y="3166"/>
                    <a:pt x="5108" y="1773"/>
                    <a:pt x="4822" y="1130"/>
                  </a:cubicBezTo>
                  <a:cubicBezTo>
                    <a:pt x="4582" y="590"/>
                    <a:pt x="3529" y="0"/>
                    <a:pt x="28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4" name="Google Shape;9434;p97"/>
            <p:cNvSpPr/>
            <p:nvPr/>
          </p:nvSpPr>
          <p:spPr>
            <a:xfrm>
              <a:off x="1479022" y="2155776"/>
              <a:ext cx="321073" cy="782180"/>
            </a:xfrm>
            <a:custGeom>
              <a:avLst/>
              <a:gdLst/>
              <a:ahLst/>
              <a:cxnLst/>
              <a:rect l="l" t="t" r="r" b="b"/>
              <a:pathLst>
                <a:path w="10586" h="25789" extrusionOk="0">
                  <a:moveTo>
                    <a:pt x="3834" y="0"/>
                  </a:moveTo>
                  <a:cubicBezTo>
                    <a:pt x="3834" y="0"/>
                    <a:pt x="215" y="3048"/>
                    <a:pt x="96" y="8584"/>
                  </a:cubicBezTo>
                  <a:cubicBezTo>
                    <a:pt x="1" y="13228"/>
                    <a:pt x="5251" y="22146"/>
                    <a:pt x="6978" y="24944"/>
                  </a:cubicBezTo>
                  <a:cubicBezTo>
                    <a:pt x="7001" y="24991"/>
                    <a:pt x="7037" y="25039"/>
                    <a:pt x="7061" y="25087"/>
                  </a:cubicBezTo>
                  <a:cubicBezTo>
                    <a:pt x="7347" y="25539"/>
                    <a:pt x="7502" y="25789"/>
                    <a:pt x="7502" y="25789"/>
                  </a:cubicBezTo>
                  <a:cubicBezTo>
                    <a:pt x="7502" y="25789"/>
                    <a:pt x="9692" y="25265"/>
                    <a:pt x="10585" y="23443"/>
                  </a:cubicBezTo>
                  <a:cubicBezTo>
                    <a:pt x="10585" y="23443"/>
                    <a:pt x="10478" y="23193"/>
                    <a:pt x="10311" y="22812"/>
                  </a:cubicBezTo>
                  <a:cubicBezTo>
                    <a:pt x="10288" y="22753"/>
                    <a:pt x="10264" y="22693"/>
                    <a:pt x="10228" y="22622"/>
                  </a:cubicBezTo>
                  <a:cubicBezTo>
                    <a:pt x="9847" y="21705"/>
                    <a:pt x="9216" y="20241"/>
                    <a:pt x="8847" y="19383"/>
                  </a:cubicBezTo>
                  <a:cubicBezTo>
                    <a:pt x="8275" y="18062"/>
                    <a:pt x="5227" y="13823"/>
                    <a:pt x="5227" y="13823"/>
                  </a:cubicBezTo>
                  <a:cubicBezTo>
                    <a:pt x="5227" y="13823"/>
                    <a:pt x="5739" y="13252"/>
                    <a:pt x="5227" y="12966"/>
                  </a:cubicBezTo>
                  <a:cubicBezTo>
                    <a:pt x="4704" y="12680"/>
                    <a:pt x="5739" y="11680"/>
                    <a:pt x="6311" y="7894"/>
                  </a:cubicBezTo>
                  <a:cubicBezTo>
                    <a:pt x="6870" y="4096"/>
                    <a:pt x="6251" y="941"/>
                    <a:pt x="6251" y="941"/>
                  </a:cubicBezTo>
                  <a:cubicBezTo>
                    <a:pt x="6251" y="941"/>
                    <a:pt x="5680" y="441"/>
                    <a:pt x="38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5" name="Google Shape;9435;p97"/>
            <p:cNvSpPr/>
            <p:nvPr/>
          </p:nvSpPr>
          <p:spPr>
            <a:xfrm>
              <a:off x="1573288" y="2184287"/>
              <a:ext cx="321771" cy="557223"/>
            </a:xfrm>
            <a:custGeom>
              <a:avLst/>
              <a:gdLst/>
              <a:ahLst/>
              <a:cxnLst/>
              <a:rect l="l" t="t" r="r" b="b"/>
              <a:pathLst>
                <a:path w="10609" h="18372" extrusionOk="0">
                  <a:moveTo>
                    <a:pt x="2179" y="1"/>
                  </a:moveTo>
                  <a:cubicBezTo>
                    <a:pt x="2179" y="1"/>
                    <a:pt x="0" y="1620"/>
                    <a:pt x="1274" y="4085"/>
                  </a:cubicBezTo>
                  <a:lnTo>
                    <a:pt x="7322" y="10347"/>
                  </a:lnTo>
                  <a:cubicBezTo>
                    <a:pt x="4001" y="13883"/>
                    <a:pt x="3667" y="15336"/>
                    <a:pt x="1274" y="16967"/>
                  </a:cubicBezTo>
                  <a:lnTo>
                    <a:pt x="2179" y="18372"/>
                  </a:lnTo>
                  <a:cubicBezTo>
                    <a:pt x="2179" y="18372"/>
                    <a:pt x="10585" y="11919"/>
                    <a:pt x="10597" y="10347"/>
                  </a:cubicBezTo>
                  <a:cubicBezTo>
                    <a:pt x="10609" y="9680"/>
                    <a:pt x="5465" y="1537"/>
                    <a:pt x="21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6" name="Google Shape;9436;p97"/>
            <p:cNvSpPr/>
            <p:nvPr/>
          </p:nvSpPr>
          <p:spPr>
            <a:xfrm>
              <a:off x="1498282" y="2698774"/>
              <a:ext cx="159991" cy="89807"/>
            </a:xfrm>
            <a:custGeom>
              <a:avLst/>
              <a:gdLst/>
              <a:ahLst/>
              <a:cxnLst/>
              <a:rect l="l" t="t" r="r" b="b"/>
              <a:pathLst>
                <a:path w="5275" h="2961" extrusionOk="0">
                  <a:moveTo>
                    <a:pt x="3673" y="1"/>
                  </a:moveTo>
                  <a:cubicBezTo>
                    <a:pt x="3653" y="1"/>
                    <a:pt x="3635" y="2"/>
                    <a:pt x="3616" y="4"/>
                  </a:cubicBezTo>
                  <a:cubicBezTo>
                    <a:pt x="3616" y="4"/>
                    <a:pt x="2461" y="135"/>
                    <a:pt x="1735" y="314"/>
                  </a:cubicBezTo>
                  <a:cubicBezTo>
                    <a:pt x="1009" y="492"/>
                    <a:pt x="44" y="683"/>
                    <a:pt x="9" y="826"/>
                  </a:cubicBezTo>
                  <a:cubicBezTo>
                    <a:pt x="1" y="877"/>
                    <a:pt x="177" y="894"/>
                    <a:pt x="415" y="894"/>
                  </a:cubicBezTo>
                  <a:cubicBezTo>
                    <a:pt x="891" y="894"/>
                    <a:pt x="1616" y="826"/>
                    <a:pt x="1616" y="826"/>
                  </a:cubicBezTo>
                  <a:lnTo>
                    <a:pt x="1616" y="826"/>
                  </a:lnTo>
                  <a:cubicBezTo>
                    <a:pt x="1616" y="826"/>
                    <a:pt x="282" y="1373"/>
                    <a:pt x="247" y="1588"/>
                  </a:cubicBezTo>
                  <a:cubicBezTo>
                    <a:pt x="241" y="1636"/>
                    <a:pt x="325" y="1655"/>
                    <a:pt x="457" y="1655"/>
                  </a:cubicBezTo>
                  <a:cubicBezTo>
                    <a:pt x="912" y="1655"/>
                    <a:pt x="1949" y="1433"/>
                    <a:pt x="1949" y="1433"/>
                  </a:cubicBezTo>
                  <a:lnTo>
                    <a:pt x="1949" y="1433"/>
                  </a:lnTo>
                  <a:cubicBezTo>
                    <a:pt x="1949" y="1433"/>
                    <a:pt x="854" y="2100"/>
                    <a:pt x="913" y="2278"/>
                  </a:cubicBezTo>
                  <a:cubicBezTo>
                    <a:pt x="923" y="2308"/>
                    <a:pt x="968" y="2320"/>
                    <a:pt x="1036" y="2320"/>
                  </a:cubicBezTo>
                  <a:cubicBezTo>
                    <a:pt x="1380" y="2320"/>
                    <a:pt x="2318" y="2004"/>
                    <a:pt x="2318" y="2004"/>
                  </a:cubicBezTo>
                  <a:lnTo>
                    <a:pt x="2318" y="2004"/>
                  </a:lnTo>
                  <a:cubicBezTo>
                    <a:pt x="2318" y="2004"/>
                    <a:pt x="2068" y="2647"/>
                    <a:pt x="1806" y="2945"/>
                  </a:cubicBezTo>
                  <a:cubicBezTo>
                    <a:pt x="1806" y="2945"/>
                    <a:pt x="1835" y="2960"/>
                    <a:pt x="1891" y="2960"/>
                  </a:cubicBezTo>
                  <a:cubicBezTo>
                    <a:pt x="2007" y="2960"/>
                    <a:pt x="2241" y="2896"/>
                    <a:pt x="2592" y="2504"/>
                  </a:cubicBezTo>
                  <a:cubicBezTo>
                    <a:pt x="3128" y="1921"/>
                    <a:pt x="3961" y="2100"/>
                    <a:pt x="4628" y="1588"/>
                  </a:cubicBezTo>
                  <a:cubicBezTo>
                    <a:pt x="5275" y="1080"/>
                    <a:pt x="4287" y="1"/>
                    <a:pt x="36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7" name="Google Shape;9437;p97"/>
            <p:cNvSpPr/>
            <p:nvPr/>
          </p:nvSpPr>
          <p:spPr>
            <a:xfrm>
              <a:off x="1119703" y="2095450"/>
              <a:ext cx="300843" cy="663408"/>
            </a:xfrm>
            <a:custGeom>
              <a:avLst/>
              <a:gdLst/>
              <a:ahLst/>
              <a:cxnLst/>
              <a:rect l="l" t="t" r="r" b="b"/>
              <a:pathLst>
                <a:path w="9919" h="21873" extrusionOk="0">
                  <a:moveTo>
                    <a:pt x="8014" y="1"/>
                  </a:moveTo>
                  <a:cubicBezTo>
                    <a:pt x="7014" y="191"/>
                    <a:pt x="3239" y="7192"/>
                    <a:pt x="3513" y="8811"/>
                  </a:cubicBezTo>
                  <a:cubicBezTo>
                    <a:pt x="3787" y="10443"/>
                    <a:pt x="2382" y="10050"/>
                    <a:pt x="2108" y="10264"/>
                  </a:cubicBezTo>
                  <a:cubicBezTo>
                    <a:pt x="1834" y="10478"/>
                    <a:pt x="1" y="14479"/>
                    <a:pt x="441" y="16098"/>
                  </a:cubicBezTo>
                  <a:cubicBezTo>
                    <a:pt x="870" y="17717"/>
                    <a:pt x="1834" y="21873"/>
                    <a:pt x="1834" y="21873"/>
                  </a:cubicBezTo>
                  <a:cubicBezTo>
                    <a:pt x="1834" y="21873"/>
                    <a:pt x="1299" y="15015"/>
                    <a:pt x="2073" y="13764"/>
                  </a:cubicBezTo>
                  <a:cubicBezTo>
                    <a:pt x="2846" y="12502"/>
                    <a:pt x="6156" y="7621"/>
                    <a:pt x="7204" y="5037"/>
                  </a:cubicBezTo>
                  <a:cubicBezTo>
                    <a:pt x="8252" y="2442"/>
                    <a:pt x="9919" y="1370"/>
                    <a:pt x="9919" y="1370"/>
                  </a:cubicBezTo>
                  <a:cubicBezTo>
                    <a:pt x="9621" y="298"/>
                    <a:pt x="8014" y="1"/>
                    <a:pt x="80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8" name="Google Shape;9438;p97"/>
            <p:cNvSpPr/>
            <p:nvPr/>
          </p:nvSpPr>
          <p:spPr>
            <a:xfrm>
              <a:off x="1066625" y="2058174"/>
              <a:ext cx="202968" cy="236301"/>
            </a:xfrm>
            <a:custGeom>
              <a:avLst/>
              <a:gdLst/>
              <a:ahLst/>
              <a:cxnLst/>
              <a:rect l="l" t="t" r="r" b="b"/>
              <a:pathLst>
                <a:path w="6692" h="7791" extrusionOk="0">
                  <a:moveTo>
                    <a:pt x="4204" y="1"/>
                  </a:moveTo>
                  <a:cubicBezTo>
                    <a:pt x="2836" y="1"/>
                    <a:pt x="3215" y="1396"/>
                    <a:pt x="3215" y="1396"/>
                  </a:cubicBezTo>
                  <a:cubicBezTo>
                    <a:pt x="3215" y="1396"/>
                    <a:pt x="3203" y="1420"/>
                    <a:pt x="3192" y="1444"/>
                  </a:cubicBezTo>
                  <a:cubicBezTo>
                    <a:pt x="3168" y="1468"/>
                    <a:pt x="3144" y="1527"/>
                    <a:pt x="3108" y="1587"/>
                  </a:cubicBezTo>
                  <a:cubicBezTo>
                    <a:pt x="2549" y="2575"/>
                    <a:pt x="1" y="7135"/>
                    <a:pt x="584" y="7683"/>
                  </a:cubicBezTo>
                  <a:cubicBezTo>
                    <a:pt x="655" y="7754"/>
                    <a:pt x="775" y="7790"/>
                    <a:pt x="906" y="7790"/>
                  </a:cubicBezTo>
                  <a:cubicBezTo>
                    <a:pt x="916" y="7790"/>
                    <a:pt x="927" y="7791"/>
                    <a:pt x="939" y="7791"/>
                  </a:cubicBezTo>
                  <a:cubicBezTo>
                    <a:pt x="1930" y="7791"/>
                    <a:pt x="4061" y="6240"/>
                    <a:pt x="4073" y="6064"/>
                  </a:cubicBezTo>
                  <a:cubicBezTo>
                    <a:pt x="4084" y="5861"/>
                    <a:pt x="5358" y="4087"/>
                    <a:pt x="5358" y="4087"/>
                  </a:cubicBezTo>
                  <a:cubicBezTo>
                    <a:pt x="5358" y="4087"/>
                    <a:pt x="6061" y="3647"/>
                    <a:pt x="6430" y="3111"/>
                  </a:cubicBezTo>
                  <a:cubicBezTo>
                    <a:pt x="6466" y="3063"/>
                    <a:pt x="6501" y="3004"/>
                    <a:pt x="6537" y="2944"/>
                  </a:cubicBezTo>
                  <a:cubicBezTo>
                    <a:pt x="6632" y="2754"/>
                    <a:pt x="6692" y="2563"/>
                    <a:pt x="6656" y="2361"/>
                  </a:cubicBezTo>
                  <a:cubicBezTo>
                    <a:pt x="6490" y="1539"/>
                    <a:pt x="6180" y="301"/>
                    <a:pt x="4632" y="39"/>
                  </a:cubicBezTo>
                  <a:cubicBezTo>
                    <a:pt x="4473" y="13"/>
                    <a:pt x="4331" y="1"/>
                    <a:pt x="42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9" name="Google Shape;9439;p97"/>
            <p:cNvSpPr/>
            <p:nvPr/>
          </p:nvSpPr>
          <p:spPr>
            <a:xfrm>
              <a:off x="1010303" y="2020353"/>
              <a:ext cx="322499" cy="270786"/>
            </a:xfrm>
            <a:custGeom>
              <a:avLst/>
              <a:gdLst/>
              <a:ahLst/>
              <a:cxnLst/>
              <a:rect l="l" t="t" r="r" b="b"/>
              <a:pathLst>
                <a:path w="10633" h="8928" extrusionOk="0">
                  <a:moveTo>
                    <a:pt x="10037" y="0"/>
                  </a:moveTo>
                  <a:cubicBezTo>
                    <a:pt x="7668" y="977"/>
                    <a:pt x="3155" y="4239"/>
                    <a:pt x="1870" y="5918"/>
                  </a:cubicBezTo>
                  <a:cubicBezTo>
                    <a:pt x="1608" y="6275"/>
                    <a:pt x="0" y="8156"/>
                    <a:pt x="1274" y="8728"/>
                  </a:cubicBezTo>
                  <a:cubicBezTo>
                    <a:pt x="1568" y="8862"/>
                    <a:pt x="1866" y="8928"/>
                    <a:pt x="2163" y="8928"/>
                  </a:cubicBezTo>
                  <a:cubicBezTo>
                    <a:pt x="3154" y="8928"/>
                    <a:pt x="4141" y="8198"/>
                    <a:pt x="4965" y="6870"/>
                  </a:cubicBezTo>
                  <a:cubicBezTo>
                    <a:pt x="6049" y="5144"/>
                    <a:pt x="10633" y="1108"/>
                    <a:pt x="10633" y="1108"/>
                  </a:cubicBezTo>
                  <a:lnTo>
                    <a:pt x="1003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0" name="Google Shape;9440;p97"/>
            <p:cNvSpPr/>
            <p:nvPr/>
          </p:nvSpPr>
          <p:spPr>
            <a:xfrm>
              <a:off x="1015337" y="2056324"/>
              <a:ext cx="235846" cy="246947"/>
            </a:xfrm>
            <a:custGeom>
              <a:avLst/>
              <a:gdLst/>
              <a:ahLst/>
              <a:cxnLst/>
              <a:rect l="l" t="t" r="r" b="b"/>
              <a:pathLst>
                <a:path w="7776" h="8142" extrusionOk="0">
                  <a:moveTo>
                    <a:pt x="5844" y="1"/>
                  </a:moveTo>
                  <a:cubicBezTo>
                    <a:pt x="5314" y="1"/>
                    <a:pt x="4823" y="303"/>
                    <a:pt x="4823" y="303"/>
                  </a:cubicBezTo>
                  <a:lnTo>
                    <a:pt x="4597" y="1196"/>
                  </a:lnTo>
                  <a:lnTo>
                    <a:pt x="4585" y="1196"/>
                  </a:lnTo>
                  <a:cubicBezTo>
                    <a:pt x="4573" y="1207"/>
                    <a:pt x="4525" y="1231"/>
                    <a:pt x="4442" y="1279"/>
                  </a:cubicBezTo>
                  <a:cubicBezTo>
                    <a:pt x="3823" y="1636"/>
                    <a:pt x="1418" y="3089"/>
                    <a:pt x="882" y="4220"/>
                  </a:cubicBezTo>
                  <a:cubicBezTo>
                    <a:pt x="251" y="5506"/>
                    <a:pt x="1" y="7422"/>
                    <a:pt x="1108" y="8054"/>
                  </a:cubicBezTo>
                  <a:cubicBezTo>
                    <a:pt x="1216" y="8114"/>
                    <a:pt x="1350" y="8141"/>
                    <a:pt x="1503" y="8141"/>
                  </a:cubicBezTo>
                  <a:cubicBezTo>
                    <a:pt x="1806" y="8141"/>
                    <a:pt x="2185" y="8033"/>
                    <a:pt x="2597" y="7851"/>
                  </a:cubicBezTo>
                  <a:cubicBezTo>
                    <a:pt x="4121" y="7196"/>
                    <a:pt x="6061" y="5613"/>
                    <a:pt x="6037" y="5256"/>
                  </a:cubicBezTo>
                  <a:cubicBezTo>
                    <a:pt x="6002" y="4767"/>
                    <a:pt x="7014" y="3541"/>
                    <a:pt x="7014" y="3541"/>
                  </a:cubicBezTo>
                  <a:lnTo>
                    <a:pt x="7407" y="3089"/>
                  </a:lnTo>
                  <a:lnTo>
                    <a:pt x="7538" y="2946"/>
                  </a:lnTo>
                  <a:lnTo>
                    <a:pt x="7776" y="2660"/>
                  </a:lnTo>
                  <a:cubicBezTo>
                    <a:pt x="7371" y="2648"/>
                    <a:pt x="5347" y="1303"/>
                    <a:pt x="5109" y="731"/>
                  </a:cubicBezTo>
                  <a:cubicBezTo>
                    <a:pt x="4859" y="172"/>
                    <a:pt x="6323" y="100"/>
                    <a:pt x="6323" y="100"/>
                  </a:cubicBezTo>
                  <a:cubicBezTo>
                    <a:pt x="6168" y="28"/>
                    <a:pt x="6005" y="1"/>
                    <a:pt x="58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1" name="Google Shape;9441;p97"/>
            <p:cNvSpPr/>
            <p:nvPr/>
          </p:nvSpPr>
          <p:spPr>
            <a:xfrm>
              <a:off x="1304231" y="1887629"/>
              <a:ext cx="107308" cy="166330"/>
            </a:xfrm>
            <a:custGeom>
              <a:avLst/>
              <a:gdLst/>
              <a:ahLst/>
              <a:cxnLst/>
              <a:rect l="l" t="t" r="r" b="b"/>
              <a:pathLst>
                <a:path w="3538" h="5484" extrusionOk="0">
                  <a:moveTo>
                    <a:pt x="1653" y="1"/>
                  </a:moveTo>
                  <a:cubicBezTo>
                    <a:pt x="1552" y="1"/>
                    <a:pt x="1803" y="439"/>
                    <a:pt x="1573" y="1983"/>
                  </a:cubicBezTo>
                  <a:cubicBezTo>
                    <a:pt x="1573" y="1983"/>
                    <a:pt x="1454" y="721"/>
                    <a:pt x="1120" y="507"/>
                  </a:cubicBezTo>
                  <a:cubicBezTo>
                    <a:pt x="1064" y="469"/>
                    <a:pt x="1022" y="452"/>
                    <a:pt x="991" y="452"/>
                  </a:cubicBezTo>
                  <a:cubicBezTo>
                    <a:pt x="864" y="452"/>
                    <a:pt x="920" y="737"/>
                    <a:pt x="930" y="1090"/>
                  </a:cubicBezTo>
                  <a:cubicBezTo>
                    <a:pt x="942" y="1150"/>
                    <a:pt x="942" y="1209"/>
                    <a:pt x="942" y="1269"/>
                  </a:cubicBezTo>
                  <a:cubicBezTo>
                    <a:pt x="942" y="1269"/>
                    <a:pt x="900" y="1218"/>
                    <a:pt x="849" y="1218"/>
                  </a:cubicBezTo>
                  <a:cubicBezTo>
                    <a:pt x="783" y="1218"/>
                    <a:pt x="701" y="1300"/>
                    <a:pt x="668" y="1674"/>
                  </a:cubicBezTo>
                  <a:cubicBezTo>
                    <a:pt x="620" y="2328"/>
                    <a:pt x="370" y="3721"/>
                    <a:pt x="1" y="4531"/>
                  </a:cubicBezTo>
                  <a:cubicBezTo>
                    <a:pt x="1" y="4531"/>
                    <a:pt x="108" y="5484"/>
                    <a:pt x="942" y="5484"/>
                  </a:cubicBezTo>
                  <a:cubicBezTo>
                    <a:pt x="2287" y="5484"/>
                    <a:pt x="2073" y="4150"/>
                    <a:pt x="3537" y="3555"/>
                  </a:cubicBezTo>
                  <a:cubicBezTo>
                    <a:pt x="3537" y="3555"/>
                    <a:pt x="3533" y="3390"/>
                    <a:pt x="3265" y="3390"/>
                  </a:cubicBezTo>
                  <a:cubicBezTo>
                    <a:pt x="3095" y="3390"/>
                    <a:pt x="2819" y="3456"/>
                    <a:pt x="2370" y="3674"/>
                  </a:cubicBezTo>
                  <a:cubicBezTo>
                    <a:pt x="2370" y="3674"/>
                    <a:pt x="2394" y="3579"/>
                    <a:pt x="2418" y="3412"/>
                  </a:cubicBezTo>
                  <a:cubicBezTo>
                    <a:pt x="2573" y="2697"/>
                    <a:pt x="2942" y="745"/>
                    <a:pt x="2692" y="495"/>
                  </a:cubicBezTo>
                  <a:cubicBezTo>
                    <a:pt x="2655" y="460"/>
                    <a:pt x="2626" y="443"/>
                    <a:pt x="2602" y="443"/>
                  </a:cubicBezTo>
                  <a:cubicBezTo>
                    <a:pt x="2460" y="443"/>
                    <a:pt x="2487" y="1018"/>
                    <a:pt x="2192" y="1924"/>
                  </a:cubicBezTo>
                  <a:cubicBezTo>
                    <a:pt x="2192" y="1876"/>
                    <a:pt x="2192" y="257"/>
                    <a:pt x="1751" y="42"/>
                  </a:cubicBezTo>
                  <a:cubicBezTo>
                    <a:pt x="1702" y="16"/>
                    <a:pt x="1671" y="1"/>
                    <a:pt x="165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2" name="Google Shape;9442;p97"/>
            <p:cNvSpPr/>
            <p:nvPr/>
          </p:nvSpPr>
          <p:spPr>
            <a:xfrm>
              <a:off x="1362737" y="2086958"/>
              <a:ext cx="182405" cy="113252"/>
            </a:xfrm>
            <a:custGeom>
              <a:avLst/>
              <a:gdLst/>
              <a:ahLst/>
              <a:cxnLst/>
              <a:rect l="l" t="t" r="r" b="b"/>
              <a:pathLst>
                <a:path w="6014" h="3734" extrusionOk="0">
                  <a:moveTo>
                    <a:pt x="2751" y="1"/>
                  </a:moveTo>
                  <a:cubicBezTo>
                    <a:pt x="2058" y="1"/>
                    <a:pt x="1481" y="119"/>
                    <a:pt x="1310" y="447"/>
                  </a:cubicBezTo>
                  <a:cubicBezTo>
                    <a:pt x="1001" y="1043"/>
                    <a:pt x="1" y="3734"/>
                    <a:pt x="1" y="3734"/>
                  </a:cubicBezTo>
                  <a:cubicBezTo>
                    <a:pt x="1093" y="2045"/>
                    <a:pt x="2561" y="1615"/>
                    <a:pt x="3773" y="1615"/>
                  </a:cubicBezTo>
                  <a:cubicBezTo>
                    <a:pt x="5031" y="1615"/>
                    <a:pt x="6013" y="2079"/>
                    <a:pt x="6013" y="2079"/>
                  </a:cubicBezTo>
                  <a:cubicBezTo>
                    <a:pt x="6013" y="2079"/>
                    <a:pt x="5751" y="412"/>
                    <a:pt x="4513" y="186"/>
                  </a:cubicBezTo>
                  <a:cubicBezTo>
                    <a:pt x="3953" y="79"/>
                    <a:pt x="3314" y="1"/>
                    <a:pt x="27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3" name="Google Shape;9443;p97"/>
            <p:cNvSpPr/>
            <p:nvPr/>
          </p:nvSpPr>
          <p:spPr>
            <a:xfrm>
              <a:off x="1441474" y="1995452"/>
              <a:ext cx="114860" cy="199784"/>
            </a:xfrm>
            <a:custGeom>
              <a:avLst/>
              <a:gdLst/>
              <a:ahLst/>
              <a:cxnLst/>
              <a:rect l="l" t="t" r="r" b="b"/>
              <a:pathLst>
                <a:path w="3787" h="6587" extrusionOk="0">
                  <a:moveTo>
                    <a:pt x="867" y="1"/>
                  </a:moveTo>
                  <a:cubicBezTo>
                    <a:pt x="526" y="1"/>
                    <a:pt x="318" y="190"/>
                    <a:pt x="381" y="702"/>
                  </a:cubicBezTo>
                  <a:cubicBezTo>
                    <a:pt x="739" y="3607"/>
                    <a:pt x="0" y="5762"/>
                    <a:pt x="0" y="5762"/>
                  </a:cubicBezTo>
                  <a:cubicBezTo>
                    <a:pt x="265" y="6392"/>
                    <a:pt x="712" y="6586"/>
                    <a:pt x="1162" y="6586"/>
                  </a:cubicBezTo>
                  <a:cubicBezTo>
                    <a:pt x="1886" y="6586"/>
                    <a:pt x="2620" y="6084"/>
                    <a:pt x="2620" y="6084"/>
                  </a:cubicBezTo>
                  <a:cubicBezTo>
                    <a:pt x="2608" y="3655"/>
                    <a:pt x="3787" y="1464"/>
                    <a:pt x="3787" y="1464"/>
                  </a:cubicBezTo>
                  <a:cubicBezTo>
                    <a:pt x="3787" y="1464"/>
                    <a:pt x="1814" y="1"/>
                    <a:pt x="86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4" name="Google Shape;9444;p97"/>
            <p:cNvSpPr/>
            <p:nvPr/>
          </p:nvSpPr>
          <p:spPr>
            <a:xfrm>
              <a:off x="1392066" y="1926664"/>
              <a:ext cx="49438" cy="64815"/>
            </a:xfrm>
            <a:custGeom>
              <a:avLst/>
              <a:gdLst/>
              <a:ahLst/>
              <a:cxnLst/>
              <a:rect l="l" t="t" r="r" b="b"/>
              <a:pathLst>
                <a:path w="1630" h="2137" extrusionOk="0">
                  <a:moveTo>
                    <a:pt x="1087" y="1"/>
                  </a:moveTo>
                  <a:cubicBezTo>
                    <a:pt x="962" y="1"/>
                    <a:pt x="817" y="86"/>
                    <a:pt x="653" y="315"/>
                  </a:cubicBezTo>
                  <a:cubicBezTo>
                    <a:pt x="0" y="1235"/>
                    <a:pt x="531" y="2137"/>
                    <a:pt x="930" y="2137"/>
                  </a:cubicBezTo>
                  <a:cubicBezTo>
                    <a:pt x="975" y="2137"/>
                    <a:pt x="1018" y="2125"/>
                    <a:pt x="1058" y="2101"/>
                  </a:cubicBezTo>
                  <a:cubicBezTo>
                    <a:pt x="1439" y="1863"/>
                    <a:pt x="1629" y="684"/>
                    <a:pt x="1629" y="684"/>
                  </a:cubicBezTo>
                  <a:cubicBezTo>
                    <a:pt x="1629" y="684"/>
                    <a:pt x="1441" y="1"/>
                    <a:pt x="108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5" name="Google Shape;9445;p97"/>
            <p:cNvSpPr/>
            <p:nvPr/>
          </p:nvSpPr>
          <p:spPr>
            <a:xfrm>
              <a:off x="1584116" y="2043859"/>
              <a:ext cx="60387" cy="48831"/>
            </a:xfrm>
            <a:custGeom>
              <a:avLst/>
              <a:gdLst/>
              <a:ahLst/>
              <a:cxnLst/>
              <a:rect l="l" t="t" r="r" b="b"/>
              <a:pathLst>
                <a:path w="1991" h="1610" extrusionOk="0">
                  <a:moveTo>
                    <a:pt x="1340" y="0"/>
                  </a:moveTo>
                  <a:cubicBezTo>
                    <a:pt x="1119" y="0"/>
                    <a:pt x="905" y="59"/>
                    <a:pt x="905" y="59"/>
                  </a:cubicBezTo>
                  <a:cubicBezTo>
                    <a:pt x="905" y="59"/>
                    <a:pt x="0" y="833"/>
                    <a:pt x="0" y="1285"/>
                  </a:cubicBezTo>
                  <a:cubicBezTo>
                    <a:pt x="0" y="1477"/>
                    <a:pt x="223" y="1609"/>
                    <a:pt x="518" y="1609"/>
                  </a:cubicBezTo>
                  <a:cubicBezTo>
                    <a:pt x="918" y="1609"/>
                    <a:pt x="1451" y="1366"/>
                    <a:pt x="1739" y="702"/>
                  </a:cubicBezTo>
                  <a:cubicBezTo>
                    <a:pt x="1991" y="120"/>
                    <a:pt x="1657" y="0"/>
                    <a:pt x="13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6" name="Google Shape;9446;p97"/>
            <p:cNvSpPr/>
            <p:nvPr/>
          </p:nvSpPr>
          <p:spPr>
            <a:xfrm>
              <a:off x="1392370" y="1868551"/>
              <a:ext cx="265448" cy="261141"/>
            </a:xfrm>
            <a:custGeom>
              <a:avLst/>
              <a:gdLst/>
              <a:ahLst/>
              <a:cxnLst/>
              <a:rect l="l" t="t" r="r" b="b"/>
              <a:pathLst>
                <a:path w="8752" h="8610" extrusionOk="0">
                  <a:moveTo>
                    <a:pt x="4624" y="1"/>
                  </a:moveTo>
                  <a:cubicBezTo>
                    <a:pt x="3525" y="1"/>
                    <a:pt x="2635" y="665"/>
                    <a:pt x="1965" y="1850"/>
                  </a:cubicBezTo>
                  <a:cubicBezTo>
                    <a:pt x="0" y="5351"/>
                    <a:pt x="345" y="7077"/>
                    <a:pt x="2131" y="8089"/>
                  </a:cubicBezTo>
                  <a:cubicBezTo>
                    <a:pt x="2710" y="8414"/>
                    <a:pt x="3269" y="8610"/>
                    <a:pt x="3829" y="8610"/>
                  </a:cubicBezTo>
                  <a:cubicBezTo>
                    <a:pt x="5054" y="8610"/>
                    <a:pt x="6284" y="7671"/>
                    <a:pt x="7739" y="5089"/>
                  </a:cubicBezTo>
                  <a:cubicBezTo>
                    <a:pt x="8751" y="3291"/>
                    <a:pt x="8537" y="1707"/>
                    <a:pt x="6537" y="576"/>
                  </a:cubicBezTo>
                  <a:cubicBezTo>
                    <a:pt x="5842" y="186"/>
                    <a:pt x="5204" y="1"/>
                    <a:pt x="462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7" name="Google Shape;9447;p97"/>
            <p:cNvSpPr/>
            <p:nvPr/>
          </p:nvSpPr>
          <p:spPr>
            <a:xfrm>
              <a:off x="1415633" y="1839829"/>
              <a:ext cx="255894" cy="220984"/>
            </a:xfrm>
            <a:custGeom>
              <a:avLst/>
              <a:gdLst/>
              <a:ahLst/>
              <a:cxnLst/>
              <a:rect l="l" t="t" r="r" b="b"/>
              <a:pathLst>
                <a:path w="8437" h="7286" extrusionOk="0">
                  <a:moveTo>
                    <a:pt x="4671" y="1"/>
                  </a:moveTo>
                  <a:cubicBezTo>
                    <a:pt x="2268" y="1"/>
                    <a:pt x="0" y="3225"/>
                    <a:pt x="852" y="3547"/>
                  </a:cubicBezTo>
                  <a:cubicBezTo>
                    <a:pt x="989" y="3600"/>
                    <a:pt x="1145" y="3624"/>
                    <a:pt x="1314" y="3624"/>
                  </a:cubicBezTo>
                  <a:cubicBezTo>
                    <a:pt x="2369" y="3624"/>
                    <a:pt x="3951" y="2700"/>
                    <a:pt x="4710" y="2095"/>
                  </a:cubicBezTo>
                  <a:cubicBezTo>
                    <a:pt x="4965" y="1891"/>
                    <a:pt x="5199" y="1818"/>
                    <a:pt x="5403" y="1818"/>
                  </a:cubicBezTo>
                  <a:cubicBezTo>
                    <a:pt x="5912" y="1818"/>
                    <a:pt x="6234" y="2273"/>
                    <a:pt x="6234" y="2273"/>
                  </a:cubicBezTo>
                  <a:cubicBezTo>
                    <a:pt x="6234" y="2273"/>
                    <a:pt x="7294" y="2607"/>
                    <a:pt x="6913" y="3797"/>
                  </a:cubicBezTo>
                  <a:cubicBezTo>
                    <a:pt x="6544" y="4988"/>
                    <a:pt x="6460" y="6786"/>
                    <a:pt x="6460" y="6786"/>
                  </a:cubicBezTo>
                  <a:cubicBezTo>
                    <a:pt x="6460" y="6786"/>
                    <a:pt x="6233" y="7286"/>
                    <a:pt x="6387" y="7286"/>
                  </a:cubicBezTo>
                  <a:cubicBezTo>
                    <a:pt x="6469" y="7286"/>
                    <a:pt x="6661" y="7142"/>
                    <a:pt x="7055" y="6702"/>
                  </a:cubicBezTo>
                  <a:cubicBezTo>
                    <a:pt x="8187" y="5428"/>
                    <a:pt x="8437" y="1452"/>
                    <a:pt x="5722" y="225"/>
                  </a:cubicBezTo>
                  <a:cubicBezTo>
                    <a:pt x="5375" y="69"/>
                    <a:pt x="5022" y="1"/>
                    <a:pt x="4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8" name="Google Shape;9448;p97"/>
            <p:cNvSpPr/>
            <p:nvPr/>
          </p:nvSpPr>
          <p:spPr>
            <a:xfrm>
              <a:off x="1566221" y="2182831"/>
              <a:ext cx="347612" cy="547487"/>
            </a:xfrm>
            <a:custGeom>
              <a:avLst/>
              <a:gdLst/>
              <a:ahLst/>
              <a:cxnLst/>
              <a:rect l="l" t="t" r="r" b="b"/>
              <a:pathLst>
                <a:path w="11461" h="18051" extrusionOk="0">
                  <a:moveTo>
                    <a:pt x="2860" y="0"/>
                  </a:moveTo>
                  <a:cubicBezTo>
                    <a:pt x="1896" y="0"/>
                    <a:pt x="0" y="489"/>
                    <a:pt x="959" y="4561"/>
                  </a:cubicBezTo>
                  <a:cubicBezTo>
                    <a:pt x="959" y="4561"/>
                    <a:pt x="1614" y="6121"/>
                    <a:pt x="2888" y="6514"/>
                  </a:cubicBezTo>
                  <a:cubicBezTo>
                    <a:pt x="4174" y="6895"/>
                    <a:pt x="6389" y="10145"/>
                    <a:pt x="6389" y="10145"/>
                  </a:cubicBezTo>
                  <a:cubicBezTo>
                    <a:pt x="6389" y="10145"/>
                    <a:pt x="5984" y="10217"/>
                    <a:pt x="5972" y="10550"/>
                  </a:cubicBezTo>
                  <a:cubicBezTo>
                    <a:pt x="5948" y="10860"/>
                    <a:pt x="3603" y="14967"/>
                    <a:pt x="2400" y="15979"/>
                  </a:cubicBezTo>
                  <a:cubicBezTo>
                    <a:pt x="2352" y="16015"/>
                    <a:pt x="2317" y="16051"/>
                    <a:pt x="2269" y="16074"/>
                  </a:cubicBezTo>
                  <a:cubicBezTo>
                    <a:pt x="2198" y="16134"/>
                    <a:pt x="2126" y="16170"/>
                    <a:pt x="2067" y="16182"/>
                  </a:cubicBezTo>
                  <a:cubicBezTo>
                    <a:pt x="1043" y="16503"/>
                    <a:pt x="4222" y="17979"/>
                    <a:pt x="5365" y="18051"/>
                  </a:cubicBezTo>
                  <a:cubicBezTo>
                    <a:pt x="5365" y="18051"/>
                    <a:pt x="5639" y="17718"/>
                    <a:pt x="6008" y="17420"/>
                  </a:cubicBezTo>
                  <a:cubicBezTo>
                    <a:pt x="6067" y="17360"/>
                    <a:pt x="6139" y="17313"/>
                    <a:pt x="6210" y="17265"/>
                  </a:cubicBezTo>
                  <a:cubicBezTo>
                    <a:pt x="6365" y="17158"/>
                    <a:pt x="6543" y="17063"/>
                    <a:pt x="6710" y="17015"/>
                  </a:cubicBezTo>
                  <a:cubicBezTo>
                    <a:pt x="7353" y="16836"/>
                    <a:pt x="11246" y="11717"/>
                    <a:pt x="11354" y="10145"/>
                  </a:cubicBezTo>
                  <a:cubicBezTo>
                    <a:pt x="11461" y="8574"/>
                    <a:pt x="6091" y="1668"/>
                    <a:pt x="3376" y="49"/>
                  </a:cubicBezTo>
                  <a:cubicBezTo>
                    <a:pt x="3376" y="49"/>
                    <a:pt x="3165" y="0"/>
                    <a:pt x="28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9" name="Google Shape;9449;p97"/>
            <p:cNvSpPr/>
            <p:nvPr/>
          </p:nvSpPr>
          <p:spPr>
            <a:xfrm>
              <a:off x="631481" y="3655838"/>
              <a:ext cx="266540" cy="213826"/>
            </a:xfrm>
            <a:custGeom>
              <a:avLst/>
              <a:gdLst/>
              <a:ahLst/>
              <a:cxnLst/>
              <a:rect l="l" t="t" r="r" b="b"/>
              <a:pathLst>
                <a:path w="8788" h="7050" extrusionOk="0">
                  <a:moveTo>
                    <a:pt x="6716" y="1"/>
                  </a:moveTo>
                  <a:cubicBezTo>
                    <a:pt x="6537" y="620"/>
                    <a:pt x="6192" y="977"/>
                    <a:pt x="5763" y="1155"/>
                  </a:cubicBezTo>
                  <a:cubicBezTo>
                    <a:pt x="5585" y="1227"/>
                    <a:pt x="5406" y="1263"/>
                    <a:pt x="5204" y="1286"/>
                  </a:cubicBezTo>
                  <a:cubicBezTo>
                    <a:pt x="5102" y="1298"/>
                    <a:pt x="4995" y="1304"/>
                    <a:pt x="4885" y="1304"/>
                  </a:cubicBezTo>
                  <a:cubicBezTo>
                    <a:pt x="4775" y="1304"/>
                    <a:pt x="4662" y="1298"/>
                    <a:pt x="4549" y="1286"/>
                  </a:cubicBezTo>
                  <a:cubicBezTo>
                    <a:pt x="4370" y="1275"/>
                    <a:pt x="4192" y="1251"/>
                    <a:pt x="4013" y="1215"/>
                  </a:cubicBezTo>
                  <a:cubicBezTo>
                    <a:pt x="2847" y="997"/>
                    <a:pt x="1631" y="450"/>
                    <a:pt x="1068" y="450"/>
                  </a:cubicBezTo>
                  <a:cubicBezTo>
                    <a:pt x="1016" y="450"/>
                    <a:pt x="970" y="455"/>
                    <a:pt x="929" y="465"/>
                  </a:cubicBezTo>
                  <a:cubicBezTo>
                    <a:pt x="24" y="667"/>
                    <a:pt x="1" y="1548"/>
                    <a:pt x="1" y="1548"/>
                  </a:cubicBezTo>
                  <a:cubicBezTo>
                    <a:pt x="1858" y="4644"/>
                    <a:pt x="5966" y="7049"/>
                    <a:pt x="5966" y="7049"/>
                  </a:cubicBezTo>
                  <a:cubicBezTo>
                    <a:pt x="8002" y="5358"/>
                    <a:pt x="7537" y="4680"/>
                    <a:pt x="7954" y="3953"/>
                  </a:cubicBezTo>
                  <a:cubicBezTo>
                    <a:pt x="8383" y="3215"/>
                    <a:pt x="8787" y="2822"/>
                    <a:pt x="8787" y="2822"/>
                  </a:cubicBezTo>
                  <a:cubicBezTo>
                    <a:pt x="8537" y="1794"/>
                    <a:pt x="7974" y="1588"/>
                    <a:pt x="7564" y="1588"/>
                  </a:cubicBezTo>
                  <a:cubicBezTo>
                    <a:pt x="7291" y="1588"/>
                    <a:pt x="7085" y="1679"/>
                    <a:pt x="7085" y="1679"/>
                  </a:cubicBezTo>
                  <a:cubicBezTo>
                    <a:pt x="7811" y="620"/>
                    <a:pt x="6716" y="1"/>
                    <a:pt x="67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0" name="Google Shape;9450;p97"/>
            <p:cNvSpPr/>
            <p:nvPr/>
          </p:nvSpPr>
          <p:spPr>
            <a:xfrm>
              <a:off x="631481" y="3702576"/>
              <a:ext cx="191049" cy="167088"/>
            </a:xfrm>
            <a:custGeom>
              <a:avLst/>
              <a:gdLst/>
              <a:ahLst/>
              <a:cxnLst/>
              <a:rect l="l" t="t" r="r" b="b"/>
              <a:pathLst>
                <a:path w="6299" h="5509" extrusionOk="0">
                  <a:moveTo>
                    <a:pt x="91" y="1"/>
                  </a:moveTo>
                  <a:cubicBezTo>
                    <a:pt x="33" y="1"/>
                    <a:pt x="1" y="7"/>
                    <a:pt x="1" y="7"/>
                  </a:cubicBezTo>
                  <a:cubicBezTo>
                    <a:pt x="1858" y="3103"/>
                    <a:pt x="5966" y="5508"/>
                    <a:pt x="5966" y="5508"/>
                  </a:cubicBezTo>
                  <a:cubicBezTo>
                    <a:pt x="6299" y="4246"/>
                    <a:pt x="1822" y="1912"/>
                    <a:pt x="1263" y="888"/>
                  </a:cubicBezTo>
                  <a:cubicBezTo>
                    <a:pt x="816" y="88"/>
                    <a:pt x="296" y="1"/>
                    <a:pt x="9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1" name="Google Shape;9451;p97"/>
            <p:cNvSpPr/>
            <p:nvPr/>
          </p:nvSpPr>
          <p:spPr>
            <a:xfrm>
              <a:off x="789288" y="3690869"/>
              <a:ext cx="31452" cy="36002"/>
            </a:xfrm>
            <a:custGeom>
              <a:avLst/>
              <a:gdLst/>
              <a:ahLst/>
              <a:cxnLst/>
              <a:rect l="l" t="t" r="r" b="b"/>
              <a:pathLst>
                <a:path w="1037" h="1187" extrusionOk="0">
                  <a:moveTo>
                    <a:pt x="560" y="0"/>
                  </a:moveTo>
                  <a:cubicBezTo>
                    <a:pt x="382" y="72"/>
                    <a:pt x="203" y="108"/>
                    <a:pt x="1" y="131"/>
                  </a:cubicBezTo>
                  <a:cubicBezTo>
                    <a:pt x="362" y="492"/>
                    <a:pt x="427" y="1187"/>
                    <a:pt x="608" y="1187"/>
                  </a:cubicBezTo>
                  <a:cubicBezTo>
                    <a:pt x="654" y="1187"/>
                    <a:pt x="707" y="1142"/>
                    <a:pt x="775" y="1036"/>
                  </a:cubicBezTo>
                  <a:cubicBezTo>
                    <a:pt x="1036" y="620"/>
                    <a:pt x="751" y="215"/>
                    <a:pt x="56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2" name="Google Shape;9452;p97"/>
            <p:cNvSpPr/>
            <p:nvPr/>
          </p:nvSpPr>
          <p:spPr>
            <a:xfrm>
              <a:off x="753195" y="3692688"/>
              <a:ext cx="28541" cy="32605"/>
            </a:xfrm>
            <a:custGeom>
              <a:avLst/>
              <a:gdLst/>
              <a:ahLst/>
              <a:cxnLst/>
              <a:rect l="l" t="t" r="r" b="b"/>
              <a:pathLst>
                <a:path w="941" h="1075" extrusionOk="0">
                  <a:moveTo>
                    <a:pt x="0" y="0"/>
                  </a:moveTo>
                  <a:lnTo>
                    <a:pt x="0" y="0"/>
                  </a:lnTo>
                  <a:cubicBezTo>
                    <a:pt x="171" y="393"/>
                    <a:pt x="283" y="1074"/>
                    <a:pt x="529" y="1074"/>
                  </a:cubicBezTo>
                  <a:cubicBezTo>
                    <a:pt x="574" y="1074"/>
                    <a:pt x="623" y="1052"/>
                    <a:pt x="679" y="1000"/>
                  </a:cubicBezTo>
                  <a:cubicBezTo>
                    <a:pt x="941" y="750"/>
                    <a:pt x="750" y="357"/>
                    <a:pt x="536" y="71"/>
                  </a:cubicBezTo>
                  <a:cubicBezTo>
                    <a:pt x="357" y="60"/>
                    <a:pt x="179" y="36"/>
                    <a:pt x="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3" name="Google Shape;9453;p97"/>
            <p:cNvSpPr/>
            <p:nvPr/>
          </p:nvSpPr>
          <p:spPr>
            <a:xfrm>
              <a:off x="1480842" y="3880583"/>
              <a:ext cx="200785" cy="184437"/>
            </a:xfrm>
            <a:custGeom>
              <a:avLst/>
              <a:gdLst/>
              <a:ahLst/>
              <a:cxnLst/>
              <a:rect l="l" t="t" r="r" b="b"/>
              <a:pathLst>
                <a:path w="6620" h="6081" extrusionOk="0">
                  <a:moveTo>
                    <a:pt x="3152" y="1"/>
                  </a:moveTo>
                  <a:cubicBezTo>
                    <a:pt x="2672" y="1"/>
                    <a:pt x="2298" y="80"/>
                    <a:pt x="2298" y="80"/>
                  </a:cubicBezTo>
                  <a:cubicBezTo>
                    <a:pt x="2548" y="699"/>
                    <a:pt x="2584" y="1223"/>
                    <a:pt x="2489" y="1663"/>
                  </a:cubicBezTo>
                  <a:cubicBezTo>
                    <a:pt x="2441" y="1877"/>
                    <a:pt x="2358" y="2080"/>
                    <a:pt x="2250" y="2258"/>
                  </a:cubicBezTo>
                  <a:cubicBezTo>
                    <a:pt x="2167" y="2413"/>
                    <a:pt x="2072" y="2556"/>
                    <a:pt x="1953" y="2687"/>
                  </a:cubicBezTo>
                  <a:cubicBezTo>
                    <a:pt x="1822" y="2854"/>
                    <a:pt x="1667" y="2997"/>
                    <a:pt x="1512" y="3139"/>
                  </a:cubicBezTo>
                  <a:cubicBezTo>
                    <a:pt x="953" y="3640"/>
                    <a:pt x="357" y="3997"/>
                    <a:pt x="250" y="4390"/>
                  </a:cubicBezTo>
                  <a:cubicBezTo>
                    <a:pt x="0" y="5271"/>
                    <a:pt x="250" y="6080"/>
                    <a:pt x="250" y="6080"/>
                  </a:cubicBezTo>
                  <a:lnTo>
                    <a:pt x="6060" y="6080"/>
                  </a:lnTo>
                  <a:cubicBezTo>
                    <a:pt x="6620" y="3497"/>
                    <a:pt x="5834" y="3247"/>
                    <a:pt x="5715" y="2413"/>
                  </a:cubicBezTo>
                  <a:cubicBezTo>
                    <a:pt x="5584" y="1580"/>
                    <a:pt x="5679" y="580"/>
                    <a:pt x="5679" y="580"/>
                  </a:cubicBezTo>
                  <a:cubicBezTo>
                    <a:pt x="5522" y="496"/>
                    <a:pt x="5399" y="465"/>
                    <a:pt x="5303" y="465"/>
                  </a:cubicBezTo>
                  <a:cubicBezTo>
                    <a:pt x="5017" y="465"/>
                    <a:pt x="4977" y="746"/>
                    <a:pt x="4977" y="746"/>
                  </a:cubicBezTo>
                  <a:cubicBezTo>
                    <a:pt x="4580" y="134"/>
                    <a:pt x="3776" y="1"/>
                    <a:pt x="315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4" name="Google Shape;9454;p97"/>
            <p:cNvSpPr/>
            <p:nvPr/>
          </p:nvSpPr>
          <p:spPr>
            <a:xfrm>
              <a:off x="1549085" y="3928140"/>
              <a:ext cx="72610" cy="33606"/>
            </a:xfrm>
            <a:custGeom>
              <a:avLst/>
              <a:gdLst/>
              <a:ahLst/>
              <a:cxnLst/>
              <a:rect l="l" t="t" r="r" b="b"/>
              <a:pathLst>
                <a:path w="2394" h="1108" extrusionOk="0">
                  <a:moveTo>
                    <a:pt x="780" y="1"/>
                  </a:moveTo>
                  <a:cubicBezTo>
                    <a:pt x="562" y="1"/>
                    <a:pt x="379" y="44"/>
                    <a:pt x="239" y="95"/>
                  </a:cubicBezTo>
                  <a:cubicBezTo>
                    <a:pt x="191" y="309"/>
                    <a:pt x="108" y="512"/>
                    <a:pt x="0" y="690"/>
                  </a:cubicBezTo>
                  <a:cubicBezTo>
                    <a:pt x="230" y="628"/>
                    <a:pt x="443" y="602"/>
                    <a:pt x="639" y="602"/>
                  </a:cubicBezTo>
                  <a:cubicBezTo>
                    <a:pt x="1262" y="602"/>
                    <a:pt x="1703" y="866"/>
                    <a:pt x="1929" y="1048"/>
                  </a:cubicBezTo>
                  <a:cubicBezTo>
                    <a:pt x="1989" y="1083"/>
                    <a:pt x="2048" y="1107"/>
                    <a:pt x="2108" y="1107"/>
                  </a:cubicBezTo>
                  <a:cubicBezTo>
                    <a:pt x="2179" y="1107"/>
                    <a:pt x="2251" y="1071"/>
                    <a:pt x="2298" y="1012"/>
                  </a:cubicBezTo>
                  <a:cubicBezTo>
                    <a:pt x="2394" y="905"/>
                    <a:pt x="2382" y="726"/>
                    <a:pt x="2263" y="631"/>
                  </a:cubicBezTo>
                  <a:cubicBezTo>
                    <a:pt x="1681" y="141"/>
                    <a:pt x="1173" y="1"/>
                    <a:pt x="78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5" name="Google Shape;9455;p97"/>
            <p:cNvSpPr/>
            <p:nvPr/>
          </p:nvSpPr>
          <p:spPr>
            <a:xfrm>
              <a:off x="1526701" y="3960320"/>
              <a:ext cx="79465" cy="33211"/>
            </a:xfrm>
            <a:custGeom>
              <a:avLst/>
              <a:gdLst/>
              <a:ahLst/>
              <a:cxnLst/>
              <a:rect l="l" t="t" r="r" b="b"/>
              <a:pathLst>
                <a:path w="2620" h="1095" extrusionOk="0">
                  <a:moveTo>
                    <a:pt x="971" y="0"/>
                  </a:moveTo>
                  <a:cubicBezTo>
                    <a:pt x="764" y="0"/>
                    <a:pt x="583" y="27"/>
                    <a:pt x="441" y="58"/>
                  </a:cubicBezTo>
                  <a:cubicBezTo>
                    <a:pt x="310" y="225"/>
                    <a:pt x="155" y="368"/>
                    <a:pt x="0" y="510"/>
                  </a:cubicBezTo>
                  <a:cubicBezTo>
                    <a:pt x="110" y="494"/>
                    <a:pt x="221" y="487"/>
                    <a:pt x="330" y="487"/>
                  </a:cubicBezTo>
                  <a:cubicBezTo>
                    <a:pt x="1094" y="487"/>
                    <a:pt x="1812" y="850"/>
                    <a:pt x="2155" y="1058"/>
                  </a:cubicBezTo>
                  <a:cubicBezTo>
                    <a:pt x="2201" y="1083"/>
                    <a:pt x="2249" y="1095"/>
                    <a:pt x="2296" y="1095"/>
                  </a:cubicBezTo>
                  <a:cubicBezTo>
                    <a:pt x="2383" y="1095"/>
                    <a:pt x="2466" y="1053"/>
                    <a:pt x="2512" y="975"/>
                  </a:cubicBezTo>
                  <a:lnTo>
                    <a:pt x="2548" y="915"/>
                  </a:lnTo>
                  <a:cubicBezTo>
                    <a:pt x="2620" y="808"/>
                    <a:pt x="2596" y="653"/>
                    <a:pt x="2489" y="570"/>
                  </a:cubicBezTo>
                  <a:cubicBezTo>
                    <a:pt x="1949" y="119"/>
                    <a:pt x="1403" y="0"/>
                    <a:pt x="97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456" name="Google Shape;9456;p97"/>
            <p:cNvGrpSpPr/>
            <p:nvPr/>
          </p:nvGrpSpPr>
          <p:grpSpPr>
            <a:xfrm>
              <a:off x="6473050" y="1383350"/>
              <a:ext cx="1758209" cy="2673972"/>
              <a:chOff x="6837636" y="1225555"/>
              <a:chExt cx="1866266" cy="2838008"/>
            </a:xfrm>
          </p:grpSpPr>
          <p:sp>
            <p:nvSpPr>
              <p:cNvPr id="9457" name="Google Shape;9457;p97"/>
              <p:cNvSpPr/>
              <p:nvPr/>
            </p:nvSpPr>
            <p:spPr>
              <a:xfrm>
                <a:off x="7269171" y="3860595"/>
                <a:ext cx="255682" cy="202968"/>
              </a:xfrm>
              <a:custGeom>
                <a:avLst/>
                <a:gdLst/>
                <a:ahLst/>
                <a:cxnLst/>
                <a:rect l="l" t="t" r="r" b="b"/>
                <a:pathLst>
                  <a:path w="8430" h="6692" extrusionOk="0">
                    <a:moveTo>
                      <a:pt x="4084" y="0"/>
                    </a:moveTo>
                    <a:cubicBezTo>
                      <a:pt x="3798" y="1727"/>
                      <a:pt x="3453" y="2513"/>
                      <a:pt x="3001" y="2941"/>
                    </a:cubicBezTo>
                    <a:cubicBezTo>
                      <a:pt x="2584" y="3334"/>
                      <a:pt x="2072" y="3417"/>
                      <a:pt x="1417" y="3644"/>
                    </a:cubicBezTo>
                    <a:cubicBezTo>
                      <a:pt x="524" y="3953"/>
                      <a:pt x="203" y="4596"/>
                      <a:pt x="108" y="5215"/>
                    </a:cubicBezTo>
                    <a:cubicBezTo>
                      <a:pt x="0" y="5977"/>
                      <a:pt x="239" y="6692"/>
                      <a:pt x="239" y="6692"/>
                    </a:cubicBezTo>
                    <a:lnTo>
                      <a:pt x="7906" y="6692"/>
                    </a:lnTo>
                    <a:cubicBezTo>
                      <a:pt x="8430" y="3644"/>
                      <a:pt x="7585" y="596"/>
                      <a:pt x="7585" y="596"/>
                    </a:cubicBezTo>
                    <a:lnTo>
                      <a:pt x="408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8" name="Google Shape;9458;p97"/>
              <p:cNvSpPr/>
              <p:nvPr/>
            </p:nvSpPr>
            <p:spPr>
              <a:xfrm>
                <a:off x="8038340" y="3860595"/>
                <a:ext cx="259685" cy="202968"/>
              </a:xfrm>
              <a:custGeom>
                <a:avLst/>
                <a:gdLst/>
                <a:ahLst/>
                <a:cxnLst/>
                <a:rect l="l" t="t" r="r" b="b"/>
                <a:pathLst>
                  <a:path w="8562" h="6692" extrusionOk="0">
                    <a:moveTo>
                      <a:pt x="4358" y="0"/>
                    </a:moveTo>
                    <a:lnTo>
                      <a:pt x="858" y="596"/>
                    </a:lnTo>
                    <a:cubicBezTo>
                      <a:pt x="858" y="596"/>
                      <a:pt x="1" y="3644"/>
                      <a:pt x="536" y="6692"/>
                    </a:cubicBezTo>
                    <a:lnTo>
                      <a:pt x="8204" y="6692"/>
                    </a:lnTo>
                    <a:cubicBezTo>
                      <a:pt x="8204" y="6692"/>
                      <a:pt x="8561" y="5644"/>
                      <a:pt x="8216" y="4751"/>
                    </a:cubicBezTo>
                    <a:cubicBezTo>
                      <a:pt x="8037" y="4299"/>
                      <a:pt x="7692" y="3870"/>
                      <a:pt x="7025" y="3644"/>
                    </a:cubicBezTo>
                    <a:cubicBezTo>
                      <a:pt x="6454" y="3441"/>
                      <a:pt x="5990" y="3358"/>
                      <a:pt x="5597" y="3072"/>
                    </a:cubicBezTo>
                    <a:cubicBezTo>
                      <a:pt x="5061" y="2679"/>
                      <a:pt x="4680" y="1917"/>
                      <a:pt x="4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9" name="Google Shape;9459;p97"/>
              <p:cNvSpPr/>
              <p:nvPr/>
            </p:nvSpPr>
            <p:spPr>
              <a:xfrm>
                <a:off x="6837636" y="1225555"/>
                <a:ext cx="224290" cy="190776"/>
              </a:xfrm>
              <a:custGeom>
                <a:avLst/>
                <a:gdLst/>
                <a:ahLst/>
                <a:cxnLst/>
                <a:rect l="l" t="t" r="r" b="b"/>
                <a:pathLst>
                  <a:path w="7395" h="6290" extrusionOk="0">
                    <a:moveTo>
                      <a:pt x="5068" y="1"/>
                    </a:moveTo>
                    <a:cubicBezTo>
                      <a:pt x="4936" y="1"/>
                      <a:pt x="4763" y="52"/>
                      <a:pt x="4727" y="309"/>
                    </a:cubicBezTo>
                    <a:cubicBezTo>
                      <a:pt x="4680" y="750"/>
                      <a:pt x="5013" y="1357"/>
                      <a:pt x="4930" y="1547"/>
                    </a:cubicBezTo>
                    <a:cubicBezTo>
                      <a:pt x="4918" y="1583"/>
                      <a:pt x="4894" y="1619"/>
                      <a:pt x="4870" y="1655"/>
                    </a:cubicBezTo>
                    <a:cubicBezTo>
                      <a:pt x="4787" y="1786"/>
                      <a:pt x="4656" y="1869"/>
                      <a:pt x="4525" y="1881"/>
                    </a:cubicBezTo>
                    <a:lnTo>
                      <a:pt x="4501" y="1881"/>
                    </a:lnTo>
                    <a:cubicBezTo>
                      <a:pt x="4001" y="1869"/>
                      <a:pt x="3132" y="1178"/>
                      <a:pt x="2763" y="845"/>
                    </a:cubicBezTo>
                    <a:cubicBezTo>
                      <a:pt x="2390" y="472"/>
                      <a:pt x="1878" y="22"/>
                      <a:pt x="1582" y="22"/>
                    </a:cubicBezTo>
                    <a:cubicBezTo>
                      <a:pt x="1491" y="22"/>
                      <a:pt x="1421" y="65"/>
                      <a:pt x="1382" y="166"/>
                    </a:cubicBezTo>
                    <a:cubicBezTo>
                      <a:pt x="1215" y="583"/>
                      <a:pt x="1763" y="559"/>
                      <a:pt x="2667" y="1821"/>
                    </a:cubicBezTo>
                    <a:lnTo>
                      <a:pt x="2584" y="1952"/>
                    </a:lnTo>
                    <a:cubicBezTo>
                      <a:pt x="2589" y="1960"/>
                      <a:pt x="2587" y="1964"/>
                      <a:pt x="2578" y="1964"/>
                    </a:cubicBezTo>
                    <a:cubicBezTo>
                      <a:pt x="2482" y="1964"/>
                      <a:pt x="1615" y="1509"/>
                      <a:pt x="917" y="964"/>
                    </a:cubicBezTo>
                    <a:cubicBezTo>
                      <a:pt x="771" y="848"/>
                      <a:pt x="657" y="803"/>
                      <a:pt x="569" y="803"/>
                    </a:cubicBezTo>
                    <a:cubicBezTo>
                      <a:pt x="344" y="803"/>
                      <a:pt x="301" y="1104"/>
                      <a:pt x="370" y="1250"/>
                    </a:cubicBezTo>
                    <a:cubicBezTo>
                      <a:pt x="465" y="1464"/>
                      <a:pt x="1048" y="1809"/>
                      <a:pt x="1429" y="2107"/>
                    </a:cubicBezTo>
                    <a:cubicBezTo>
                      <a:pt x="1679" y="2298"/>
                      <a:pt x="1941" y="2512"/>
                      <a:pt x="2108" y="2631"/>
                    </a:cubicBezTo>
                    <a:lnTo>
                      <a:pt x="2060" y="2833"/>
                    </a:lnTo>
                    <a:cubicBezTo>
                      <a:pt x="1021" y="2607"/>
                      <a:pt x="679" y="2253"/>
                      <a:pt x="445" y="2253"/>
                    </a:cubicBezTo>
                    <a:cubicBezTo>
                      <a:pt x="384" y="2253"/>
                      <a:pt x="331" y="2277"/>
                      <a:pt x="274" y="2333"/>
                    </a:cubicBezTo>
                    <a:cubicBezTo>
                      <a:pt x="0" y="2595"/>
                      <a:pt x="810" y="3155"/>
                      <a:pt x="1227" y="3250"/>
                    </a:cubicBezTo>
                    <a:cubicBezTo>
                      <a:pt x="1405" y="3286"/>
                      <a:pt x="1715" y="3452"/>
                      <a:pt x="2001" y="3619"/>
                    </a:cubicBezTo>
                    <a:cubicBezTo>
                      <a:pt x="1254" y="3602"/>
                      <a:pt x="910" y="3424"/>
                      <a:pt x="713" y="3424"/>
                    </a:cubicBezTo>
                    <a:cubicBezTo>
                      <a:pt x="637" y="3424"/>
                      <a:pt x="583" y="3451"/>
                      <a:pt x="536" y="3524"/>
                    </a:cubicBezTo>
                    <a:cubicBezTo>
                      <a:pt x="358" y="3810"/>
                      <a:pt x="1132" y="4107"/>
                      <a:pt x="1489" y="4119"/>
                    </a:cubicBezTo>
                    <a:cubicBezTo>
                      <a:pt x="1846" y="4119"/>
                      <a:pt x="2882" y="4536"/>
                      <a:pt x="2882" y="4536"/>
                    </a:cubicBezTo>
                    <a:cubicBezTo>
                      <a:pt x="3644" y="5012"/>
                      <a:pt x="4072" y="5262"/>
                      <a:pt x="4584" y="5310"/>
                    </a:cubicBezTo>
                    <a:cubicBezTo>
                      <a:pt x="5084" y="5346"/>
                      <a:pt x="5287" y="6215"/>
                      <a:pt x="5287" y="6215"/>
                    </a:cubicBezTo>
                    <a:cubicBezTo>
                      <a:pt x="5287" y="6215"/>
                      <a:pt x="5625" y="6289"/>
                      <a:pt x="6030" y="6289"/>
                    </a:cubicBezTo>
                    <a:cubicBezTo>
                      <a:pt x="6611" y="6289"/>
                      <a:pt x="7331" y="6136"/>
                      <a:pt x="7394" y="5393"/>
                    </a:cubicBezTo>
                    <a:cubicBezTo>
                      <a:pt x="7394" y="5393"/>
                      <a:pt x="6287" y="3822"/>
                      <a:pt x="6204" y="3607"/>
                    </a:cubicBezTo>
                    <a:cubicBezTo>
                      <a:pt x="6049" y="3191"/>
                      <a:pt x="6335" y="2548"/>
                      <a:pt x="5882" y="1845"/>
                    </a:cubicBezTo>
                    <a:cubicBezTo>
                      <a:pt x="5442" y="1131"/>
                      <a:pt x="5227" y="23"/>
                      <a:pt x="5227" y="23"/>
                    </a:cubicBezTo>
                    <a:cubicBezTo>
                      <a:pt x="5227" y="23"/>
                      <a:pt x="5157" y="1"/>
                      <a:pt x="5068"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0" name="Google Shape;9460;p97"/>
              <p:cNvSpPr/>
              <p:nvPr/>
            </p:nvSpPr>
            <p:spPr>
              <a:xfrm>
                <a:off x="8479277" y="1225555"/>
                <a:ext cx="224624" cy="190776"/>
              </a:xfrm>
              <a:custGeom>
                <a:avLst/>
                <a:gdLst/>
                <a:ahLst/>
                <a:cxnLst/>
                <a:rect l="l" t="t" r="r" b="b"/>
                <a:pathLst>
                  <a:path w="7406" h="6290" extrusionOk="0">
                    <a:moveTo>
                      <a:pt x="2337" y="1"/>
                    </a:moveTo>
                    <a:cubicBezTo>
                      <a:pt x="2250" y="1"/>
                      <a:pt x="2179" y="23"/>
                      <a:pt x="2179" y="23"/>
                    </a:cubicBezTo>
                    <a:cubicBezTo>
                      <a:pt x="2179" y="23"/>
                      <a:pt x="1965" y="1131"/>
                      <a:pt x="1512" y="1845"/>
                    </a:cubicBezTo>
                    <a:cubicBezTo>
                      <a:pt x="1072" y="2548"/>
                      <a:pt x="1358" y="3191"/>
                      <a:pt x="1191" y="3607"/>
                    </a:cubicBezTo>
                    <a:cubicBezTo>
                      <a:pt x="1119" y="3822"/>
                      <a:pt x="0" y="5393"/>
                      <a:pt x="0" y="5393"/>
                    </a:cubicBezTo>
                    <a:cubicBezTo>
                      <a:pt x="70" y="6136"/>
                      <a:pt x="789" y="6289"/>
                      <a:pt x="1368" y="6289"/>
                    </a:cubicBezTo>
                    <a:cubicBezTo>
                      <a:pt x="1772" y="6289"/>
                      <a:pt x="2108" y="6215"/>
                      <a:pt x="2108" y="6215"/>
                    </a:cubicBezTo>
                    <a:cubicBezTo>
                      <a:pt x="2108" y="6215"/>
                      <a:pt x="2310" y="5346"/>
                      <a:pt x="2822" y="5310"/>
                    </a:cubicBezTo>
                    <a:cubicBezTo>
                      <a:pt x="3322" y="5262"/>
                      <a:pt x="3751" y="5012"/>
                      <a:pt x="4513" y="4536"/>
                    </a:cubicBezTo>
                    <a:cubicBezTo>
                      <a:pt x="4513" y="4536"/>
                      <a:pt x="5549" y="4119"/>
                      <a:pt x="5906" y="4119"/>
                    </a:cubicBezTo>
                    <a:cubicBezTo>
                      <a:pt x="6275" y="4107"/>
                      <a:pt x="7037" y="3810"/>
                      <a:pt x="6858" y="3524"/>
                    </a:cubicBezTo>
                    <a:cubicBezTo>
                      <a:pt x="6812" y="3451"/>
                      <a:pt x="6759" y="3424"/>
                      <a:pt x="6684" y="3424"/>
                    </a:cubicBezTo>
                    <a:cubicBezTo>
                      <a:pt x="6490" y="3424"/>
                      <a:pt x="6149" y="3602"/>
                      <a:pt x="5394" y="3619"/>
                    </a:cubicBezTo>
                    <a:cubicBezTo>
                      <a:pt x="5691" y="3452"/>
                      <a:pt x="5989" y="3286"/>
                      <a:pt x="6168" y="3250"/>
                    </a:cubicBezTo>
                    <a:cubicBezTo>
                      <a:pt x="6584" y="3155"/>
                      <a:pt x="7406" y="2595"/>
                      <a:pt x="7132" y="2333"/>
                    </a:cubicBezTo>
                    <a:cubicBezTo>
                      <a:pt x="7073" y="2277"/>
                      <a:pt x="7017" y="2253"/>
                      <a:pt x="6955" y="2253"/>
                    </a:cubicBezTo>
                    <a:cubicBezTo>
                      <a:pt x="6716" y="2253"/>
                      <a:pt x="6376" y="2607"/>
                      <a:pt x="5346" y="2833"/>
                    </a:cubicBezTo>
                    <a:lnTo>
                      <a:pt x="5299" y="2631"/>
                    </a:lnTo>
                    <a:cubicBezTo>
                      <a:pt x="5453" y="2512"/>
                      <a:pt x="5715" y="2298"/>
                      <a:pt x="5965" y="2107"/>
                    </a:cubicBezTo>
                    <a:cubicBezTo>
                      <a:pt x="6346" y="1809"/>
                      <a:pt x="6942" y="1464"/>
                      <a:pt x="7025" y="1250"/>
                    </a:cubicBezTo>
                    <a:cubicBezTo>
                      <a:pt x="7094" y="1104"/>
                      <a:pt x="7057" y="803"/>
                      <a:pt x="6830" y="803"/>
                    </a:cubicBezTo>
                    <a:cubicBezTo>
                      <a:pt x="6743" y="803"/>
                      <a:pt x="6627" y="848"/>
                      <a:pt x="6477" y="964"/>
                    </a:cubicBezTo>
                    <a:cubicBezTo>
                      <a:pt x="5780" y="1509"/>
                      <a:pt x="4922" y="1964"/>
                      <a:pt x="4828" y="1964"/>
                    </a:cubicBezTo>
                    <a:cubicBezTo>
                      <a:pt x="4819" y="1964"/>
                      <a:pt x="4817" y="1960"/>
                      <a:pt x="4822" y="1952"/>
                    </a:cubicBezTo>
                    <a:lnTo>
                      <a:pt x="4727" y="1821"/>
                    </a:lnTo>
                    <a:cubicBezTo>
                      <a:pt x="5632" y="559"/>
                      <a:pt x="6180" y="583"/>
                      <a:pt x="6013" y="166"/>
                    </a:cubicBezTo>
                    <a:cubicBezTo>
                      <a:pt x="5976" y="65"/>
                      <a:pt x="5908" y="22"/>
                      <a:pt x="5818" y="22"/>
                    </a:cubicBezTo>
                    <a:cubicBezTo>
                      <a:pt x="5528" y="22"/>
                      <a:pt x="5014" y="472"/>
                      <a:pt x="4632" y="845"/>
                    </a:cubicBezTo>
                    <a:cubicBezTo>
                      <a:pt x="4275" y="1178"/>
                      <a:pt x="3394" y="1869"/>
                      <a:pt x="2905" y="1881"/>
                    </a:cubicBezTo>
                    <a:lnTo>
                      <a:pt x="2870" y="1881"/>
                    </a:lnTo>
                    <a:cubicBezTo>
                      <a:pt x="2739" y="1869"/>
                      <a:pt x="2620" y="1786"/>
                      <a:pt x="2536" y="1655"/>
                    </a:cubicBezTo>
                    <a:lnTo>
                      <a:pt x="2524" y="1655"/>
                    </a:lnTo>
                    <a:cubicBezTo>
                      <a:pt x="2501" y="1619"/>
                      <a:pt x="2489" y="1583"/>
                      <a:pt x="2465" y="1547"/>
                    </a:cubicBezTo>
                    <a:cubicBezTo>
                      <a:pt x="2381" y="1357"/>
                      <a:pt x="2715" y="750"/>
                      <a:pt x="2667" y="309"/>
                    </a:cubicBezTo>
                    <a:cubicBezTo>
                      <a:pt x="2639" y="52"/>
                      <a:pt x="2469" y="1"/>
                      <a:pt x="2337"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1" name="Google Shape;9461;p97"/>
              <p:cNvSpPr/>
              <p:nvPr/>
            </p:nvSpPr>
            <p:spPr>
              <a:xfrm>
                <a:off x="7376054" y="2461988"/>
                <a:ext cx="807840" cy="1446165"/>
              </a:xfrm>
              <a:custGeom>
                <a:avLst/>
                <a:gdLst/>
                <a:ahLst/>
                <a:cxnLst/>
                <a:rect l="l" t="t" r="r" b="b"/>
                <a:pathLst>
                  <a:path w="26635" h="47681" extrusionOk="0">
                    <a:moveTo>
                      <a:pt x="5668" y="1"/>
                    </a:moveTo>
                    <a:lnTo>
                      <a:pt x="1846" y="23670"/>
                    </a:lnTo>
                    <a:lnTo>
                      <a:pt x="1" y="46625"/>
                    </a:lnTo>
                    <a:cubicBezTo>
                      <a:pt x="1" y="46625"/>
                      <a:pt x="324" y="47680"/>
                      <a:pt x="2064" y="47680"/>
                    </a:cubicBezTo>
                    <a:cubicBezTo>
                      <a:pt x="2662" y="47680"/>
                      <a:pt x="3428" y="47556"/>
                      <a:pt x="4406" y="47221"/>
                    </a:cubicBezTo>
                    <a:cubicBezTo>
                      <a:pt x="4406" y="47221"/>
                      <a:pt x="7240" y="25920"/>
                      <a:pt x="7680" y="25456"/>
                    </a:cubicBezTo>
                    <a:cubicBezTo>
                      <a:pt x="8121" y="24992"/>
                      <a:pt x="12609" y="11073"/>
                      <a:pt x="12609" y="11073"/>
                    </a:cubicBezTo>
                    <a:lnTo>
                      <a:pt x="14026" y="11073"/>
                    </a:lnTo>
                    <a:cubicBezTo>
                      <a:pt x="14026" y="11073"/>
                      <a:pt x="18527" y="24992"/>
                      <a:pt x="18955" y="25456"/>
                    </a:cubicBezTo>
                    <a:cubicBezTo>
                      <a:pt x="19396" y="25920"/>
                      <a:pt x="22230" y="47221"/>
                      <a:pt x="22230" y="47221"/>
                    </a:cubicBezTo>
                    <a:cubicBezTo>
                      <a:pt x="23207" y="47556"/>
                      <a:pt x="23973" y="47680"/>
                      <a:pt x="24571" y="47680"/>
                    </a:cubicBezTo>
                    <a:cubicBezTo>
                      <a:pt x="26312" y="47680"/>
                      <a:pt x="26635" y="46625"/>
                      <a:pt x="26635" y="46625"/>
                    </a:cubicBezTo>
                    <a:lnTo>
                      <a:pt x="24801" y="23670"/>
                    </a:lnTo>
                    <a:lnTo>
                      <a:pt x="20979" y="1"/>
                    </a:lnTo>
                    <a:lnTo>
                      <a:pt x="13324" y="858"/>
                    </a:lnTo>
                    <a:lnTo>
                      <a:pt x="566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2" name="Google Shape;9462;p97"/>
              <p:cNvSpPr/>
              <p:nvPr/>
            </p:nvSpPr>
            <p:spPr>
              <a:xfrm>
                <a:off x="7687331" y="1766855"/>
                <a:ext cx="170485" cy="97208"/>
              </a:xfrm>
              <a:custGeom>
                <a:avLst/>
                <a:gdLst/>
                <a:ahLst/>
                <a:cxnLst/>
                <a:rect l="l" t="t" r="r" b="b"/>
                <a:pathLst>
                  <a:path w="5621" h="3205" extrusionOk="0">
                    <a:moveTo>
                      <a:pt x="644" y="0"/>
                    </a:moveTo>
                    <a:lnTo>
                      <a:pt x="1" y="1167"/>
                    </a:lnTo>
                    <a:cubicBezTo>
                      <a:pt x="1" y="1167"/>
                      <a:pt x="1198" y="3205"/>
                      <a:pt x="2857" y="3205"/>
                    </a:cubicBezTo>
                    <a:cubicBezTo>
                      <a:pt x="2885" y="3205"/>
                      <a:pt x="2913" y="3204"/>
                      <a:pt x="2942" y="3203"/>
                    </a:cubicBezTo>
                    <a:cubicBezTo>
                      <a:pt x="4644" y="3120"/>
                      <a:pt x="5621" y="834"/>
                      <a:pt x="5621" y="834"/>
                    </a:cubicBezTo>
                    <a:lnTo>
                      <a:pt x="4763" y="0"/>
                    </a:lnTo>
                    <a:cubicBezTo>
                      <a:pt x="4264" y="523"/>
                      <a:pt x="3591" y="705"/>
                      <a:pt x="2930" y="705"/>
                    </a:cubicBezTo>
                    <a:cubicBezTo>
                      <a:pt x="1921" y="705"/>
                      <a:pt x="939" y="281"/>
                      <a:pt x="6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3" name="Google Shape;9463;p97"/>
              <p:cNvSpPr/>
              <p:nvPr/>
            </p:nvSpPr>
            <p:spPr>
              <a:xfrm>
                <a:off x="7911227" y="1353002"/>
                <a:ext cx="644998" cy="626193"/>
              </a:xfrm>
              <a:custGeom>
                <a:avLst/>
                <a:gdLst/>
                <a:ahLst/>
                <a:cxnLst/>
                <a:rect l="l" t="t" r="r" b="b"/>
                <a:pathLst>
                  <a:path w="21266" h="20646" extrusionOk="0">
                    <a:moveTo>
                      <a:pt x="19491" y="1"/>
                    </a:moveTo>
                    <a:cubicBezTo>
                      <a:pt x="18229" y="1155"/>
                      <a:pt x="12050" y="8906"/>
                      <a:pt x="12050" y="8906"/>
                    </a:cubicBezTo>
                    <a:cubicBezTo>
                      <a:pt x="12050" y="8906"/>
                      <a:pt x="2846" y="12157"/>
                      <a:pt x="1" y="13383"/>
                    </a:cubicBezTo>
                    <a:lnTo>
                      <a:pt x="1989" y="20646"/>
                    </a:lnTo>
                    <a:cubicBezTo>
                      <a:pt x="1989" y="20646"/>
                      <a:pt x="12955" y="15360"/>
                      <a:pt x="15110" y="12919"/>
                    </a:cubicBezTo>
                    <a:cubicBezTo>
                      <a:pt x="17277" y="10478"/>
                      <a:pt x="21265" y="1953"/>
                      <a:pt x="21265" y="1953"/>
                    </a:cubicBezTo>
                    <a:cubicBezTo>
                      <a:pt x="20860" y="251"/>
                      <a:pt x="19491" y="1"/>
                      <a:pt x="194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4" name="Google Shape;9464;p97"/>
              <p:cNvSpPr/>
              <p:nvPr/>
            </p:nvSpPr>
            <p:spPr>
              <a:xfrm>
                <a:off x="7471745" y="1749809"/>
                <a:ext cx="563744" cy="835713"/>
              </a:xfrm>
              <a:custGeom>
                <a:avLst/>
                <a:gdLst/>
                <a:ahLst/>
                <a:cxnLst/>
                <a:rect l="l" t="t" r="r" b="b"/>
                <a:pathLst>
                  <a:path w="18587" h="27554" extrusionOk="0">
                    <a:moveTo>
                      <a:pt x="16016" y="0"/>
                    </a:moveTo>
                    <a:cubicBezTo>
                      <a:pt x="14217" y="0"/>
                      <a:pt x="9621" y="2431"/>
                      <a:pt x="9621" y="2431"/>
                    </a:cubicBezTo>
                    <a:cubicBezTo>
                      <a:pt x="9621" y="2431"/>
                      <a:pt x="6070" y="54"/>
                      <a:pt x="4814" y="54"/>
                    </a:cubicBezTo>
                    <a:cubicBezTo>
                      <a:pt x="4696" y="54"/>
                      <a:pt x="4598" y="75"/>
                      <a:pt x="4525" y="122"/>
                    </a:cubicBezTo>
                    <a:cubicBezTo>
                      <a:pt x="1" y="2979"/>
                      <a:pt x="1025" y="25910"/>
                      <a:pt x="1025" y="25910"/>
                    </a:cubicBezTo>
                    <a:cubicBezTo>
                      <a:pt x="1025" y="25910"/>
                      <a:pt x="4108" y="27554"/>
                      <a:pt x="9847" y="27554"/>
                    </a:cubicBezTo>
                    <a:cubicBezTo>
                      <a:pt x="14872" y="27554"/>
                      <a:pt x="18586" y="26232"/>
                      <a:pt x="18586" y="26232"/>
                    </a:cubicBezTo>
                    <a:cubicBezTo>
                      <a:pt x="18586" y="26232"/>
                      <a:pt x="18563" y="9682"/>
                      <a:pt x="18086" y="5658"/>
                    </a:cubicBezTo>
                    <a:cubicBezTo>
                      <a:pt x="17622" y="1634"/>
                      <a:pt x="16455" y="74"/>
                      <a:pt x="16455" y="74"/>
                    </a:cubicBezTo>
                    <a:cubicBezTo>
                      <a:pt x="16340" y="23"/>
                      <a:pt x="16191" y="0"/>
                      <a:pt x="1601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5" name="Google Shape;9465;p97"/>
              <p:cNvSpPr/>
              <p:nvPr/>
            </p:nvSpPr>
            <p:spPr>
              <a:xfrm>
                <a:off x="7713688" y="1740468"/>
                <a:ext cx="108005" cy="123595"/>
              </a:xfrm>
              <a:custGeom>
                <a:avLst/>
                <a:gdLst/>
                <a:ahLst/>
                <a:cxnLst/>
                <a:rect l="l" t="t" r="r" b="b"/>
                <a:pathLst>
                  <a:path w="3561" h="4075" extrusionOk="0">
                    <a:moveTo>
                      <a:pt x="1" y="1"/>
                    </a:moveTo>
                    <a:lnTo>
                      <a:pt x="1" y="1"/>
                    </a:lnTo>
                    <a:cubicBezTo>
                      <a:pt x="1" y="1"/>
                      <a:pt x="608" y="1930"/>
                      <a:pt x="1" y="2668"/>
                    </a:cubicBezTo>
                    <a:cubicBezTo>
                      <a:pt x="1" y="2668"/>
                      <a:pt x="632" y="4013"/>
                      <a:pt x="1775" y="4073"/>
                    </a:cubicBezTo>
                    <a:cubicBezTo>
                      <a:pt x="1801" y="4074"/>
                      <a:pt x="1827" y="4075"/>
                      <a:pt x="1853" y="4075"/>
                    </a:cubicBezTo>
                    <a:cubicBezTo>
                      <a:pt x="3115" y="4075"/>
                      <a:pt x="3561" y="2668"/>
                      <a:pt x="3561" y="2668"/>
                    </a:cubicBezTo>
                    <a:cubicBezTo>
                      <a:pt x="3561" y="2668"/>
                      <a:pt x="2858" y="811"/>
                      <a:pt x="3561" y="156"/>
                    </a:cubicBezTo>
                    <a:lnTo>
                      <a:pt x="1" y="1"/>
                    </a:lnTo>
                    <a:close/>
                  </a:path>
                </a:pathLst>
              </a:custGeom>
              <a:solidFill>
                <a:srgbClr val="EA9C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6" name="Google Shape;9466;p97"/>
              <p:cNvSpPr/>
              <p:nvPr/>
            </p:nvSpPr>
            <p:spPr>
              <a:xfrm>
                <a:off x="7628127" y="1437168"/>
                <a:ext cx="285678" cy="245916"/>
              </a:xfrm>
              <a:custGeom>
                <a:avLst/>
                <a:gdLst/>
                <a:ahLst/>
                <a:cxnLst/>
                <a:rect l="l" t="t" r="r" b="b"/>
                <a:pathLst>
                  <a:path w="9419" h="8108" extrusionOk="0">
                    <a:moveTo>
                      <a:pt x="6786" y="1"/>
                    </a:moveTo>
                    <a:cubicBezTo>
                      <a:pt x="6761" y="1"/>
                      <a:pt x="6738" y="8"/>
                      <a:pt x="6715" y="24"/>
                    </a:cubicBezTo>
                    <a:cubicBezTo>
                      <a:pt x="6406" y="238"/>
                      <a:pt x="7203" y="1024"/>
                      <a:pt x="7203" y="1024"/>
                    </a:cubicBezTo>
                    <a:cubicBezTo>
                      <a:pt x="6297" y="587"/>
                      <a:pt x="5243" y="366"/>
                      <a:pt x="4233" y="366"/>
                    </a:cubicBezTo>
                    <a:cubicBezTo>
                      <a:pt x="2244" y="366"/>
                      <a:pt x="428" y="1223"/>
                      <a:pt x="262" y="2976"/>
                    </a:cubicBezTo>
                    <a:cubicBezTo>
                      <a:pt x="0" y="5631"/>
                      <a:pt x="1298" y="8108"/>
                      <a:pt x="1298" y="8108"/>
                    </a:cubicBezTo>
                    <a:lnTo>
                      <a:pt x="7787" y="7691"/>
                    </a:lnTo>
                    <a:cubicBezTo>
                      <a:pt x="9418" y="2560"/>
                      <a:pt x="7680" y="1595"/>
                      <a:pt x="7680" y="1595"/>
                    </a:cubicBezTo>
                    <a:cubicBezTo>
                      <a:pt x="7680" y="1595"/>
                      <a:pt x="8680" y="1452"/>
                      <a:pt x="8549" y="1190"/>
                    </a:cubicBezTo>
                    <a:cubicBezTo>
                      <a:pt x="8505" y="1107"/>
                      <a:pt x="8382" y="1079"/>
                      <a:pt x="8238" y="1079"/>
                    </a:cubicBezTo>
                    <a:cubicBezTo>
                      <a:pt x="7948" y="1079"/>
                      <a:pt x="7573" y="1190"/>
                      <a:pt x="7573" y="1190"/>
                    </a:cubicBezTo>
                    <a:cubicBezTo>
                      <a:pt x="7573" y="1190"/>
                      <a:pt x="7101" y="1"/>
                      <a:pt x="67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7" name="Google Shape;9467;p97"/>
              <p:cNvSpPr/>
              <p:nvPr/>
            </p:nvSpPr>
            <p:spPr>
              <a:xfrm>
                <a:off x="7625488" y="1623940"/>
                <a:ext cx="48892" cy="63420"/>
              </a:xfrm>
              <a:custGeom>
                <a:avLst/>
                <a:gdLst/>
                <a:ahLst/>
                <a:cxnLst/>
                <a:rect l="l" t="t" r="r" b="b"/>
                <a:pathLst>
                  <a:path w="1612" h="2091" extrusionOk="0">
                    <a:moveTo>
                      <a:pt x="495" y="0"/>
                    </a:moveTo>
                    <a:cubicBezTo>
                      <a:pt x="313" y="0"/>
                      <a:pt x="155" y="131"/>
                      <a:pt x="111" y="545"/>
                    </a:cubicBezTo>
                    <a:cubicBezTo>
                      <a:pt x="0" y="1549"/>
                      <a:pt x="681" y="2090"/>
                      <a:pt x="1105" y="2090"/>
                    </a:cubicBezTo>
                    <a:cubicBezTo>
                      <a:pt x="1229" y="2090"/>
                      <a:pt x="1331" y="2044"/>
                      <a:pt x="1385" y="1950"/>
                    </a:cubicBezTo>
                    <a:cubicBezTo>
                      <a:pt x="1611" y="1533"/>
                      <a:pt x="1183" y="378"/>
                      <a:pt x="1183" y="378"/>
                    </a:cubicBezTo>
                    <a:cubicBezTo>
                      <a:pt x="1183" y="378"/>
                      <a:pt x="805" y="0"/>
                      <a:pt x="495"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8" name="Google Shape;9468;p97"/>
              <p:cNvSpPr/>
              <p:nvPr/>
            </p:nvSpPr>
            <p:spPr>
              <a:xfrm>
                <a:off x="7852720" y="1625942"/>
                <a:ext cx="48892" cy="63572"/>
              </a:xfrm>
              <a:custGeom>
                <a:avLst/>
                <a:gdLst/>
                <a:ahLst/>
                <a:cxnLst/>
                <a:rect l="l" t="t" r="r" b="b"/>
                <a:pathLst>
                  <a:path w="1612" h="2096" extrusionOk="0">
                    <a:moveTo>
                      <a:pt x="1118" y="0"/>
                    </a:moveTo>
                    <a:cubicBezTo>
                      <a:pt x="808" y="0"/>
                      <a:pt x="430" y="384"/>
                      <a:pt x="430" y="384"/>
                    </a:cubicBezTo>
                    <a:cubicBezTo>
                      <a:pt x="430" y="384"/>
                      <a:pt x="1" y="1539"/>
                      <a:pt x="227" y="1955"/>
                    </a:cubicBezTo>
                    <a:cubicBezTo>
                      <a:pt x="281" y="2049"/>
                      <a:pt x="383" y="2096"/>
                      <a:pt x="507" y="2096"/>
                    </a:cubicBezTo>
                    <a:cubicBezTo>
                      <a:pt x="931" y="2096"/>
                      <a:pt x="1612" y="1555"/>
                      <a:pt x="1501" y="550"/>
                    </a:cubicBezTo>
                    <a:cubicBezTo>
                      <a:pt x="1457" y="132"/>
                      <a:pt x="1299" y="0"/>
                      <a:pt x="111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9" name="Google Shape;9469;p97"/>
              <p:cNvSpPr/>
              <p:nvPr/>
            </p:nvSpPr>
            <p:spPr>
              <a:xfrm>
                <a:off x="7659185" y="1503954"/>
                <a:ext cx="208731" cy="274123"/>
              </a:xfrm>
              <a:custGeom>
                <a:avLst/>
                <a:gdLst/>
                <a:ahLst/>
                <a:cxnLst/>
                <a:rect l="l" t="t" r="r" b="b"/>
                <a:pathLst>
                  <a:path w="6882" h="9038" extrusionOk="0">
                    <a:moveTo>
                      <a:pt x="3489" y="0"/>
                    </a:moveTo>
                    <a:cubicBezTo>
                      <a:pt x="1096" y="0"/>
                      <a:pt x="0" y="1322"/>
                      <a:pt x="0" y="3477"/>
                    </a:cubicBezTo>
                    <a:cubicBezTo>
                      <a:pt x="0" y="7644"/>
                      <a:pt x="1203" y="9037"/>
                      <a:pt x="3334" y="9037"/>
                    </a:cubicBezTo>
                    <a:cubicBezTo>
                      <a:pt x="5537" y="9037"/>
                      <a:pt x="6882" y="7954"/>
                      <a:pt x="6882" y="3477"/>
                    </a:cubicBezTo>
                    <a:cubicBezTo>
                      <a:pt x="6882" y="1322"/>
                      <a:pt x="5882" y="0"/>
                      <a:pt x="348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70" name="Google Shape;9470;p97"/>
              <p:cNvSpPr/>
              <p:nvPr/>
            </p:nvSpPr>
            <p:spPr>
              <a:xfrm>
                <a:off x="7639682" y="1485635"/>
                <a:ext cx="239789" cy="166390"/>
              </a:xfrm>
              <a:custGeom>
                <a:avLst/>
                <a:gdLst/>
                <a:ahLst/>
                <a:cxnLst/>
                <a:rect l="l" t="t" r="r" b="b"/>
                <a:pathLst>
                  <a:path w="7906" h="5486" extrusionOk="0">
                    <a:moveTo>
                      <a:pt x="3693" y="0"/>
                    </a:moveTo>
                    <a:cubicBezTo>
                      <a:pt x="3422" y="0"/>
                      <a:pt x="3136" y="11"/>
                      <a:pt x="2834" y="33"/>
                    </a:cubicBezTo>
                    <a:cubicBezTo>
                      <a:pt x="369" y="211"/>
                      <a:pt x="0" y="2593"/>
                      <a:pt x="95" y="3426"/>
                    </a:cubicBezTo>
                    <a:cubicBezTo>
                      <a:pt x="179" y="4271"/>
                      <a:pt x="881" y="5486"/>
                      <a:pt x="881" y="5486"/>
                    </a:cubicBezTo>
                    <a:cubicBezTo>
                      <a:pt x="667" y="4033"/>
                      <a:pt x="1179" y="1938"/>
                      <a:pt x="1179" y="1938"/>
                    </a:cubicBezTo>
                    <a:lnTo>
                      <a:pt x="2810" y="1378"/>
                    </a:lnTo>
                    <a:lnTo>
                      <a:pt x="2810" y="1378"/>
                    </a:lnTo>
                    <a:cubicBezTo>
                      <a:pt x="2810" y="1378"/>
                      <a:pt x="1786" y="1902"/>
                      <a:pt x="1941" y="2069"/>
                    </a:cubicBezTo>
                    <a:cubicBezTo>
                      <a:pt x="1955" y="2085"/>
                      <a:pt x="1991" y="2093"/>
                      <a:pt x="2045" y="2093"/>
                    </a:cubicBezTo>
                    <a:cubicBezTo>
                      <a:pt x="2563" y="2093"/>
                      <a:pt x="4727" y="1378"/>
                      <a:pt x="4727" y="1378"/>
                    </a:cubicBezTo>
                    <a:lnTo>
                      <a:pt x="4727" y="1378"/>
                    </a:lnTo>
                    <a:cubicBezTo>
                      <a:pt x="4727" y="1378"/>
                      <a:pt x="4036" y="1771"/>
                      <a:pt x="4394" y="1938"/>
                    </a:cubicBezTo>
                    <a:cubicBezTo>
                      <a:pt x="4431" y="1957"/>
                      <a:pt x="4483" y="1966"/>
                      <a:pt x="4545" y="1966"/>
                    </a:cubicBezTo>
                    <a:cubicBezTo>
                      <a:pt x="5065" y="1966"/>
                      <a:pt x="6334" y="1378"/>
                      <a:pt x="6334" y="1378"/>
                    </a:cubicBezTo>
                    <a:cubicBezTo>
                      <a:pt x="7239" y="3164"/>
                      <a:pt x="7299" y="5486"/>
                      <a:pt x="7299" y="5486"/>
                    </a:cubicBezTo>
                    <a:cubicBezTo>
                      <a:pt x="7835" y="4069"/>
                      <a:pt x="7906" y="2676"/>
                      <a:pt x="7299" y="1545"/>
                    </a:cubicBezTo>
                    <a:cubicBezTo>
                      <a:pt x="6756" y="553"/>
                      <a:pt x="5626" y="0"/>
                      <a:pt x="36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71" name="Google Shape;9471;p97"/>
              <p:cNvSpPr/>
              <p:nvPr/>
            </p:nvSpPr>
            <p:spPr>
              <a:xfrm>
                <a:off x="7843348" y="1727395"/>
                <a:ext cx="265448" cy="717729"/>
              </a:xfrm>
              <a:custGeom>
                <a:avLst/>
                <a:gdLst/>
                <a:ahLst/>
                <a:cxnLst/>
                <a:rect l="l" t="t" r="r" b="b"/>
                <a:pathLst>
                  <a:path w="8752" h="23664" extrusionOk="0">
                    <a:moveTo>
                      <a:pt x="4617" y="0"/>
                    </a:moveTo>
                    <a:cubicBezTo>
                      <a:pt x="4121" y="0"/>
                      <a:pt x="2696" y="189"/>
                      <a:pt x="0" y="1908"/>
                    </a:cubicBezTo>
                    <a:cubicBezTo>
                      <a:pt x="0" y="1908"/>
                      <a:pt x="3858" y="13886"/>
                      <a:pt x="4227" y="23637"/>
                    </a:cubicBezTo>
                    <a:cubicBezTo>
                      <a:pt x="4227" y="23637"/>
                      <a:pt x="4324" y="23664"/>
                      <a:pt x="4495" y="23664"/>
                    </a:cubicBezTo>
                    <a:cubicBezTo>
                      <a:pt x="4972" y="23664"/>
                      <a:pt x="6031" y="23457"/>
                      <a:pt x="7180" y="21887"/>
                    </a:cubicBezTo>
                    <a:cubicBezTo>
                      <a:pt x="8751" y="19744"/>
                      <a:pt x="7823" y="2837"/>
                      <a:pt x="4822" y="15"/>
                    </a:cubicBezTo>
                    <a:cubicBezTo>
                      <a:pt x="4822" y="15"/>
                      <a:pt x="4756" y="0"/>
                      <a:pt x="46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72" name="Google Shape;9472;p97"/>
              <p:cNvSpPr/>
              <p:nvPr/>
            </p:nvSpPr>
            <p:spPr>
              <a:xfrm>
                <a:off x="7831793" y="1751902"/>
                <a:ext cx="51652" cy="96935"/>
              </a:xfrm>
              <a:custGeom>
                <a:avLst/>
                <a:gdLst/>
                <a:ahLst/>
                <a:cxnLst/>
                <a:rect l="l" t="t" r="r" b="b"/>
                <a:pathLst>
                  <a:path w="1703" h="3196" extrusionOk="0">
                    <a:moveTo>
                      <a:pt x="895" y="1"/>
                    </a:moveTo>
                    <a:cubicBezTo>
                      <a:pt x="482" y="1"/>
                      <a:pt x="0" y="493"/>
                      <a:pt x="0" y="493"/>
                    </a:cubicBezTo>
                    <a:cubicBezTo>
                      <a:pt x="0" y="493"/>
                      <a:pt x="441" y="2291"/>
                      <a:pt x="1012" y="3196"/>
                    </a:cubicBezTo>
                    <a:cubicBezTo>
                      <a:pt x="1012" y="3196"/>
                      <a:pt x="1703" y="1588"/>
                      <a:pt x="1393" y="493"/>
                    </a:cubicBezTo>
                    <a:cubicBezTo>
                      <a:pt x="1290" y="124"/>
                      <a:pt x="1101" y="1"/>
                      <a:pt x="89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73" name="Google Shape;9473;p97"/>
              <p:cNvSpPr/>
              <p:nvPr/>
            </p:nvSpPr>
            <p:spPr>
              <a:xfrm>
                <a:off x="6985343" y="1346147"/>
                <a:ext cx="642086" cy="633048"/>
              </a:xfrm>
              <a:custGeom>
                <a:avLst/>
                <a:gdLst/>
                <a:ahLst/>
                <a:cxnLst/>
                <a:rect l="l" t="t" r="r" b="b"/>
                <a:pathLst>
                  <a:path w="21170" h="20872" extrusionOk="0">
                    <a:moveTo>
                      <a:pt x="1667" y="0"/>
                    </a:moveTo>
                    <a:cubicBezTo>
                      <a:pt x="1667" y="0"/>
                      <a:pt x="107" y="881"/>
                      <a:pt x="0" y="2715"/>
                    </a:cubicBezTo>
                    <a:cubicBezTo>
                      <a:pt x="0" y="2715"/>
                      <a:pt x="3893" y="10704"/>
                      <a:pt x="6060" y="13145"/>
                    </a:cubicBezTo>
                    <a:cubicBezTo>
                      <a:pt x="8215" y="15586"/>
                      <a:pt x="19181" y="20872"/>
                      <a:pt x="19181" y="20872"/>
                    </a:cubicBezTo>
                    <a:lnTo>
                      <a:pt x="21169" y="13609"/>
                    </a:lnTo>
                    <a:cubicBezTo>
                      <a:pt x="18324" y="12383"/>
                      <a:pt x="9120" y="9132"/>
                      <a:pt x="9120" y="9132"/>
                    </a:cubicBezTo>
                    <a:cubicBezTo>
                      <a:pt x="9120" y="9132"/>
                      <a:pt x="2929" y="1155"/>
                      <a:pt x="166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74" name="Google Shape;9474;p97"/>
              <p:cNvSpPr/>
              <p:nvPr/>
            </p:nvSpPr>
            <p:spPr>
              <a:xfrm>
                <a:off x="7429859" y="1727395"/>
                <a:ext cx="265448" cy="717729"/>
              </a:xfrm>
              <a:custGeom>
                <a:avLst/>
                <a:gdLst/>
                <a:ahLst/>
                <a:cxnLst/>
                <a:rect l="l" t="t" r="r" b="b"/>
                <a:pathLst>
                  <a:path w="8752" h="23664" extrusionOk="0">
                    <a:moveTo>
                      <a:pt x="4145" y="0"/>
                    </a:moveTo>
                    <a:cubicBezTo>
                      <a:pt x="4007" y="0"/>
                      <a:pt x="3942" y="15"/>
                      <a:pt x="3942" y="15"/>
                    </a:cubicBezTo>
                    <a:cubicBezTo>
                      <a:pt x="929" y="2837"/>
                      <a:pt x="1" y="19744"/>
                      <a:pt x="1572" y="21887"/>
                    </a:cubicBezTo>
                    <a:cubicBezTo>
                      <a:pt x="2721" y="23457"/>
                      <a:pt x="3780" y="23664"/>
                      <a:pt x="4258" y="23664"/>
                    </a:cubicBezTo>
                    <a:cubicBezTo>
                      <a:pt x="4428" y="23664"/>
                      <a:pt x="4525" y="23637"/>
                      <a:pt x="4525" y="23637"/>
                    </a:cubicBezTo>
                    <a:cubicBezTo>
                      <a:pt x="4894" y="13886"/>
                      <a:pt x="8752" y="1908"/>
                      <a:pt x="8752" y="1908"/>
                    </a:cubicBezTo>
                    <a:cubicBezTo>
                      <a:pt x="6057" y="189"/>
                      <a:pt x="4638" y="0"/>
                      <a:pt x="41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75" name="Google Shape;9475;p97"/>
              <p:cNvSpPr/>
              <p:nvPr/>
            </p:nvSpPr>
            <p:spPr>
              <a:xfrm>
                <a:off x="7655211" y="1751902"/>
                <a:ext cx="51652" cy="96935"/>
              </a:xfrm>
              <a:custGeom>
                <a:avLst/>
                <a:gdLst/>
                <a:ahLst/>
                <a:cxnLst/>
                <a:rect l="l" t="t" r="r" b="b"/>
                <a:pathLst>
                  <a:path w="1703" h="3196" extrusionOk="0">
                    <a:moveTo>
                      <a:pt x="808" y="1"/>
                    </a:moveTo>
                    <a:cubicBezTo>
                      <a:pt x="602" y="1"/>
                      <a:pt x="413" y="124"/>
                      <a:pt x="310" y="493"/>
                    </a:cubicBezTo>
                    <a:cubicBezTo>
                      <a:pt x="0" y="1588"/>
                      <a:pt x="691" y="3196"/>
                      <a:pt x="691" y="3196"/>
                    </a:cubicBezTo>
                    <a:cubicBezTo>
                      <a:pt x="1262" y="2291"/>
                      <a:pt x="1703" y="493"/>
                      <a:pt x="1703" y="493"/>
                    </a:cubicBezTo>
                    <a:cubicBezTo>
                      <a:pt x="1703" y="493"/>
                      <a:pt x="1221" y="1"/>
                      <a:pt x="8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
        <p:nvSpPr>
          <p:cNvPr id="9476" name="Google Shape;9476;p97"/>
          <p:cNvSpPr txBox="1">
            <a:spLocks noGrp="1"/>
          </p:cNvSpPr>
          <p:nvPr>
            <p:ph type="title" idx="4"/>
          </p:nvPr>
        </p:nvSpPr>
        <p:spPr>
          <a:xfrm>
            <a:off x="712350" y="535413"/>
            <a:ext cx="7719300" cy="48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Challenges vs. Solution</a:t>
            </a:r>
            <a:endParaRPr dirty="0"/>
          </a:p>
        </p:txBody>
      </p:sp>
      <p:sp>
        <p:nvSpPr>
          <p:cNvPr id="9477" name="Google Shape;9477;p97"/>
          <p:cNvSpPr txBox="1">
            <a:spLocks noGrp="1"/>
          </p:cNvSpPr>
          <p:nvPr>
            <p:ph type="title"/>
          </p:nvPr>
        </p:nvSpPr>
        <p:spPr>
          <a:xfrm>
            <a:off x="1800050" y="1860250"/>
            <a:ext cx="2480100"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rgbClr val="000000"/>
                </a:solidFill>
              </a:rPr>
              <a:t>Challenges</a:t>
            </a:r>
            <a:endParaRPr dirty="0">
              <a:solidFill>
                <a:srgbClr val="000000"/>
              </a:solidFill>
            </a:endParaRPr>
          </a:p>
        </p:txBody>
      </p:sp>
      <p:sp>
        <p:nvSpPr>
          <p:cNvPr id="9478" name="Google Shape;9478;p97"/>
          <p:cNvSpPr txBox="1">
            <a:spLocks noGrp="1"/>
          </p:cNvSpPr>
          <p:nvPr>
            <p:ph type="subTitle" idx="1"/>
          </p:nvPr>
        </p:nvSpPr>
        <p:spPr>
          <a:xfrm>
            <a:off x="1961000" y="2110200"/>
            <a:ext cx="2158200" cy="17256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 dirty="0">
                <a:solidFill>
                  <a:srgbClr val="000000"/>
                </a:solidFill>
              </a:rPr>
              <a:t>Whilst the challenges for successful implementation have been identified, members of the LCDC should see this as an…</a:t>
            </a:r>
            <a:endParaRPr dirty="0">
              <a:solidFill>
                <a:srgbClr val="000000"/>
              </a:solidFill>
            </a:endParaRPr>
          </a:p>
        </p:txBody>
      </p:sp>
      <p:sp>
        <p:nvSpPr>
          <p:cNvPr id="9479" name="Google Shape;9479;p97"/>
          <p:cNvSpPr txBox="1">
            <a:spLocks noGrp="1"/>
          </p:cNvSpPr>
          <p:nvPr>
            <p:ph type="title" idx="2"/>
          </p:nvPr>
        </p:nvSpPr>
        <p:spPr>
          <a:xfrm>
            <a:off x="4626375" y="1860250"/>
            <a:ext cx="2480100" cy="49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rgbClr val="000000"/>
                </a:solidFill>
              </a:rPr>
              <a:t>Solution</a:t>
            </a:r>
            <a:endParaRPr dirty="0">
              <a:solidFill>
                <a:srgbClr val="000000"/>
              </a:solidFill>
            </a:endParaRPr>
          </a:p>
        </p:txBody>
      </p:sp>
      <p:sp>
        <p:nvSpPr>
          <p:cNvPr id="9480" name="Google Shape;9480;p97"/>
          <p:cNvSpPr txBox="1">
            <a:spLocks noGrp="1"/>
          </p:cNvSpPr>
          <p:nvPr>
            <p:ph type="subTitle" idx="3"/>
          </p:nvPr>
        </p:nvSpPr>
        <p:spPr>
          <a:xfrm>
            <a:off x="4787325" y="2110200"/>
            <a:ext cx="2158200" cy="17256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GB" dirty="0">
                <a:solidFill>
                  <a:srgbClr val="000000"/>
                </a:solidFill>
              </a:rPr>
              <a:t>…O</a:t>
            </a:r>
            <a:r>
              <a:rPr lang="en" dirty="0">
                <a:solidFill>
                  <a:srgbClr val="000000"/>
                </a:solidFill>
              </a:rPr>
              <a:t>pportunity. To support the implementation of the Migrant integration srategy whilst also addressing key elements of their own strategies.</a:t>
            </a:r>
            <a:endParaRPr dirty="0">
              <a:solidFill>
                <a:srgbClr val="0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18"/>
                                        </p:tgtEl>
                                        <p:attrNameLst>
                                          <p:attrName>style.visibility</p:attrName>
                                        </p:attrNameLst>
                                      </p:cBhvr>
                                      <p:to>
                                        <p:strVal val="visible"/>
                                      </p:to>
                                    </p:set>
                                    <p:animEffect transition="in" filter="fade">
                                      <p:cBhvr>
                                        <p:cTn id="7" dur="1700"/>
                                        <p:tgtEl>
                                          <p:spTgt spid="94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77"/>
                                        </p:tgtEl>
                                        <p:attrNameLst>
                                          <p:attrName>style.visibility</p:attrName>
                                        </p:attrNameLst>
                                      </p:cBhvr>
                                      <p:to>
                                        <p:strVal val="visible"/>
                                      </p:to>
                                    </p:set>
                                    <p:animEffect transition="in" filter="fade">
                                      <p:cBhvr>
                                        <p:cTn id="12" dur="1000"/>
                                        <p:tgtEl>
                                          <p:spTgt spid="9477"/>
                                        </p:tgtEl>
                                      </p:cBhvr>
                                    </p:animEffect>
                                  </p:childTnLst>
                                </p:cTn>
                              </p:par>
                              <p:par>
                                <p:cTn id="13" presetID="10" presetClass="entr" presetSubtype="0" fill="hold" nodeType="withEffect">
                                  <p:stCondLst>
                                    <p:cond delay="0"/>
                                  </p:stCondLst>
                                  <p:childTnLst>
                                    <p:set>
                                      <p:cBhvr>
                                        <p:cTn id="14" dur="1" fill="hold">
                                          <p:stCondLst>
                                            <p:cond delay="0"/>
                                          </p:stCondLst>
                                        </p:cTn>
                                        <p:tgtEl>
                                          <p:spTgt spid="9478"/>
                                        </p:tgtEl>
                                        <p:attrNameLst>
                                          <p:attrName>style.visibility</p:attrName>
                                        </p:attrNameLst>
                                      </p:cBhvr>
                                      <p:to>
                                        <p:strVal val="visible"/>
                                      </p:to>
                                    </p:set>
                                    <p:animEffect transition="in" filter="fade">
                                      <p:cBhvr>
                                        <p:cTn id="15" dur="1000"/>
                                        <p:tgtEl>
                                          <p:spTgt spid="947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479"/>
                                        </p:tgtEl>
                                        <p:attrNameLst>
                                          <p:attrName>style.visibility</p:attrName>
                                        </p:attrNameLst>
                                      </p:cBhvr>
                                      <p:to>
                                        <p:strVal val="visible"/>
                                      </p:to>
                                    </p:set>
                                    <p:animEffect transition="in" filter="fade">
                                      <p:cBhvr>
                                        <p:cTn id="20" dur="1000"/>
                                        <p:tgtEl>
                                          <p:spTgt spid="9479"/>
                                        </p:tgtEl>
                                      </p:cBhvr>
                                    </p:animEffect>
                                  </p:childTnLst>
                                </p:cTn>
                              </p:par>
                              <p:par>
                                <p:cTn id="21" presetID="10" presetClass="entr" presetSubtype="0" fill="hold" nodeType="withEffect">
                                  <p:stCondLst>
                                    <p:cond delay="0"/>
                                  </p:stCondLst>
                                  <p:childTnLst>
                                    <p:set>
                                      <p:cBhvr>
                                        <p:cTn id="22" dur="1" fill="hold">
                                          <p:stCondLst>
                                            <p:cond delay="0"/>
                                          </p:stCondLst>
                                        </p:cTn>
                                        <p:tgtEl>
                                          <p:spTgt spid="9480"/>
                                        </p:tgtEl>
                                        <p:attrNameLst>
                                          <p:attrName>style.visibility</p:attrName>
                                        </p:attrNameLst>
                                      </p:cBhvr>
                                      <p:to>
                                        <p:strVal val="visible"/>
                                      </p:to>
                                    </p:set>
                                    <p:animEffect transition="in" filter="fade">
                                      <p:cBhvr>
                                        <p:cTn id="23" dur="1000"/>
                                        <p:tgtEl>
                                          <p:spTgt spid="9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60"/>
        <p:cNvGrpSpPr/>
        <p:nvPr/>
      </p:nvGrpSpPr>
      <p:grpSpPr>
        <a:xfrm>
          <a:off x="0" y="0"/>
          <a:ext cx="0" cy="0"/>
          <a:chOff x="0" y="0"/>
          <a:chExt cx="0" cy="0"/>
        </a:xfrm>
      </p:grpSpPr>
      <p:sp>
        <p:nvSpPr>
          <p:cNvPr id="3761" name="Google Shape;3761;p63"/>
          <p:cNvSpPr/>
          <p:nvPr/>
        </p:nvSpPr>
        <p:spPr>
          <a:xfrm rot="7648159">
            <a:off x="-460889" y="-1668014"/>
            <a:ext cx="2898016" cy="2410840"/>
          </a:xfrm>
          <a:custGeom>
            <a:avLst/>
            <a:gdLst/>
            <a:ahLst/>
            <a:cxnLst/>
            <a:rect l="l" t="t" r="r" b="b"/>
            <a:pathLst>
              <a:path w="92013" h="76545" extrusionOk="0">
                <a:moveTo>
                  <a:pt x="29188" y="0"/>
                </a:moveTo>
                <a:lnTo>
                  <a:pt x="1" y="27307"/>
                </a:lnTo>
                <a:lnTo>
                  <a:pt x="1188" y="55207"/>
                </a:lnTo>
                <a:lnTo>
                  <a:pt x="24933" y="75423"/>
                </a:lnTo>
                <a:lnTo>
                  <a:pt x="43616" y="76545"/>
                </a:lnTo>
                <a:lnTo>
                  <a:pt x="60848" y="75275"/>
                </a:lnTo>
                <a:lnTo>
                  <a:pt x="87049" y="74731"/>
                </a:lnTo>
                <a:lnTo>
                  <a:pt x="92013" y="63436"/>
                </a:lnTo>
                <a:lnTo>
                  <a:pt x="80173" y="14610"/>
                </a:lnTo>
                <a:lnTo>
                  <a:pt x="29188" y="0"/>
                </a:lnTo>
                <a:close/>
              </a:path>
            </a:pathLst>
          </a:custGeom>
          <a:solidFill>
            <a:srgbClr val="EAE6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2" name="Google Shape;3762;p63"/>
          <p:cNvSpPr txBox="1">
            <a:spLocks noGrp="1"/>
          </p:cNvSpPr>
          <p:nvPr>
            <p:ph type="title"/>
          </p:nvPr>
        </p:nvSpPr>
        <p:spPr>
          <a:xfrm>
            <a:off x="3547100" y="2436731"/>
            <a:ext cx="5385351" cy="482400"/>
          </a:xfrm>
          <a:prstGeom prst="rect">
            <a:avLst/>
          </a:prstGeom>
        </p:spPr>
        <p:txBody>
          <a:bodyPr spcFirstLastPara="1" wrap="square" lIns="91425" tIns="91425" rIns="91425" bIns="91425" anchor="ctr" anchorCtr="0">
            <a:noAutofit/>
          </a:bodyPr>
          <a:lstStyle/>
          <a:p>
            <a:r>
              <a:rPr lang="en-GB" dirty="0">
                <a:solidFill>
                  <a:srgbClr val="000000"/>
                </a:solidFill>
              </a:rPr>
              <a:t>Reviewing how individual members of the LCDC can help to overcome challenges</a:t>
            </a:r>
            <a:br>
              <a:rPr lang="en-GB" dirty="0">
                <a:solidFill>
                  <a:srgbClr val="000000"/>
                </a:solidFill>
              </a:rPr>
            </a:br>
            <a:endParaRPr dirty="0">
              <a:solidFill>
                <a:srgbClr val="000000"/>
              </a:solidFill>
            </a:endParaRPr>
          </a:p>
        </p:txBody>
      </p:sp>
      <p:sp>
        <p:nvSpPr>
          <p:cNvPr id="3764" name="Google Shape;3764;p63"/>
          <p:cNvSpPr txBox="1">
            <a:spLocks noGrp="1"/>
          </p:cNvSpPr>
          <p:nvPr>
            <p:ph type="title" idx="2"/>
          </p:nvPr>
        </p:nvSpPr>
        <p:spPr>
          <a:xfrm>
            <a:off x="3547100" y="1328638"/>
            <a:ext cx="913200" cy="470400"/>
          </a:xfrm>
          <a:prstGeom prst="rect">
            <a:avLst/>
          </a:prstGeom>
        </p:spPr>
        <p:txBody>
          <a:bodyPr spcFirstLastPara="1" wrap="square" lIns="91425" tIns="0" rIns="91425" bIns="0" anchor="ctr" anchorCtr="0">
            <a:noAutofit/>
          </a:bodyPr>
          <a:lstStyle/>
          <a:p>
            <a:pPr marL="0" lvl="0" indent="0" algn="l" rtl="0">
              <a:spcBef>
                <a:spcPts val="0"/>
              </a:spcBef>
              <a:spcAft>
                <a:spcPts val="0"/>
              </a:spcAft>
              <a:buNone/>
            </a:pPr>
            <a:r>
              <a:rPr lang="en" dirty="0"/>
              <a:t>05</a:t>
            </a:r>
            <a:endParaRPr dirty="0"/>
          </a:p>
        </p:txBody>
      </p:sp>
      <p:grpSp>
        <p:nvGrpSpPr>
          <p:cNvPr id="3765" name="Google Shape;3765;p63"/>
          <p:cNvGrpSpPr/>
          <p:nvPr/>
        </p:nvGrpSpPr>
        <p:grpSpPr>
          <a:xfrm>
            <a:off x="-6" y="1889148"/>
            <a:ext cx="2667465" cy="4161708"/>
            <a:chOff x="5682575" y="1978175"/>
            <a:chExt cx="986525" cy="1539150"/>
          </a:xfrm>
        </p:grpSpPr>
        <p:sp>
          <p:nvSpPr>
            <p:cNvPr id="3766" name="Google Shape;3766;p63"/>
            <p:cNvSpPr/>
            <p:nvPr/>
          </p:nvSpPr>
          <p:spPr>
            <a:xfrm>
              <a:off x="5682575" y="1978175"/>
              <a:ext cx="17750" cy="15075"/>
            </a:xfrm>
            <a:custGeom>
              <a:avLst/>
              <a:gdLst/>
              <a:ahLst/>
              <a:cxnLst/>
              <a:rect l="l" t="t" r="r" b="b"/>
              <a:pathLst>
                <a:path w="710" h="603" extrusionOk="0">
                  <a:moveTo>
                    <a:pt x="413" y="1"/>
                  </a:moveTo>
                  <a:cubicBezTo>
                    <a:pt x="149" y="1"/>
                    <a:pt x="1" y="330"/>
                    <a:pt x="199" y="512"/>
                  </a:cubicBezTo>
                  <a:cubicBezTo>
                    <a:pt x="262" y="575"/>
                    <a:pt x="337" y="603"/>
                    <a:pt x="410" y="603"/>
                  </a:cubicBezTo>
                  <a:cubicBezTo>
                    <a:pt x="565" y="603"/>
                    <a:pt x="710" y="477"/>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7" name="Google Shape;3767;p63"/>
            <p:cNvSpPr/>
            <p:nvPr/>
          </p:nvSpPr>
          <p:spPr>
            <a:xfrm>
              <a:off x="582110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8" name="Google Shape;3768;p63"/>
            <p:cNvSpPr/>
            <p:nvPr/>
          </p:nvSpPr>
          <p:spPr>
            <a:xfrm>
              <a:off x="5959600" y="1978175"/>
              <a:ext cx="17750" cy="15075"/>
            </a:xfrm>
            <a:custGeom>
              <a:avLst/>
              <a:gdLst/>
              <a:ahLst/>
              <a:cxnLst/>
              <a:rect l="l" t="t" r="r" b="b"/>
              <a:pathLst>
                <a:path w="710" h="603" extrusionOk="0">
                  <a:moveTo>
                    <a:pt x="397" y="1"/>
                  </a:moveTo>
                  <a:cubicBezTo>
                    <a:pt x="133" y="1"/>
                    <a:pt x="1" y="330"/>
                    <a:pt x="182" y="512"/>
                  </a:cubicBezTo>
                  <a:cubicBezTo>
                    <a:pt x="246" y="575"/>
                    <a:pt x="322" y="603"/>
                    <a:pt x="398" y="603"/>
                  </a:cubicBezTo>
                  <a:cubicBezTo>
                    <a:pt x="557" y="603"/>
                    <a:pt x="710" y="477"/>
                    <a:pt x="710" y="297"/>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9" name="Google Shape;3769;p63"/>
            <p:cNvSpPr/>
            <p:nvPr/>
          </p:nvSpPr>
          <p:spPr>
            <a:xfrm>
              <a:off x="6097700" y="1978175"/>
              <a:ext cx="17775" cy="15075"/>
            </a:xfrm>
            <a:custGeom>
              <a:avLst/>
              <a:gdLst/>
              <a:ahLst/>
              <a:cxnLst/>
              <a:rect l="l" t="t" r="r" b="b"/>
              <a:pathLst>
                <a:path w="711" h="603" extrusionOk="0">
                  <a:moveTo>
                    <a:pt x="413" y="1"/>
                  </a:moveTo>
                  <a:cubicBezTo>
                    <a:pt x="149" y="1"/>
                    <a:pt x="1" y="330"/>
                    <a:pt x="199" y="512"/>
                  </a:cubicBezTo>
                  <a:cubicBezTo>
                    <a:pt x="257" y="575"/>
                    <a:pt x="330" y="603"/>
                    <a:pt x="403" y="603"/>
                  </a:cubicBezTo>
                  <a:cubicBezTo>
                    <a:pt x="557" y="603"/>
                    <a:pt x="710" y="477"/>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0" name="Google Shape;3770;p63"/>
            <p:cNvSpPr/>
            <p:nvPr/>
          </p:nvSpPr>
          <p:spPr>
            <a:xfrm>
              <a:off x="6236225" y="1978175"/>
              <a:ext cx="17750" cy="15075"/>
            </a:xfrm>
            <a:custGeom>
              <a:avLst/>
              <a:gdLst/>
              <a:ahLst/>
              <a:cxnLst/>
              <a:rect l="l" t="t" r="r" b="b"/>
              <a:pathLst>
                <a:path w="710" h="603" extrusionOk="0">
                  <a:moveTo>
                    <a:pt x="396" y="1"/>
                  </a:moveTo>
                  <a:cubicBezTo>
                    <a:pt x="132" y="1"/>
                    <a:pt x="0" y="330"/>
                    <a:pt x="198" y="512"/>
                  </a:cubicBezTo>
                  <a:cubicBezTo>
                    <a:pt x="256" y="575"/>
                    <a:pt x="330" y="603"/>
                    <a:pt x="402" y="603"/>
                  </a:cubicBezTo>
                  <a:cubicBezTo>
                    <a:pt x="557" y="603"/>
                    <a:pt x="710" y="477"/>
                    <a:pt x="710" y="297"/>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1" name="Google Shape;3771;p63"/>
            <p:cNvSpPr/>
            <p:nvPr/>
          </p:nvSpPr>
          <p:spPr>
            <a:xfrm>
              <a:off x="6374725" y="1978175"/>
              <a:ext cx="17775" cy="15175"/>
            </a:xfrm>
            <a:custGeom>
              <a:avLst/>
              <a:gdLst/>
              <a:ahLst/>
              <a:cxnLst/>
              <a:rect l="l" t="t" r="r" b="b"/>
              <a:pathLst>
                <a:path w="711" h="607" extrusionOk="0">
                  <a:moveTo>
                    <a:pt x="397" y="1"/>
                  </a:moveTo>
                  <a:cubicBezTo>
                    <a:pt x="133" y="1"/>
                    <a:pt x="1" y="314"/>
                    <a:pt x="182" y="512"/>
                  </a:cubicBezTo>
                  <a:cubicBezTo>
                    <a:pt x="248" y="577"/>
                    <a:pt x="325" y="607"/>
                    <a:pt x="401" y="607"/>
                  </a:cubicBezTo>
                  <a:cubicBezTo>
                    <a:pt x="555" y="607"/>
                    <a:pt x="699" y="485"/>
                    <a:pt x="710" y="297"/>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2" name="Google Shape;3772;p63"/>
            <p:cNvSpPr/>
            <p:nvPr/>
          </p:nvSpPr>
          <p:spPr>
            <a:xfrm>
              <a:off x="6512825" y="1978175"/>
              <a:ext cx="17775" cy="15175"/>
            </a:xfrm>
            <a:custGeom>
              <a:avLst/>
              <a:gdLst/>
              <a:ahLst/>
              <a:cxnLst/>
              <a:rect l="l" t="t" r="r" b="b"/>
              <a:pathLst>
                <a:path w="711" h="607" extrusionOk="0">
                  <a:moveTo>
                    <a:pt x="413" y="1"/>
                  </a:moveTo>
                  <a:cubicBezTo>
                    <a:pt x="133" y="1"/>
                    <a:pt x="1" y="314"/>
                    <a:pt x="199" y="512"/>
                  </a:cubicBezTo>
                  <a:cubicBezTo>
                    <a:pt x="259" y="577"/>
                    <a:pt x="335" y="607"/>
                    <a:pt x="410" y="607"/>
                  </a:cubicBezTo>
                  <a:cubicBezTo>
                    <a:pt x="562" y="607"/>
                    <a:pt x="710" y="485"/>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3" name="Google Shape;3773;p63"/>
            <p:cNvSpPr/>
            <p:nvPr/>
          </p:nvSpPr>
          <p:spPr>
            <a:xfrm>
              <a:off x="6651350" y="1978175"/>
              <a:ext cx="17750" cy="15075"/>
            </a:xfrm>
            <a:custGeom>
              <a:avLst/>
              <a:gdLst/>
              <a:ahLst/>
              <a:cxnLst/>
              <a:rect l="l" t="t" r="r" b="b"/>
              <a:pathLst>
                <a:path w="710" h="603" extrusionOk="0">
                  <a:moveTo>
                    <a:pt x="413" y="1"/>
                  </a:moveTo>
                  <a:cubicBezTo>
                    <a:pt x="132" y="1"/>
                    <a:pt x="0" y="330"/>
                    <a:pt x="198" y="512"/>
                  </a:cubicBezTo>
                  <a:cubicBezTo>
                    <a:pt x="256" y="575"/>
                    <a:pt x="330" y="603"/>
                    <a:pt x="402" y="603"/>
                  </a:cubicBezTo>
                  <a:cubicBezTo>
                    <a:pt x="557" y="603"/>
                    <a:pt x="710" y="477"/>
                    <a:pt x="710" y="297"/>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4" name="Google Shape;3774;p63"/>
            <p:cNvSpPr/>
            <p:nvPr/>
          </p:nvSpPr>
          <p:spPr>
            <a:xfrm>
              <a:off x="5682575" y="2105150"/>
              <a:ext cx="17750" cy="15175"/>
            </a:xfrm>
            <a:custGeom>
              <a:avLst/>
              <a:gdLst/>
              <a:ahLst/>
              <a:cxnLst/>
              <a:rect l="l" t="t" r="r" b="b"/>
              <a:pathLst>
                <a:path w="710" h="607" extrusionOk="0">
                  <a:moveTo>
                    <a:pt x="413" y="0"/>
                  </a:moveTo>
                  <a:cubicBezTo>
                    <a:pt x="149" y="0"/>
                    <a:pt x="1" y="330"/>
                    <a:pt x="199" y="512"/>
                  </a:cubicBezTo>
                  <a:cubicBezTo>
                    <a:pt x="264" y="577"/>
                    <a:pt x="342" y="606"/>
                    <a:pt x="417" y="606"/>
                  </a:cubicBezTo>
                  <a:cubicBezTo>
                    <a:pt x="569"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5" name="Google Shape;3775;p63"/>
            <p:cNvSpPr/>
            <p:nvPr/>
          </p:nvSpPr>
          <p:spPr>
            <a:xfrm>
              <a:off x="582110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6" name="Google Shape;3776;p63"/>
            <p:cNvSpPr/>
            <p:nvPr/>
          </p:nvSpPr>
          <p:spPr>
            <a:xfrm>
              <a:off x="5959600" y="2105150"/>
              <a:ext cx="17750" cy="15175"/>
            </a:xfrm>
            <a:custGeom>
              <a:avLst/>
              <a:gdLst/>
              <a:ahLst/>
              <a:cxnLst/>
              <a:rect l="l" t="t" r="r" b="b"/>
              <a:pathLst>
                <a:path w="710" h="607" extrusionOk="0">
                  <a:moveTo>
                    <a:pt x="397" y="0"/>
                  </a:moveTo>
                  <a:cubicBezTo>
                    <a:pt x="133" y="0"/>
                    <a:pt x="1" y="330"/>
                    <a:pt x="182" y="512"/>
                  </a:cubicBezTo>
                  <a:cubicBezTo>
                    <a:pt x="248" y="577"/>
                    <a:pt x="327" y="606"/>
                    <a:pt x="405" y="606"/>
                  </a:cubicBezTo>
                  <a:cubicBezTo>
                    <a:pt x="562" y="606"/>
                    <a:pt x="710"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7" name="Google Shape;3777;p63"/>
            <p:cNvSpPr/>
            <p:nvPr/>
          </p:nvSpPr>
          <p:spPr>
            <a:xfrm>
              <a:off x="6097700" y="2105150"/>
              <a:ext cx="17775" cy="15175"/>
            </a:xfrm>
            <a:custGeom>
              <a:avLst/>
              <a:gdLst/>
              <a:ahLst/>
              <a:cxnLst/>
              <a:rect l="l" t="t" r="r" b="b"/>
              <a:pathLst>
                <a:path w="711" h="607" extrusionOk="0">
                  <a:moveTo>
                    <a:pt x="413" y="0"/>
                  </a:moveTo>
                  <a:cubicBezTo>
                    <a:pt x="149"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8" name="Google Shape;3778;p63"/>
            <p:cNvSpPr/>
            <p:nvPr/>
          </p:nvSpPr>
          <p:spPr>
            <a:xfrm>
              <a:off x="6236225" y="2105150"/>
              <a:ext cx="17750" cy="15175"/>
            </a:xfrm>
            <a:custGeom>
              <a:avLst/>
              <a:gdLst/>
              <a:ahLst/>
              <a:cxnLst/>
              <a:rect l="l" t="t" r="r" b="b"/>
              <a:pathLst>
                <a:path w="710" h="607" extrusionOk="0">
                  <a:moveTo>
                    <a:pt x="396" y="0"/>
                  </a:moveTo>
                  <a:cubicBezTo>
                    <a:pt x="132" y="0"/>
                    <a:pt x="0" y="330"/>
                    <a:pt x="198" y="512"/>
                  </a:cubicBezTo>
                  <a:cubicBezTo>
                    <a:pt x="258" y="577"/>
                    <a:pt x="334" y="606"/>
                    <a:pt x="409" y="606"/>
                  </a:cubicBezTo>
                  <a:cubicBezTo>
                    <a:pt x="561" y="606"/>
                    <a:pt x="710" y="485"/>
                    <a:pt x="710" y="297"/>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9" name="Google Shape;3779;p63"/>
            <p:cNvSpPr/>
            <p:nvPr/>
          </p:nvSpPr>
          <p:spPr>
            <a:xfrm>
              <a:off x="6374725" y="2105150"/>
              <a:ext cx="17775" cy="15175"/>
            </a:xfrm>
            <a:custGeom>
              <a:avLst/>
              <a:gdLst/>
              <a:ahLst/>
              <a:cxnLst/>
              <a:rect l="l" t="t" r="r" b="b"/>
              <a:pathLst>
                <a:path w="711" h="607" extrusionOk="0">
                  <a:moveTo>
                    <a:pt x="397" y="0"/>
                  </a:moveTo>
                  <a:cubicBezTo>
                    <a:pt x="133" y="0"/>
                    <a:pt x="1" y="330"/>
                    <a:pt x="182" y="512"/>
                  </a:cubicBezTo>
                  <a:cubicBezTo>
                    <a:pt x="248" y="577"/>
                    <a:pt x="325" y="606"/>
                    <a:pt x="401" y="606"/>
                  </a:cubicBezTo>
                  <a:cubicBezTo>
                    <a:pt x="555" y="606"/>
                    <a:pt x="699"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0" name="Google Shape;3780;p63"/>
            <p:cNvSpPr/>
            <p:nvPr/>
          </p:nvSpPr>
          <p:spPr>
            <a:xfrm>
              <a:off x="6512825" y="2105150"/>
              <a:ext cx="17775" cy="15175"/>
            </a:xfrm>
            <a:custGeom>
              <a:avLst/>
              <a:gdLst/>
              <a:ahLst/>
              <a:cxnLst/>
              <a:rect l="l" t="t" r="r" b="b"/>
              <a:pathLst>
                <a:path w="711" h="607" extrusionOk="0">
                  <a:moveTo>
                    <a:pt x="413" y="0"/>
                  </a:moveTo>
                  <a:cubicBezTo>
                    <a:pt x="133" y="0"/>
                    <a:pt x="1" y="330"/>
                    <a:pt x="199" y="512"/>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1" name="Google Shape;3781;p63"/>
            <p:cNvSpPr/>
            <p:nvPr/>
          </p:nvSpPr>
          <p:spPr>
            <a:xfrm>
              <a:off x="6651350" y="2105150"/>
              <a:ext cx="17750" cy="15175"/>
            </a:xfrm>
            <a:custGeom>
              <a:avLst/>
              <a:gdLst/>
              <a:ahLst/>
              <a:cxnLst/>
              <a:rect l="l" t="t" r="r" b="b"/>
              <a:pathLst>
                <a:path w="710" h="607" extrusionOk="0">
                  <a:moveTo>
                    <a:pt x="413" y="0"/>
                  </a:moveTo>
                  <a:cubicBezTo>
                    <a:pt x="132" y="0"/>
                    <a:pt x="0" y="330"/>
                    <a:pt x="198" y="512"/>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2" name="Google Shape;3782;p63"/>
            <p:cNvSpPr/>
            <p:nvPr/>
          </p:nvSpPr>
          <p:spPr>
            <a:xfrm>
              <a:off x="5682575" y="2232500"/>
              <a:ext cx="18050" cy="15100"/>
            </a:xfrm>
            <a:custGeom>
              <a:avLst/>
              <a:gdLst/>
              <a:ahLst/>
              <a:cxnLst/>
              <a:rect l="l" t="t" r="r" b="b"/>
              <a:pathLst>
                <a:path w="722" h="604" extrusionOk="0">
                  <a:moveTo>
                    <a:pt x="441" y="0"/>
                  </a:moveTo>
                  <a:cubicBezTo>
                    <a:pt x="432" y="0"/>
                    <a:pt x="423" y="1"/>
                    <a:pt x="413" y="2"/>
                  </a:cubicBezTo>
                  <a:cubicBezTo>
                    <a:pt x="133" y="2"/>
                    <a:pt x="1" y="332"/>
                    <a:pt x="199" y="513"/>
                  </a:cubicBezTo>
                  <a:cubicBezTo>
                    <a:pt x="262" y="576"/>
                    <a:pt x="337" y="604"/>
                    <a:pt x="411" y="604"/>
                  </a:cubicBezTo>
                  <a:cubicBezTo>
                    <a:pt x="571" y="604"/>
                    <a:pt x="721" y="474"/>
                    <a:pt x="710" y="282"/>
                  </a:cubicBezTo>
                  <a:cubicBezTo>
                    <a:pt x="710" y="127"/>
                    <a:pt x="593" y="0"/>
                    <a:pt x="44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3" name="Google Shape;3783;p63"/>
            <p:cNvSpPr/>
            <p:nvPr/>
          </p:nvSpPr>
          <p:spPr>
            <a:xfrm>
              <a:off x="582110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4" name="Google Shape;3784;p63"/>
            <p:cNvSpPr/>
            <p:nvPr/>
          </p:nvSpPr>
          <p:spPr>
            <a:xfrm>
              <a:off x="5959600" y="2232125"/>
              <a:ext cx="17750" cy="15175"/>
            </a:xfrm>
            <a:custGeom>
              <a:avLst/>
              <a:gdLst/>
              <a:ahLst/>
              <a:cxnLst/>
              <a:rect l="l" t="t" r="r" b="b"/>
              <a:pathLst>
                <a:path w="710"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5" name="Google Shape;3785;p63"/>
            <p:cNvSpPr/>
            <p:nvPr/>
          </p:nvSpPr>
          <p:spPr>
            <a:xfrm>
              <a:off x="6097700" y="2232125"/>
              <a:ext cx="17775" cy="15175"/>
            </a:xfrm>
            <a:custGeom>
              <a:avLst/>
              <a:gdLst/>
              <a:ahLst/>
              <a:cxnLst/>
              <a:rect l="l" t="t" r="r" b="b"/>
              <a:pathLst>
                <a:path w="711" h="607" extrusionOk="0">
                  <a:moveTo>
                    <a:pt x="413" y="0"/>
                  </a:moveTo>
                  <a:cubicBezTo>
                    <a:pt x="133"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6" name="Google Shape;3786;p63"/>
            <p:cNvSpPr/>
            <p:nvPr/>
          </p:nvSpPr>
          <p:spPr>
            <a:xfrm>
              <a:off x="6236225" y="2232125"/>
              <a:ext cx="17750" cy="15175"/>
            </a:xfrm>
            <a:custGeom>
              <a:avLst/>
              <a:gdLst/>
              <a:ahLst/>
              <a:cxnLst/>
              <a:rect l="l" t="t" r="r" b="b"/>
              <a:pathLst>
                <a:path w="710" h="607"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7" name="Google Shape;3787;p63"/>
            <p:cNvSpPr/>
            <p:nvPr/>
          </p:nvSpPr>
          <p:spPr>
            <a:xfrm>
              <a:off x="6374725" y="2232125"/>
              <a:ext cx="17775" cy="15175"/>
            </a:xfrm>
            <a:custGeom>
              <a:avLst/>
              <a:gdLst/>
              <a:ahLst/>
              <a:cxnLst/>
              <a:rect l="l" t="t" r="r" b="b"/>
              <a:pathLst>
                <a:path w="711" h="607"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8" name="Google Shape;3788;p63"/>
            <p:cNvSpPr/>
            <p:nvPr/>
          </p:nvSpPr>
          <p:spPr>
            <a:xfrm>
              <a:off x="6512825" y="2232125"/>
              <a:ext cx="17775" cy="15175"/>
            </a:xfrm>
            <a:custGeom>
              <a:avLst/>
              <a:gdLst/>
              <a:ahLst/>
              <a:cxnLst/>
              <a:rect l="l" t="t" r="r" b="b"/>
              <a:pathLst>
                <a:path w="711" h="607"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9" name="Google Shape;3789;p63"/>
            <p:cNvSpPr/>
            <p:nvPr/>
          </p:nvSpPr>
          <p:spPr>
            <a:xfrm>
              <a:off x="6651350" y="2232125"/>
              <a:ext cx="17750" cy="15175"/>
            </a:xfrm>
            <a:custGeom>
              <a:avLst/>
              <a:gdLst/>
              <a:ahLst/>
              <a:cxnLst/>
              <a:rect l="l" t="t" r="r" b="b"/>
              <a:pathLst>
                <a:path w="710" h="607"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0" name="Google Shape;3790;p63"/>
            <p:cNvSpPr/>
            <p:nvPr/>
          </p:nvSpPr>
          <p:spPr>
            <a:xfrm>
              <a:off x="5682575" y="2359100"/>
              <a:ext cx="17750" cy="15150"/>
            </a:xfrm>
            <a:custGeom>
              <a:avLst/>
              <a:gdLst/>
              <a:ahLst/>
              <a:cxnLst/>
              <a:rect l="l" t="t" r="r" b="b"/>
              <a:pathLst>
                <a:path w="710" h="606" extrusionOk="0">
                  <a:moveTo>
                    <a:pt x="413" y="0"/>
                  </a:moveTo>
                  <a:cubicBezTo>
                    <a:pt x="149" y="0"/>
                    <a:pt x="1" y="330"/>
                    <a:pt x="199" y="511"/>
                  </a:cubicBezTo>
                  <a:cubicBezTo>
                    <a:pt x="264" y="577"/>
                    <a:pt x="342" y="606"/>
                    <a:pt x="417" y="606"/>
                  </a:cubicBezTo>
                  <a:cubicBezTo>
                    <a:pt x="569"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1" name="Google Shape;3791;p63"/>
            <p:cNvSpPr/>
            <p:nvPr/>
          </p:nvSpPr>
          <p:spPr>
            <a:xfrm>
              <a:off x="582110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2" name="Google Shape;3792;p63"/>
            <p:cNvSpPr/>
            <p:nvPr/>
          </p:nvSpPr>
          <p:spPr>
            <a:xfrm>
              <a:off x="5959600" y="2359100"/>
              <a:ext cx="17750" cy="15150"/>
            </a:xfrm>
            <a:custGeom>
              <a:avLst/>
              <a:gdLst/>
              <a:ahLst/>
              <a:cxnLst/>
              <a:rect l="l" t="t" r="r" b="b"/>
              <a:pathLst>
                <a:path w="710" h="606" extrusionOk="0">
                  <a:moveTo>
                    <a:pt x="397" y="0"/>
                  </a:moveTo>
                  <a:cubicBezTo>
                    <a:pt x="133" y="0"/>
                    <a:pt x="1" y="330"/>
                    <a:pt x="182" y="511"/>
                  </a:cubicBezTo>
                  <a:cubicBezTo>
                    <a:pt x="248" y="577"/>
                    <a:pt x="327" y="606"/>
                    <a:pt x="405" y="606"/>
                  </a:cubicBezTo>
                  <a:cubicBezTo>
                    <a:pt x="562" y="606"/>
                    <a:pt x="710"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3" name="Google Shape;3793;p63"/>
            <p:cNvSpPr/>
            <p:nvPr/>
          </p:nvSpPr>
          <p:spPr>
            <a:xfrm>
              <a:off x="6097700" y="2359100"/>
              <a:ext cx="17775" cy="15150"/>
            </a:xfrm>
            <a:custGeom>
              <a:avLst/>
              <a:gdLst/>
              <a:ahLst/>
              <a:cxnLst/>
              <a:rect l="l" t="t" r="r" b="b"/>
              <a:pathLst>
                <a:path w="711" h="606" extrusionOk="0">
                  <a:moveTo>
                    <a:pt x="413" y="0"/>
                  </a:moveTo>
                  <a:cubicBezTo>
                    <a:pt x="149"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4" name="Google Shape;3794;p63"/>
            <p:cNvSpPr/>
            <p:nvPr/>
          </p:nvSpPr>
          <p:spPr>
            <a:xfrm>
              <a:off x="6236225" y="2359100"/>
              <a:ext cx="17750" cy="15150"/>
            </a:xfrm>
            <a:custGeom>
              <a:avLst/>
              <a:gdLst/>
              <a:ahLst/>
              <a:cxnLst/>
              <a:rect l="l" t="t" r="r" b="b"/>
              <a:pathLst>
                <a:path w="710" h="606" extrusionOk="0">
                  <a:moveTo>
                    <a:pt x="396" y="0"/>
                  </a:moveTo>
                  <a:cubicBezTo>
                    <a:pt x="132" y="0"/>
                    <a:pt x="0" y="330"/>
                    <a:pt x="198" y="511"/>
                  </a:cubicBezTo>
                  <a:cubicBezTo>
                    <a:pt x="258" y="577"/>
                    <a:pt x="334" y="606"/>
                    <a:pt x="409" y="606"/>
                  </a:cubicBezTo>
                  <a:cubicBezTo>
                    <a:pt x="561" y="606"/>
                    <a:pt x="710" y="485"/>
                    <a:pt x="710" y="297"/>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5" name="Google Shape;3795;p63"/>
            <p:cNvSpPr/>
            <p:nvPr/>
          </p:nvSpPr>
          <p:spPr>
            <a:xfrm>
              <a:off x="6374725" y="2359100"/>
              <a:ext cx="17775" cy="15150"/>
            </a:xfrm>
            <a:custGeom>
              <a:avLst/>
              <a:gdLst/>
              <a:ahLst/>
              <a:cxnLst/>
              <a:rect l="l" t="t" r="r" b="b"/>
              <a:pathLst>
                <a:path w="711" h="606" extrusionOk="0">
                  <a:moveTo>
                    <a:pt x="397" y="0"/>
                  </a:moveTo>
                  <a:cubicBezTo>
                    <a:pt x="133" y="0"/>
                    <a:pt x="1" y="330"/>
                    <a:pt x="182" y="511"/>
                  </a:cubicBezTo>
                  <a:cubicBezTo>
                    <a:pt x="248" y="577"/>
                    <a:pt x="325" y="606"/>
                    <a:pt x="401" y="606"/>
                  </a:cubicBezTo>
                  <a:cubicBezTo>
                    <a:pt x="555" y="606"/>
                    <a:pt x="699" y="485"/>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6" name="Google Shape;3796;p63"/>
            <p:cNvSpPr/>
            <p:nvPr/>
          </p:nvSpPr>
          <p:spPr>
            <a:xfrm>
              <a:off x="6512825" y="2359100"/>
              <a:ext cx="17775" cy="15150"/>
            </a:xfrm>
            <a:custGeom>
              <a:avLst/>
              <a:gdLst/>
              <a:ahLst/>
              <a:cxnLst/>
              <a:rect l="l" t="t" r="r" b="b"/>
              <a:pathLst>
                <a:path w="711" h="606" extrusionOk="0">
                  <a:moveTo>
                    <a:pt x="413" y="0"/>
                  </a:moveTo>
                  <a:cubicBezTo>
                    <a:pt x="133" y="0"/>
                    <a:pt x="1" y="330"/>
                    <a:pt x="199" y="511"/>
                  </a:cubicBezTo>
                  <a:cubicBezTo>
                    <a:pt x="259" y="577"/>
                    <a:pt x="335" y="606"/>
                    <a:pt x="410" y="606"/>
                  </a:cubicBezTo>
                  <a:cubicBezTo>
                    <a:pt x="562"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7" name="Google Shape;3797;p63"/>
            <p:cNvSpPr/>
            <p:nvPr/>
          </p:nvSpPr>
          <p:spPr>
            <a:xfrm>
              <a:off x="6651350" y="2359100"/>
              <a:ext cx="17750" cy="15150"/>
            </a:xfrm>
            <a:custGeom>
              <a:avLst/>
              <a:gdLst/>
              <a:ahLst/>
              <a:cxnLst/>
              <a:rect l="l" t="t" r="r" b="b"/>
              <a:pathLst>
                <a:path w="710" h="606" extrusionOk="0">
                  <a:moveTo>
                    <a:pt x="413" y="0"/>
                  </a:moveTo>
                  <a:cubicBezTo>
                    <a:pt x="132" y="0"/>
                    <a:pt x="0" y="330"/>
                    <a:pt x="198" y="511"/>
                  </a:cubicBezTo>
                  <a:cubicBezTo>
                    <a:pt x="258" y="577"/>
                    <a:pt x="334" y="606"/>
                    <a:pt x="409" y="606"/>
                  </a:cubicBezTo>
                  <a:cubicBezTo>
                    <a:pt x="561" y="606"/>
                    <a:pt x="710" y="485"/>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8" name="Google Shape;3798;p63"/>
            <p:cNvSpPr/>
            <p:nvPr/>
          </p:nvSpPr>
          <p:spPr>
            <a:xfrm>
              <a:off x="5682575" y="2486050"/>
              <a:ext cx="17750" cy="15200"/>
            </a:xfrm>
            <a:custGeom>
              <a:avLst/>
              <a:gdLst/>
              <a:ahLst/>
              <a:cxnLst/>
              <a:rect l="l" t="t" r="r" b="b"/>
              <a:pathLst>
                <a:path w="710" h="608" extrusionOk="0">
                  <a:moveTo>
                    <a:pt x="413" y="1"/>
                  </a:moveTo>
                  <a:cubicBezTo>
                    <a:pt x="149" y="1"/>
                    <a:pt x="1" y="331"/>
                    <a:pt x="199" y="512"/>
                  </a:cubicBezTo>
                  <a:cubicBezTo>
                    <a:pt x="265" y="578"/>
                    <a:pt x="344" y="607"/>
                    <a:pt x="419" y="607"/>
                  </a:cubicBezTo>
                  <a:cubicBezTo>
                    <a:pt x="571"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9" name="Google Shape;3799;p63"/>
            <p:cNvSpPr/>
            <p:nvPr/>
          </p:nvSpPr>
          <p:spPr>
            <a:xfrm>
              <a:off x="5821100" y="2486050"/>
              <a:ext cx="17750" cy="15200"/>
            </a:xfrm>
            <a:custGeom>
              <a:avLst/>
              <a:gdLst/>
              <a:ahLst/>
              <a:cxnLst/>
              <a:rect l="l" t="t" r="r" b="b"/>
              <a:pathLst>
                <a:path w="710" h="608" extrusionOk="0">
                  <a:moveTo>
                    <a:pt x="413" y="1"/>
                  </a:moveTo>
                  <a:cubicBezTo>
                    <a:pt x="132" y="1"/>
                    <a:pt x="0" y="331"/>
                    <a:pt x="198" y="512"/>
                  </a:cubicBezTo>
                  <a:cubicBezTo>
                    <a:pt x="259" y="578"/>
                    <a:pt x="336" y="607"/>
                    <a:pt x="411"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0" name="Google Shape;3800;p63"/>
            <p:cNvSpPr/>
            <p:nvPr/>
          </p:nvSpPr>
          <p:spPr>
            <a:xfrm>
              <a:off x="5959600" y="2486050"/>
              <a:ext cx="17750" cy="15200"/>
            </a:xfrm>
            <a:custGeom>
              <a:avLst/>
              <a:gdLst/>
              <a:ahLst/>
              <a:cxnLst/>
              <a:rect l="l" t="t" r="r" b="b"/>
              <a:pathLst>
                <a:path w="710" h="608" extrusionOk="0">
                  <a:moveTo>
                    <a:pt x="397" y="1"/>
                  </a:moveTo>
                  <a:cubicBezTo>
                    <a:pt x="133" y="1"/>
                    <a:pt x="1" y="331"/>
                    <a:pt x="182" y="512"/>
                  </a:cubicBezTo>
                  <a:cubicBezTo>
                    <a:pt x="248" y="578"/>
                    <a:pt x="329" y="607"/>
                    <a:pt x="407" y="607"/>
                  </a:cubicBezTo>
                  <a:cubicBezTo>
                    <a:pt x="563" y="607"/>
                    <a:pt x="710" y="490"/>
                    <a:pt x="710" y="314"/>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1" name="Google Shape;3801;p63"/>
            <p:cNvSpPr/>
            <p:nvPr/>
          </p:nvSpPr>
          <p:spPr>
            <a:xfrm>
              <a:off x="6097700" y="2486050"/>
              <a:ext cx="17775" cy="15200"/>
            </a:xfrm>
            <a:custGeom>
              <a:avLst/>
              <a:gdLst/>
              <a:ahLst/>
              <a:cxnLst/>
              <a:rect l="l" t="t" r="r" b="b"/>
              <a:pathLst>
                <a:path w="711" h="608" extrusionOk="0">
                  <a:moveTo>
                    <a:pt x="413" y="1"/>
                  </a:moveTo>
                  <a:cubicBezTo>
                    <a:pt x="149"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2" name="Google Shape;3802;p63"/>
            <p:cNvSpPr/>
            <p:nvPr/>
          </p:nvSpPr>
          <p:spPr>
            <a:xfrm>
              <a:off x="6236225" y="2486050"/>
              <a:ext cx="17750" cy="15200"/>
            </a:xfrm>
            <a:custGeom>
              <a:avLst/>
              <a:gdLst/>
              <a:ahLst/>
              <a:cxnLst/>
              <a:rect l="l" t="t" r="r" b="b"/>
              <a:pathLst>
                <a:path w="710" h="608" extrusionOk="0">
                  <a:moveTo>
                    <a:pt x="396" y="1"/>
                  </a:moveTo>
                  <a:cubicBezTo>
                    <a:pt x="132" y="1"/>
                    <a:pt x="0" y="331"/>
                    <a:pt x="198" y="512"/>
                  </a:cubicBezTo>
                  <a:cubicBezTo>
                    <a:pt x="259" y="578"/>
                    <a:pt x="336" y="607"/>
                    <a:pt x="411" y="607"/>
                  </a:cubicBezTo>
                  <a:cubicBezTo>
                    <a:pt x="563" y="607"/>
                    <a:pt x="710" y="490"/>
                    <a:pt x="710" y="314"/>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3" name="Google Shape;3803;p63"/>
            <p:cNvSpPr/>
            <p:nvPr/>
          </p:nvSpPr>
          <p:spPr>
            <a:xfrm>
              <a:off x="6374725" y="2486050"/>
              <a:ext cx="17775" cy="15200"/>
            </a:xfrm>
            <a:custGeom>
              <a:avLst/>
              <a:gdLst/>
              <a:ahLst/>
              <a:cxnLst/>
              <a:rect l="l" t="t" r="r" b="b"/>
              <a:pathLst>
                <a:path w="711" h="608" extrusionOk="0">
                  <a:moveTo>
                    <a:pt x="397" y="1"/>
                  </a:moveTo>
                  <a:cubicBezTo>
                    <a:pt x="133" y="1"/>
                    <a:pt x="1" y="331"/>
                    <a:pt x="182" y="512"/>
                  </a:cubicBezTo>
                  <a:cubicBezTo>
                    <a:pt x="248" y="578"/>
                    <a:pt x="327" y="607"/>
                    <a:pt x="403" y="607"/>
                  </a:cubicBezTo>
                  <a:cubicBezTo>
                    <a:pt x="556" y="607"/>
                    <a:pt x="699" y="490"/>
                    <a:pt x="710" y="314"/>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4" name="Google Shape;3804;p63"/>
            <p:cNvSpPr/>
            <p:nvPr/>
          </p:nvSpPr>
          <p:spPr>
            <a:xfrm>
              <a:off x="6512825" y="2486050"/>
              <a:ext cx="17775" cy="15200"/>
            </a:xfrm>
            <a:custGeom>
              <a:avLst/>
              <a:gdLst/>
              <a:ahLst/>
              <a:cxnLst/>
              <a:rect l="l" t="t" r="r" b="b"/>
              <a:pathLst>
                <a:path w="711" h="608" extrusionOk="0">
                  <a:moveTo>
                    <a:pt x="413" y="1"/>
                  </a:moveTo>
                  <a:cubicBezTo>
                    <a:pt x="133" y="1"/>
                    <a:pt x="1" y="331"/>
                    <a:pt x="199"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5" name="Google Shape;3805;p63"/>
            <p:cNvSpPr/>
            <p:nvPr/>
          </p:nvSpPr>
          <p:spPr>
            <a:xfrm>
              <a:off x="6651350" y="2486050"/>
              <a:ext cx="17750" cy="15200"/>
            </a:xfrm>
            <a:custGeom>
              <a:avLst/>
              <a:gdLst/>
              <a:ahLst/>
              <a:cxnLst/>
              <a:rect l="l" t="t" r="r" b="b"/>
              <a:pathLst>
                <a:path w="710" h="608" extrusionOk="0">
                  <a:moveTo>
                    <a:pt x="413" y="1"/>
                  </a:moveTo>
                  <a:cubicBezTo>
                    <a:pt x="132" y="1"/>
                    <a:pt x="0" y="331"/>
                    <a:pt x="198"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6" name="Google Shape;3806;p63"/>
            <p:cNvSpPr/>
            <p:nvPr/>
          </p:nvSpPr>
          <p:spPr>
            <a:xfrm>
              <a:off x="5682575" y="2613025"/>
              <a:ext cx="17750" cy="15200"/>
            </a:xfrm>
            <a:custGeom>
              <a:avLst/>
              <a:gdLst/>
              <a:ahLst/>
              <a:cxnLst/>
              <a:rect l="l" t="t" r="r" b="b"/>
              <a:pathLst>
                <a:path w="710" h="608" extrusionOk="0">
                  <a:moveTo>
                    <a:pt x="413" y="1"/>
                  </a:moveTo>
                  <a:cubicBezTo>
                    <a:pt x="149" y="1"/>
                    <a:pt x="1" y="330"/>
                    <a:pt x="199" y="512"/>
                  </a:cubicBezTo>
                  <a:cubicBezTo>
                    <a:pt x="265" y="578"/>
                    <a:pt x="344" y="607"/>
                    <a:pt x="419" y="607"/>
                  </a:cubicBezTo>
                  <a:cubicBezTo>
                    <a:pt x="571"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7" name="Google Shape;3807;p63"/>
            <p:cNvSpPr/>
            <p:nvPr/>
          </p:nvSpPr>
          <p:spPr>
            <a:xfrm>
              <a:off x="5821100" y="2613025"/>
              <a:ext cx="17750" cy="15200"/>
            </a:xfrm>
            <a:custGeom>
              <a:avLst/>
              <a:gdLst/>
              <a:ahLst/>
              <a:cxnLst/>
              <a:rect l="l" t="t" r="r" b="b"/>
              <a:pathLst>
                <a:path w="710" h="608" extrusionOk="0">
                  <a:moveTo>
                    <a:pt x="413" y="1"/>
                  </a:moveTo>
                  <a:cubicBezTo>
                    <a:pt x="132" y="1"/>
                    <a:pt x="0" y="330"/>
                    <a:pt x="198" y="512"/>
                  </a:cubicBezTo>
                  <a:cubicBezTo>
                    <a:pt x="259" y="578"/>
                    <a:pt x="336" y="607"/>
                    <a:pt x="411"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8" name="Google Shape;3808;p63"/>
            <p:cNvSpPr/>
            <p:nvPr/>
          </p:nvSpPr>
          <p:spPr>
            <a:xfrm>
              <a:off x="5959600" y="2613025"/>
              <a:ext cx="17750" cy="15200"/>
            </a:xfrm>
            <a:custGeom>
              <a:avLst/>
              <a:gdLst/>
              <a:ahLst/>
              <a:cxnLst/>
              <a:rect l="l" t="t" r="r" b="b"/>
              <a:pathLst>
                <a:path w="710" h="608" extrusionOk="0">
                  <a:moveTo>
                    <a:pt x="397" y="1"/>
                  </a:moveTo>
                  <a:cubicBezTo>
                    <a:pt x="133" y="1"/>
                    <a:pt x="1" y="330"/>
                    <a:pt x="182" y="512"/>
                  </a:cubicBezTo>
                  <a:cubicBezTo>
                    <a:pt x="248" y="578"/>
                    <a:pt x="329" y="607"/>
                    <a:pt x="407" y="607"/>
                  </a:cubicBezTo>
                  <a:cubicBezTo>
                    <a:pt x="563" y="607"/>
                    <a:pt x="710" y="490"/>
                    <a:pt x="710" y="314"/>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9" name="Google Shape;3809;p63"/>
            <p:cNvSpPr/>
            <p:nvPr/>
          </p:nvSpPr>
          <p:spPr>
            <a:xfrm>
              <a:off x="6097700" y="2613025"/>
              <a:ext cx="17775" cy="15200"/>
            </a:xfrm>
            <a:custGeom>
              <a:avLst/>
              <a:gdLst/>
              <a:ahLst/>
              <a:cxnLst/>
              <a:rect l="l" t="t" r="r" b="b"/>
              <a:pathLst>
                <a:path w="711" h="608" extrusionOk="0">
                  <a:moveTo>
                    <a:pt x="413" y="1"/>
                  </a:moveTo>
                  <a:cubicBezTo>
                    <a:pt x="149"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0" name="Google Shape;3810;p63"/>
            <p:cNvSpPr/>
            <p:nvPr/>
          </p:nvSpPr>
          <p:spPr>
            <a:xfrm>
              <a:off x="6236225" y="2613025"/>
              <a:ext cx="17750" cy="15200"/>
            </a:xfrm>
            <a:custGeom>
              <a:avLst/>
              <a:gdLst/>
              <a:ahLst/>
              <a:cxnLst/>
              <a:rect l="l" t="t" r="r" b="b"/>
              <a:pathLst>
                <a:path w="710" h="608" extrusionOk="0">
                  <a:moveTo>
                    <a:pt x="396" y="1"/>
                  </a:moveTo>
                  <a:cubicBezTo>
                    <a:pt x="132" y="1"/>
                    <a:pt x="0" y="330"/>
                    <a:pt x="198" y="512"/>
                  </a:cubicBezTo>
                  <a:cubicBezTo>
                    <a:pt x="259" y="578"/>
                    <a:pt x="336" y="607"/>
                    <a:pt x="411" y="607"/>
                  </a:cubicBezTo>
                  <a:cubicBezTo>
                    <a:pt x="563" y="607"/>
                    <a:pt x="710" y="490"/>
                    <a:pt x="710" y="314"/>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1" name="Google Shape;3811;p63"/>
            <p:cNvSpPr/>
            <p:nvPr/>
          </p:nvSpPr>
          <p:spPr>
            <a:xfrm>
              <a:off x="6374725" y="2613025"/>
              <a:ext cx="17775" cy="15200"/>
            </a:xfrm>
            <a:custGeom>
              <a:avLst/>
              <a:gdLst/>
              <a:ahLst/>
              <a:cxnLst/>
              <a:rect l="l" t="t" r="r" b="b"/>
              <a:pathLst>
                <a:path w="711" h="608" extrusionOk="0">
                  <a:moveTo>
                    <a:pt x="397" y="1"/>
                  </a:moveTo>
                  <a:cubicBezTo>
                    <a:pt x="133" y="1"/>
                    <a:pt x="1" y="330"/>
                    <a:pt x="182" y="512"/>
                  </a:cubicBezTo>
                  <a:cubicBezTo>
                    <a:pt x="248" y="578"/>
                    <a:pt x="327" y="607"/>
                    <a:pt x="403" y="607"/>
                  </a:cubicBezTo>
                  <a:cubicBezTo>
                    <a:pt x="556" y="607"/>
                    <a:pt x="699" y="490"/>
                    <a:pt x="710" y="314"/>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2" name="Google Shape;3812;p63"/>
            <p:cNvSpPr/>
            <p:nvPr/>
          </p:nvSpPr>
          <p:spPr>
            <a:xfrm>
              <a:off x="6512825" y="2613025"/>
              <a:ext cx="17775" cy="15200"/>
            </a:xfrm>
            <a:custGeom>
              <a:avLst/>
              <a:gdLst/>
              <a:ahLst/>
              <a:cxnLst/>
              <a:rect l="l" t="t" r="r" b="b"/>
              <a:pathLst>
                <a:path w="711" h="608" extrusionOk="0">
                  <a:moveTo>
                    <a:pt x="413" y="1"/>
                  </a:moveTo>
                  <a:cubicBezTo>
                    <a:pt x="133" y="1"/>
                    <a:pt x="1" y="330"/>
                    <a:pt x="199"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3" name="Google Shape;3813;p63"/>
            <p:cNvSpPr/>
            <p:nvPr/>
          </p:nvSpPr>
          <p:spPr>
            <a:xfrm>
              <a:off x="6651350" y="2613025"/>
              <a:ext cx="17750" cy="15200"/>
            </a:xfrm>
            <a:custGeom>
              <a:avLst/>
              <a:gdLst/>
              <a:ahLst/>
              <a:cxnLst/>
              <a:rect l="l" t="t" r="r" b="b"/>
              <a:pathLst>
                <a:path w="710" h="608" extrusionOk="0">
                  <a:moveTo>
                    <a:pt x="413" y="1"/>
                  </a:moveTo>
                  <a:cubicBezTo>
                    <a:pt x="132" y="1"/>
                    <a:pt x="0" y="330"/>
                    <a:pt x="198" y="512"/>
                  </a:cubicBezTo>
                  <a:cubicBezTo>
                    <a:pt x="259" y="578"/>
                    <a:pt x="336" y="607"/>
                    <a:pt x="412" y="607"/>
                  </a:cubicBezTo>
                  <a:cubicBezTo>
                    <a:pt x="563" y="607"/>
                    <a:pt x="710" y="490"/>
                    <a:pt x="710" y="314"/>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4" name="Google Shape;3814;p63"/>
            <p:cNvSpPr/>
            <p:nvPr/>
          </p:nvSpPr>
          <p:spPr>
            <a:xfrm>
              <a:off x="5682575" y="2740000"/>
              <a:ext cx="17750" cy="15175"/>
            </a:xfrm>
            <a:custGeom>
              <a:avLst/>
              <a:gdLst/>
              <a:ahLst/>
              <a:cxnLst/>
              <a:rect l="l" t="t" r="r" b="b"/>
              <a:pathLst>
                <a:path w="710" h="607" extrusionOk="0">
                  <a:moveTo>
                    <a:pt x="413" y="0"/>
                  </a:moveTo>
                  <a:cubicBezTo>
                    <a:pt x="149" y="0"/>
                    <a:pt x="1" y="330"/>
                    <a:pt x="199" y="512"/>
                  </a:cubicBezTo>
                  <a:cubicBezTo>
                    <a:pt x="265" y="578"/>
                    <a:pt x="344" y="607"/>
                    <a:pt x="419" y="607"/>
                  </a:cubicBezTo>
                  <a:cubicBezTo>
                    <a:pt x="571"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5" name="Google Shape;3815;p63"/>
            <p:cNvSpPr/>
            <p:nvPr/>
          </p:nvSpPr>
          <p:spPr>
            <a:xfrm>
              <a:off x="5821100" y="2740000"/>
              <a:ext cx="17750" cy="15175"/>
            </a:xfrm>
            <a:custGeom>
              <a:avLst/>
              <a:gdLst/>
              <a:ahLst/>
              <a:cxnLst/>
              <a:rect l="l" t="t" r="r" b="b"/>
              <a:pathLst>
                <a:path w="710" h="607" extrusionOk="0">
                  <a:moveTo>
                    <a:pt x="413" y="0"/>
                  </a:moveTo>
                  <a:cubicBezTo>
                    <a:pt x="132" y="0"/>
                    <a:pt x="0" y="330"/>
                    <a:pt x="198" y="512"/>
                  </a:cubicBezTo>
                  <a:cubicBezTo>
                    <a:pt x="259" y="578"/>
                    <a:pt x="336" y="607"/>
                    <a:pt x="411" y="607"/>
                  </a:cubicBezTo>
                  <a:cubicBezTo>
                    <a:pt x="563"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6" name="Google Shape;3816;p63"/>
            <p:cNvSpPr/>
            <p:nvPr/>
          </p:nvSpPr>
          <p:spPr>
            <a:xfrm>
              <a:off x="5959600" y="2740000"/>
              <a:ext cx="17750" cy="15175"/>
            </a:xfrm>
            <a:custGeom>
              <a:avLst/>
              <a:gdLst/>
              <a:ahLst/>
              <a:cxnLst/>
              <a:rect l="l" t="t" r="r" b="b"/>
              <a:pathLst>
                <a:path w="710" h="607" extrusionOk="0">
                  <a:moveTo>
                    <a:pt x="397" y="0"/>
                  </a:moveTo>
                  <a:cubicBezTo>
                    <a:pt x="133" y="0"/>
                    <a:pt x="1" y="330"/>
                    <a:pt x="182" y="512"/>
                  </a:cubicBezTo>
                  <a:cubicBezTo>
                    <a:pt x="248" y="578"/>
                    <a:pt x="329" y="607"/>
                    <a:pt x="407" y="607"/>
                  </a:cubicBezTo>
                  <a:cubicBezTo>
                    <a:pt x="563" y="607"/>
                    <a:pt x="710" y="490"/>
                    <a:pt x="710" y="314"/>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7" name="Google Shape;3817;p63"/>
            <p:cNvSpPr/>
            <p:nvPr/>
          </p:nvSpPr>
          <p:spPr>
            <a:xfrm>
              <a:off x="6097700" y="2740000"/>
              <a:ext cx="17775" cy="15175"/>
            </a:xfrm>
            <a:custGeom>
              <a:avLst/>
              <a:gdLst/>
              <a:ahLst/>
              <a:cxnLst/>
              <a:rect l="l" t="t" r="r" b="b"/>
              <a:pathLst>
                <a:path w="711" h="607" extrusionOk="0">
                  <a:moveTo>
                    <a:pt x="413" y="0"/>
                  </a:moveTo>
                  <a:cubicBezTo>
                    <a:pt x="149"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8" name="Google Shape;3818;p63"/>
            <p:cNvSpPr/>
            <p:nvPr/>
          </p:nvSpPr>
          <p:spPr>
            <a:xfrm>
              <a:off x="6236225" y="2740000"/>
              <a:ext cx="17750" cy="15175"/>
            </a:xfrm>
            <a:custGeom>
              <a:avLst/>
              <a:gdLst/>
              <a:ahLst/>
              <a:cxnLst/>
              <a:rect l="l" t="t" r="r" b="b"/>
              <a:pathLst>
                <a:path w="710" h="607" extrusionOk="0">
                  <a:moveTo>
                    <a:pt x="396" y="0"/>
                  </a:moveTo>
                  <a:cubicBezTo>
                    <a:pt x="132" y="0"/>
                    <a:pt x="0" y="330"/>
                    <a:pt x="198" y="512"/>
                  </a:cubicBezTo>
                  <a:cubicBezTo>
                    <a:pt x="259" y="578"/>
                    <a:pt x="336" y="607"/>
                    <a:pt x="411" y="607"/>
                  </a:cubicBezTo>
                  <a:cubicBezTo>
                    <a:pt x="563" y="607"/>
                    <a:pt x="710" y="490"/>
                    <a:pt x="710" y="314"/>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9" name="Google Shape;3819;p63"/>
            <p:cNvSpPr/>
            <p:nvPr/>
          </p:nvSpPr>
          <p:spPr>
            <a:xfrm>
              <a:off x="6374725" y="2740000"/>
              <a:ext cx="17775" cy="15175"/>
            </a:xfrm>
            <a:custGeom>
              <a:avLst/>
              <a:gdLst/>
              <a:ahLst/>
              <a:cxnLst/>
              <a:rect l="l" t="t" r="r" b="b"/>
              <a:pathLst>
                <a:path w="711" h="607" extrusionOk="0">
                  <a:moveTo>
                    <a:pt x="397" y="0"/>
                  </a:moveTo>
                  <a:cubicBezTo>
                    <a:pt x="133" y="0"/>
                    <a:pt x="1" y="330"/>
                    <a:pt x="182" y="512"/>
                  </a:cubicBezTo>
                  <a:cubicBezTo>
                    <a:pt x="248" y="578"/>
                    <a:pt x="327" y="607"/>
                    <a:pt x="403" y="607"/>
                  </a:cubicBezTo>
                  <a:cubicBezTo>
                    <a:pt x="556" y="607"/>
                    <a:pt x="699" y="490"/>
                    <a:pt x="710" y="314"/>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0" name="Google Shape;3820;p63"/>
            <p:cNvSpPr/>
            <p:nvPr/>
          </p:nvSpPr>
          <p:spPr>
            <a:xfrm>
              <a:off x="6512825" y="2740000"/>
              <a:ext cx="17775" cy="15175"/>
            </a:xfrm>
            <a:custGeom>
              <a:avLst/>
              <a:gdLst/>
              <a:ahLst/>
              <a:cxnLst/>
              <a:rect l="l" t="t" r="r" b="b"/>
              <a:pathLst>
                <a:path w="711" h="607" extrusionOk="0">
                  <a:moveTo>
                    <a:pt x="413" y="0"/>
                  </a:moveTo>
                  <a:cubicBezTo>
                    <a:pt x="133" y="0"/>
                    <a:pt x="1" y="330"/>
                    <a:pt x="199" y="512"/>
                  </a:cubicBezTo>
                  <a:cubicBezTo>
                    <a:pt x="259" y="578"/>
                    <a:pt x="336" y="607"/>
                    <a:pt x="412" y="607"/>
                  </a:cubicBezTo>
                  <a:cubicBezTo>
                    <a:pt x="563"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1" name="Google Shape;3821;p63"/>
            <p:cNvSpPr/>
            <p:nvPr/>
          </p:nvSpPr>
          <p:spPr>
            <a:xfrm>
              <a:off x="6651350" y="2740000"/>
              <a:ext cx="17750" cy="15175"/>
            </a:xfrm>
            <a:custGeom>
              <a:avLst/>
              <a:gdLst/>
              <a:ahLst/>
              <a:cxnLst/>
              <a:rect l="l" t="t" r="r" b="b"/>
              <a:pathLst>
                <a:path w="710" h="607" extrusionOk="0">
                  <a:moveTo>
                    <a:pt x="413" y="0"/>
                  </a:moveTo>
                  <a:cubicBezTo>
                    <a:pt x="132" y="0"/>
                    <a:pt x="0" y="330"/>
                    <a:pt x="198" y="512"/>
                  </a:cubicBezTo>
                  <a:cubicBezTo>
                    <a:pt x="259" y="578"/>
                    <a:pt x="336" y="607"/>
                    <a:pt x="412" y="607"/>
                  </a:cubicBezTo>
                  <a:cubicBezTo>
                    <a:pt x="563" y="607"/>
                    <a:pt x="710" y="490"/>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2" name="Google Shape;3822;p63"/>
            <p:cNvSpPr/>
            <p:nvPr/>
          </p:nvSpPr>
          <p:spPr>
            <a:xfrm>
              <a:off x="5682575" y="2866975"/>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3" name="Google Shape;3823;p63"/>
            <p:cNvSpPr/>
            <p:nvPr/>
          </p:nvSpPr>
          <p:spPr>
            <a:xfrm>
              <a:off x="582110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4" name="Google Shape;3824;p63"/>
            <p:cNvSpPr/>
            <p:nvPr/>
          </p:nvSpPr>
          <p:spPr>
            <a:xfrm>
              <a:off x="5959600" y="2866975"/>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4"/>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5" name="Google Shape;3825;p63"/>
            <p:cNvSpPr/>
            <p:nvPr/>
          </p:nvSpPr>
          <p:spPr>
            <a:xfrm>
              <a:off x="6097700" y="2866975"/>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6" name="Google Shape;3826;p63"/>
            <p:cNvSpPr/>
            <p:nvPr/>
          </p:nvSpPr>
          <p:spPr>
            <a:xfrm>
              <a:off x="6236225" y="2866975"/>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4"/>
                  </a:cubicBezTo>
                  <a:cubicBezTo>
                    <a:pt x="710" y="132"/>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7" name="Google Shape;3827;p63"/>
            <p:cNvSpPr/>
            <p:nvPr/>
          </p:nvSpPr>
          <p:spPr>
            <a:xfrm>
              <a:off x="6374725" y="2866975"/>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4"/>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8" name="Google Shape;3828;p63"/>
            <p:cNvSpPr/>
            <p:nvPr/>
          </p:nvSpPr>
          <p:spPr>
            <a:xfrm>
              <a:off x="6512825" y="2866975"/>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9" name="Google Shape;3829;p63"/>
            <p:cNvSpPr/>
            <p:nvPr/>
          </p:nvSpPr>
          <p:spPr>
            <a:xfrm>
              <a:off x="6651350" y="2866975"/>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4"/>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0" name="Google Shape;3830;p63"/>
            <p:cNvSpPr/>
            <p:nvPr/>
          </p:nvSpPr>
          <p:spPr>
            <a:xfrm>
              <a:off x="5682575" y="2993950"/>
              <a:ext cx="17750" cy="15300"/>
            </a:xfrm>
            <a:custGeom>
              <a:avLst/>
              <a:gdLst/>
              <a:ahLst/>
              <a:cxnLst/>
              <a:rect l="l" t="t" r="r" b="b"/>
              <a:pathLst>
                <a:path w="710" h="612" extrusionOk="0">
                  <a:moveTo>
                    <a:pt x="413" y="0"/>
                  </a:moveTo>
                  <a:cubicBezTo>
                    <a:pt x="149" y="0"/>
                    <a:pt x="1" y="330"/>
                    <a:pt x="199" y="528"/>
                  </a:cubicBezTo>
                  <a:cubicBezTo>
                    <a:pt x="262" y="586"/>
                    <a:pt x="337" y="612"/>
                    <a:pt x="409" y="612"/>
                  </a:cubicBezTo>
                  <a:cubicBezTo>
                    <a:pt x="565"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1" name="Google Shape;3831;p63"/>
            <p:cNvSpPr/>
            <p:nvPr/>
          </p:nvSpPr>
          <p:spPr>
            <a:xfrm>
              <a:off x="582110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2" name="Google Shape;3832;p63"/>
            <p:cNvSpPr/>
            <p:nvPr/>
          </p:nvSpPr>
          <p:spPr>
            <a:xfrm>
              <a:off x="5959600" y="2993950"/>
              <a:ext cx="17750" cy="15300"/>
            </a:xfrm>
            <a:custGeom>
              <a:avLst/>
              <a:gdLst/>
              <a:ahLst/>
              <a:cxnLst/>
              <a:rect l="l" t="t" r="r" b="b"/>
              <a:pathLst>
                <a:path w="710" h="612" extrusionOk="0">
                  <a:moveTo>
                    <a:pt x="397" y="0"/>
                  </a:moveTo>
                  <a:cubicBezTo>
                    <a:pt x="133" y="0"/>
                    <a:pt x="1" y="330"/>
                    <a:pt x="182" y="528"/>
                  </a:cubicBezTo>
                  <a:cubicBezTo>
                    <a:pt x="245" y="586"/>
                    <a:pt x="322" y="612"/>
                    <a:pt x="397" y="612"/>
                  </a:cubicBezTo>
                  <a:cubicBezTo>
                    <a:pt x="557" y="612"/>
                    <a:pt x="710" y="493"/>
                    <a:pt x="710" y="313"/>
                  </a:cubicBezTo>
                  <a:cubicBezTo>
                    <a:pt x="710" y="148"/>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3" name="Google Shape;3833;p63"/>
            <p:cNvSpPr/>
            <p:nvPr/>
          </p:nvSpPr>
          <p:spPr>
            <a:xfrm>
              <a:off x="6097700" y="2993950"/>
              <a:ext cx="17775" cy="15300"/>
            </a:xfrm>
            <a:custGeom>
              <a:avLst/>
              <a:gdLst/>
              <a:ahLst/>
              <a:cxnLst/>
              <a:rect l="l" t="t" r="r" b="b"/>
              <a:pathLst>
                <a:path w="711" h="612" extrusionOk="0">
                  <a:moveTo>
                    <a:pt x="413" y="0"/>
                  </a:moveTo>
                  <a:cubicBezTo>
                    <a:pt x="149"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4" name="Google Shape;3834;p63"/>
            <p:cNvSpPr/>
            <p:nvPr/>
          </p:nvSpPr>
          <p:spPr>
            <a:xfrm>
              <a:off x="6236225" y="2993950"/>
              <a:ext cx="17750" cy="15300"/>
            </a:xfrm>
            <a:custGeom>
              <a:avLst/>
              <a:gdLst/>
              <a:ahLst/>
              <a:cxnLst/>
              <a:rect l="l" t="t" r="r" b="b"/>
              <a:pathLst>
                <a:path w="710" h="612" extrusionOk="0">
                  <a:moveTo>
                    <a:pt x="396" y="0"/>
                  </a:moveTo>
                  <a:cubicBezTo>
                    <a:pt x="132" y="0"/>
                    <a:pt x="0" y="330"/>
                    <a:pt x="198" y="528"/>
                  </a:cubicBezTo>
                  <a:cubicBezTo>
                    <a:pt x="256" y="586"/>
                    <a:pt x="329" y="612"/>
                    <a:pt x="402" y="612"/>
                  </a:cubicBezTo>
                  <a:cubicBezTo>
                    <a:pt x="557" y="612"/>
                    <a:pt x="710" y="493"/>
                    <a:pt x="710" y="313"/>
                  </a:cubicBezTo>
                  <a:cubicBezTo>
                    <a:pt x="710" y="148"/>
                    <a:pt x="578" y="0"/>
                    <a:pt x="3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5" name="Google Shape;3835;p63"/>
            <p:cNvSpPr/>
            <p:nvPr/>
          </p:nvSpPr>
          <p:spPr>
            <a:xfrm>
              <a:off x="6374725" y="2993950"/>
              <a:ext cx="17775" cy="15300"/>
            </a:xfrm>
            <a:custGeom>
              <a:avLst/>
              <a:gdLst/>
              <a:ahLst/>
              <a:cxnLst/>
              <a:rect l="l" t="t" r="r" b="b"/>
              <a:pathLst>
                <a:path w="711" h="612" extrusionOk="0">
                  <a:moveTo>
                    <a:pt x="397" y="0"/>
                  </a:moveTo>
                  <a:cubicBezTo>
                    <a:pt x="133" y="0"/>
                    <a:pt x="1" y="330"/>
                    <a:pt x="182" y="528"/>
                  </a:cubicBezTo>
                  <a:cubicBezTo>
                    <a:pt x="245" y="586"/>
                    <a:pt x="320" y="612"/>
                    <a:pt x="394" y="612"/>
                  </a:cubicBezTo>
                  <a:cubicBezTo>
                    <a:pt x="550" y="612"/>
                    <a:pt x="699" y="493"/>
                    <a:pt x="710" y="313"/>
                  </a:cubicBezTo>
                  <a:cubicBezTo>
                    <a:pt x="710" y="148"/>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6" name="Google Shape;3836;p63"/>
            <p:cNvSpPr/>
            <p:nvPr/>
          </p:nvSpPr>
          <p:spPr>
            <a:xfrm>
              <a:off x="6512825" y="2993950"/>
              <a:ext cx="17775" cy="15300"/>
            </a:xfrm>
            <a:custGeom>
              <a:avLst/>
              <a:gdLst/>
              <a:ahLst/>
              <a:cxnLst/>
              <a:rect l="l" t="t" r="r" b="b"/>
              <a:pathLst>
                <a:path w="711" h="612" extrusionOk="0">
                  <a:moveTo>
                    <a:pt x="413" y="0"/>
                  </a:moveTo>
                  <a:cubicBezTo>
                    <a:pt x="133" y="0"/>
                    <a:pt x="1" y="330"/>
                    <a:pt x="199" y="528"/>
                  </a:cubicBezTo>
                  <a:cubicBezTo>
                    <a:pt x="257" y="586"/>
                    <a:pt x="330" y="612"/>
                    <a:pt x="402" y="612"/>
                  </a:cubicBezTo>
                  <a:cubicBezTo>
                    <a:pt x="557"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7" name="Google Shape;3837;p63"/>
            <p:cNvSpPr/>
            <p:nvPr/>
          </p:nvSpPr>
          <p:spPr>
            <a:xfrm>
              <a:off x="6651350" y="2993950"/>
              <a:ext cx="17750" cy="15300"/>
            </a:xfrm>
            <a:custGeom>
              <a:avLst/>
              <a:gdLst/>
              <a:ahLst/>
              <a:cxnLst/>
              <a:rect l="l" t="t" r="r" b="b"/>
              <a:pathLst>
                <a:path w="710" h="612" extrusionOk="0">
                  <a:moveTo>
                    <a:pt x="413" y="0"/>
                  </a:moveTo>
                  <a:cubicBezTo>
                    <a:pt x="132" y="0"/>
                    <a:pt x="0" y="330"/>
                    <a:pt x="198" y="528"/>
                  </a:cubicBezTo>
                  <a:cubicBezTo>
                    <a:pt x="256" y="586"/>
                    <a:pt x="329" y="612"/>
                    <a:pt x="402" y="612"/>
                  </a:cubicBezTo>
                  <a:cubicBezTo>
                    <a:pt x="557" y="612"/>
                    <a:pt x="710" y="493"/>
                    <a:pt x="710" y="313"/>
                  </a:cubicBezTo>
                  <a:cubicBezTo>
                    <a:pt x="710" y="148"/>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8" name="Google Shape;3838;p63"/>
            <p:cNvSpPr/>
            <p:nvPr/>
          </p:nvSpPr>
          <p:spPr>
            <a:xfrm>
              <a:off x="5682575" y="3121300"/>
              <a:ext cx="17750" cy="14925"/>
            </a:xfrm>
            <a:custGeom>
              <a:avLst/>
              <a:gdLst/>
              <a:ahLst/>
              <a:cxnLst/>
              <a:rect l="l" t="t" r="r" b="b"/>
              <a:pathLst>
                <a:path w="710" h="597" extrusionOk="0">
                  <a:moveTo>
                    <a:pt x="438" y="0"/>
                  </a:moveTo>
                  <a:cubicBezTo>
                    <a:pt x="430" y="0"/>
                    <a:pt x="422" y="1"/>
                    <a:pt x="413" y="1"/>
                  </a:cubicBezTo>
                  <a:cubicBezTo>
                    <a:pt x="149"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9" name="Google Shape;3839;p63"/>
            <p:cNvSpPr/>
            <p:nvPr/>
          </p:nvSpPr>
          <p:spPr>
            <a:xfrm>
              <a:off x="5821100" y="3121300"/>
              <a:ext cx="17750" cy="14925"/>
            </a:xfrm>
            <a:custGeom>
              <a:avLst/>
              <a:gdLst/>
              <a:ahLst/>
              <a:cxnLst/>
              <a:rect l="l" t="t" r="r" b="b"/>
              <a:pathLst>
                <a:path w="710" h="597" extrusionOk="0">
                  <a:moveTo>
                    <a:pt x="438" y="0"/>
                  </a:moveTo>
                  <a:cubicBezTo>
                    <a:pt x="429"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0" name="Google Shape;3840;p63"/>
            <p:cNvSpPr/>
            <p:nvPr/>
          </p:nvSpPr>
          <p:spPr>
            <a:xfrm>
              <a:off x="5959600" y="3121300"/>
              <a:ext cx="17750" cy="14925"/>
            </a:xfrm>
            <a:custGeom>
              <a:avLst/>
              <a:gdLst/>
              <a:ahLst/>
              <a:cxnLst/>
              <a:rect l="l" t="t" r="r" b="b"/>
              <a:pathLst>
                <a:path w="710" h="597" extrusionOk="0">
                  <a:moveTo>
                    <a:pt x="422" y="0"/>
                  </a:moveTo>
                  <a:cubicBezTo>
                    <a:pt x="414" y="0"/>
                    <a:pt x="405" y="1"/>
                    <a:pt x="397" y="1"/>
                  </a:cubicBezTo>
                  <a:cubicBezTo>
                    <a:pt x="133" y="1"/>
                    <a:pt x="1" y="315"/>
                    <a:pt x="182" y="513"/>
                  </a:cubicBezTo>
                  <a:cubicBezTo>
                    <a:pt x="245" y="570"/>
                    <a:pt x="322" y="596"/>
                    <a:pt x="397" y="596"/>
                  </a:cubicBezTo>
                  <a:cubicBezTo>
                    <a:pt x="557" y="596"/>
                    <a:pt x="710" y="478"/>
                    <a:pt x="710" y="298"/>
                  </a:cubicBezTo>
                  <a:cubicBezTo>
                    <a:pt x="710" y="142"/>
                    <a:pt x="576" y="0"/>
                    <a:pt x="4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1" name="Google Shape;3841;p63"/>
            <p:cNvSpPr/>
            <p:nvPr/>
          </p:nvSpPr>
          <p:spPr>
            <a:xfrm>
              <a:off x="6097700" y="3121300"/>
              <a:ext cx="17775" cy="14925"/>
            </a:xfrm>
            <a:custGeom>
              <a:avLst/>
              <a:gdLst/>
              <a:ahLst/>
              <a:cxnLst/>
              <a:rect l="l" t="t" r="r" b="b"/>
              <a:pathLst>
                <a:path w="711" h="597" extrusionOk="0">
                  <a:moveTo>
                    <a:pt x="438" y="0"/>
                  </a:moveTo>
                  <a:cubicBezTo>
                    <a:pt x="430" y="0"/>
                    <a:pt x="422" y="1"/>
                    <a:pt x="413" y="1"/>
                  </a:cubicBezTo>
                  <a:cubicBezTo>
                    <a:pt x="133" y="1"/>
                    <a:pt x="1" y="315"/>
                    <a:pt x="199" y="513"/>
                  </a:cubicBezTo>
                  <a:cubicBezTo>
                    <a:pt x="262" y="570"/>
                    <a:pt x="337" y="596"/>
                    <a:pt x="409" y="596"/>
                  </a:cubicBezTo>
                  <a:cubicBezTo>
                    <a:pt x="565" y="596"/>
                    <a:pt x="710" y="478"/>
                    <a:pt x="710" y="298"/>
                  </a:cubicBezTo>
                  <a:cubicBezTo>
                    <a:pt x="710" y="142"/>
                    <a:pt x="591" y="0"/>
                    <a:pt x="4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2" name="Google Shape;3842;p63"/>
            <p:cNvSpPr/>
            <p:nvPr/>
          </p:nvSpPr>
          <p:spPr>
            <a:xfrm>
              <a:off x="6236225" y="3121300"/>
              <a:ext cx="17750" cy="14925"/>
            </a:xfrm>
            <a:custGeom>
              <a:avLst/>
              <a:gdLst/>
              <a:ahLst/>
              <a:cxnLst/>
              <a:rect l="l" t="t" r="r" b="b"/>
              <a:pathLst>
                <a:path w="710" h="597" extrusionOk="0">
                  <a:moveTo>
                    <a:pt x="424" y="0"/>
                  </a:moveTo>
                  <a:cubicBezTo>
                    <a:pt x="415" y="0"/>
                    <a:pt x="406" y="1"/>
                    <a:pt x="396" y="1"/>
                  </a:cubicBezTo>
                  <a:cubicBezTo>
                    <a:pt x="132" y="1"/>
                    <a:pt x="0" y="315"/>
                    <a:pt x="198" y="513"/>
                  </a:cubicBezTo>
                  <a:cubicBezTo>
                    <a:pt x="256" y="570"/>
                    <a:pt x="329" y="596"/>
                    <a:pt x="402" y="596"/>
                  </a:cubicBezTo>
                  <a:cubicBezTo>
                    <a:pt x="557" y="596"/>
                    <a:pt x="710" y="478"/>
                    <a:pt x="710" y="298"/>
                  </a:cubicBezTo>
                  <a:cubicBezTo>
                    <a:pt x="710" y="142"/>
                    <a:pt x="591" y="0"/>
                    <a:pt x="4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3" name="Google Shape;3843;p63"/>
            <p:cNvSpPr/>
            <p:nvPr/>
          </p:nvSpPr>
          <p:spPr>
            <a:xfrm>
              <a:off x="6374850" y="3121300"/>
              <a:ext cx="17650" cy="14925"/>
            </a:xfrm>
            <a:custGeom>
              <a:avLst/>
              <a:gdLst/>
              <a:ahLst/>
              <a:cxnLst/>
              <a:rect l="l" t="t" r="r" b="b"/>
              <a:pathLst>
                <a:path w="706" h="597" extrusionOk="0">
                  <a:moveTo>
                    <a:pt x="373" y="1"/>
                  </a:moveTo>
                  <a:cubicBezTo>
                    <a:pt x="122" y="1"/>
                    <a:pt x="0" y="319"/>
                    <a:pt x="177" y="513"/>
                  </a:cubicBezTo>
                  <a:cubicBezTo>
                    <a:pt x="240" y="570"/>
                    <a:pt x="317" y="596"/>
                    <a:pt x="392" y="596"/>
                  </a:cubicBezTo>
                  <a:cubicBezTo>
                    <a:pt x="552" y="596"/>
                    <a:pt x="705" y="478"/>
                    <a:pt x="705" y="298"/>
                  </a:cubicBezTo>
                  <a:cubicBezTo>
                    <a:pt x="705" y="133"/>
                    <a:pt x="557" y="1"/>
                    <a:pt x="392" y="1"/>
                  </a:cubicBezTo>
                  <a:cubicBezTo>
                    <a:pt x="385" y="1"/>
                    <a:pt x="379" y="1"/>
                    <a:pt x="3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4" name="Google Shape;3844;p63"/>
            <p:cNvSpPr/>
            <p:nvPr/>
          </p:nvSpPr>
          <p:spPr>
            <a:xfrm>
              <a:off x="6512950" y="3121300"/>
              <a:ext cx="17650" cy="14925"/>
            </a:xfrm>
            <a:custGeom>
              <a:avLst/>
              <a:gdLst/>
              <a:ahLst/>
              <a:cxnLst/>
              <a:rect l="l" t="t" r="r" b="b"/>
              <a:pathLst>
                <a:path w="706" h="597" extrusionOk="0">
                  <a:moveTo>
                    <a:pt x="388" y="1"/>
                  </a:moveTo>
                  <a:cubicBezTo>
                    <a:pt x="122" y="1"/>
                    <a:pt x="1" y="319"/>
                    <a:pt x="194" y="513"/>
                  </a:cubicBezTo>
                  <a:cubicBezTo>
                    <a:pt x="252" y="570"/>
                    <a:pt x="325" y="596"/>
                    <a:pt x="397" y="596"/>
                  </a:cubicBezTo>
                  <a:cubicBezTo>
                    <a:pt x="552" y="596"/>
                    <a:pt x="705" y="478"/>
                    <a:pt x="705" y="298"/>
                  </a:cubicBezTo>
                  <a:cubicBezTo>
                    <a:pt x="705" y="133"/>
                    <a:pt x="573" y="1"/>
                    <a:pt x="408" y="1"/>
                  </a:cubicBezTo>
                  <a:cubicBezTo>
                    <a:pt x="401" y="1"/>
                    <a:pt x="395" y="1"/>
                    <a:pt x="3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5" name="Google Shape;3845;p63"/>
            <p:cNvSpPr/>
            <p:nvPr/>
          </p:nvSpPr>
          <p:spPr>
            <a:xfrm>
              <a:off x="6651350" y="3121300"/>
              <a:ext cx="17750" cy="14925"/>
            </a:xfrm>
            <a:custGeom>
              <a:avLst/>
              <a:gdLst/>
              <a:ahLst/>
              <a:cxnLst/>
              <a:rect l="l" t="t" r="r" b="b"/>
              <a:pathLst>
                <a:path w="710" h="597" extrusionOk="0">
                  <a:moveTo>
                    <a:pt x="438" y="0"/>
                  </a:moveTo>
                  <a:cubicBezTo>
                    <a:pt x="430" y="0"/>
                    <a:pt x="421" y="1"/>
                    <a:pt x="413" y="1"/>
                  </a:cubicBezTo>
                  <a:cubicBezTo>
                    <a:pt x="132" y="1"/>
                    <a:pt x="0" y="315"/>
                    <a:pt x="198" y="513"/>
                  </a:cubicBezTo>
                  <a:cubicBezTo>
                    <a:pt x="256" y="570"/>
                    <a:pt x="329" y="596"/>
                    <a:pt x="402" y="596"/>
                  </a:cubicBezTo>
                  <a:cubicBezTo>
                    <a:pt x="557" y="596"/>
                    <a:pt x="710" y="478"/>
                    <a:pt x="710" y="298"/>
                  </a:cubicBezTo>
                  <a:cubicBezTo>
                    <a:pt x="710" y="142"/>
                    <a:pt x="591" y="0"/>
                    <a:pt x="4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6" name="Google Shape;3846;p63"/>
            <p:cNvSpPr/>
            <p:nvPr/>
          </p:nvSpPr>
          <p:spPr>
            <a:xfrm>
              <a:off x="5682575" y="3248300"/>
              <a:ext cx="17750" cy="14900"/>
            </a:xfrm>
            <a:custGeom>
              <a:avLst/>
              <a:gdLst/>
              <a:ahLst/>
              <a:cxnLst/>
              <a:rect l="l" t="t" r="r" b="b"/>
              <a:pathLst>
                <a:path w="710" h="596" extrusionOk="0">
                  <a:moveTo>
                    <a:pt x="413" y="0"/>
                  </a:moveTo>
                  <a:cubicBezTo>
                    <a:pt x="149" y="0"/>
                    <a:pt x="1" y="313"/>
                    <a:pt x="199" y="511"/>
                  </a:cubicBezTo>
                  <a:cubicBezTo>
                    <a:pt x="262" y="569"/>
                    <a:pt x="337" y="595"/>
                    <a:pt x="409" y="595"/>
                  </a:cubicBezTo>
                  <a:cubicBezTo>
                    <a:pt x="565" y="595"/>
                    <a:pt x="710" y="477"/>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7" name="Google Shape;3847;p63"/>
            <p:cNvSpPr/>
            <p:nvPr/>
          </p:nvSpPr>
          <p:spPr>
            <a:xfrm>
              <a:off x="582110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8" name="Google Shape;3848;p63"/>
            <p:cNvSpPr/>
            <p:nvPr/>
          </p:nvSpPr>
          <p:spPr>
            <a:xfrm>
              <a:off x="5959600" y="3248300"/>
              <a:ext cx="17750" cy="14900"/>
            </a:xfrm>
            <a:custGeom>
              <a:avLst/>
              <a:gdLst/>
              <a:ahLst/>
              <a:cxnLst/>
              <a:rect l="l" t="t" r="r" b="b"/>
              <a:pathLst>
                <a:path w="710" h="596" extrusionOk="0">
                  <a:moveTo>
                    <a:pt x="397" y="0"/>
                  </a:moveTo>
                  <a:cubicBezTo>
                    <a:pt x="133" y="0"/>
                    <a:pt x="1" y="313"/>
                    <a:pt x="182" y="511"/>
                  </a:cubicBezTo>
                  <a:cubicBezTo>
                    <a:pt x="245" y="569"/>
                    <a:pt x="322" y="595"/>
                    <a:pt x="397" y="595"/>
                  </a:cubicBezTo>
                  <a:cubicBezTo>
                    <a:pt x="557" y="595"/>
                    <a:pt x="710" y="477"/>
                    <a:pt x="710" y="297"/>
                  </a:cubicBezTo>
                  <a:cubicBezTo>
                    <a:pt x="710" y="132"/>
                    <a:pt x="562" y="0"/>
                    <a:pt x="3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9" name="Google Shape;3849;p63"/>
            <p:cNvSpPr/>
            <p:nvPr/>
          </p:nvSpPr>
          <p:spPr>
            <a:xfrm>
              <a:off x="6097700" y="3248250"/>
              <a:ext cx="17775" cy="14950"/>
            </a:xfrm>
            <a:custGeom>
              <a:avLst/>
              <a:gdLst/>
              <a:ahLst/>
              <a:cxnLst/>
              <a:rect l="l" t="t" r="r" b="b"/>
              <a:pathLst>
                <a:path w="711" h="598" extrusionOk="0">
                  <a:moveTo>
                    <a:pt x="438" y="1"/>
                  </a:moveTo>
                  <a:cubicBezTo>
                    <a:pt x="430" y="1"/>
                    <a:pt x="422" y="1"/>
                    <a:pt x="413" y="2"/>
                  </a:cubicBezTo>
                  <a:cubicBezTo>
                    <a:pt x="149" y="2"/>
                    <a:pt x="1" y="315"/>
                    <a:pt x="199" y="513"/>
                  </a:cubicBezTo>
                  <a:cubicBezTo>
                    <a:pt x="257" y="571"/>
                    <a:pt x="330" y="597"/>
                    <a:pt x="402" y="597"/>
                  </a:cubicBezTo>
                  <a:cubicBezTo>
                    <a:pt x="557" y="597"/>
                    <a:pt x="710" y="479"/>
                    <a:pt x="710" y="299"/>
                  </a:cubicBezTo>
                  <a:cubicBezTo>
                    <a:pt x="710" y="143"/>
                    <a:pt x="591" y="1"/>
                    <a:pt x="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0" name="Google Shape;3850;p63"/>
            <p:cNvSpPr/>
            <p:nvPr/>
          </p:nvSpPr>
          <p:spPr>
            <a:xfrm>
              <a:off x="6236225" y="3248250"/>
              <a:ext cx="17750" cy="14950"/>
            </a:xfrm>
            <a:custGeom>
              <a:avLst/>
              <a:gdLst/>
              <a:ahLst/>
              <a:cxnLst/>
              <a:rect l="l" t="t" r="r" b="b"/>
              <a:pathLst>
                <a:path w="710" h="598" extrusionOk="0">
                  <a:moveTo>
                    <a:pt x="424" y="1"/>
                  </a:moveTo>
                  <a:cubicBezTo>
                    <a:pt x="415" y="1"/>
                    <a:pt x="406" y="1"/>
                    <a:pt x="396" y="2"/>
                  </a:cubicBezTo>
                  <a:cubicBezTo>
                    <a:pt x="132" y="2"/>
                    <a:pt x="0" y="315"/>
                    <a:pt x="198" y="513"/>
                  </a:cubicBezTo>
                  <a:cubicBezTo>
                    <a:pt x="256" y="571"/>
                    <a:pt x="329" y="597"/>
                    <a:pt x="402" y="597"/>
                  </a:cubicBezTo>
                  <a:cubicBezTo>
                    <a:pt x="557" y="597"/>
                    <a:pt x="710" y="479"/>
                    <a:pt x="710" y="299"/>
                  </a:cubicBezTo>
                  <a:cubicBezTo>
                    <a:pt x="710" y="143"/>
                    <a:pt x="591" y="1"/>
                    <a:pt x="4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1" name="Google Shape;3851;p63"/>
            <p:cNvSpPr/>
            <p:nvPr/>
          </p:nvSpPr>
          <p:spPr>
            <a:xfrm>
              <a:off x="6374850" y="3248250"/>
              <a:ext cx="17650" cy="14950"/>
            </a:xfrm>
            <a:custGeom>
              <a:avLst/>
              <a:gdLst/>
              <a:ahLst/>
              <a:cxnLst/>
              <a:rect l="l" t="t" r="r" b="b"/>
              <a:pathLst>
                <a:path w="706" h="598" extrusionOk="0">
                  <a:moveTo>
                    <a:pt x="417" y="1"/>
                  </a:moveTo>
                  <a:cubicBezTo>
                    <a:pt x="409" y="1"/>
                    <a:pt x="400" y="1"/>
                    <a:pt x="392" y="2"/>
                  </a:cubicBezTo>
                  <a:cubicBezTo>
                    <a:pt x="385" y="2"/>
                    <a:pt x="379" y="2"/>
                    <a:pt x="373" y="2"/>
                  </a:cubicBezTo>
                  <a:cubicBezTo>
                    <a:pt x="122" y="2"/>
                    <a:pt x="0" y="320"/>
                    <a:pt x="177" y="513"/>
                  </a:cubicBezTo>
                  <a:cubicBezTo>
                    <a:pt x="240" y="571"/>
                    <a:pt x="315" y="597"/>
                    <a:pt x="389" y="597"/>
                  </a:cubicBezTo>
                  <a:cubicBezTo>
                    <a:pt x="545" y="597"/>
                    <a:pt x="694" y="479"/>
                    <a:pt x="705" y="299"/>
                  </a:cubicBezTo>
                  <a:cubicBezTo>
                    <a:pt x="705" y="143"/>
                    <a:pt x="571" y="1"/>
                    <a:pt x="4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2" name="Google Shape;3852;p63"/>
            <p:cNvSpPr/>
            <p:nvPr/>
          </p:nvSpPr>
          <p:spPr>
            <a:xfrm>
              <a:off x="6512950" y="3248250"/>
              <a:ext cx="17650" cy="14950"/>
            </a:xfrm>
            <a:custGeom>
              <a:avLst/>
              <a:gdLst/>
              <a:ahLst/>
              <a:cxnLst/>
              <a:rect l="l" t="t" r="r" b="b"/>
              <a:pathLst>
                <a:path w="706" h="598" extrusionOk="0">
                  <a:moveTo>
                    <a:pt x="433" y="1"/>
                  </a:moveTo>
                  <a:cubicBezTo>
                    <a:pt x="425" y="1"/>
                    <a:pt x="417" y="1"/>
                    <a:pt x="408" y="2"/>
                  </a:cubicBezTo>
                  <a:cubicBezTo>
                    <a:pt x="401" y="2"/>
                    <a:pt x="395" y="2"/>
                    <a:pt x="388" y="2"/>
                  </a:cubicBezTo>
                  <a:cubicBezTo>
                    <a:pt x="122" y="2"/>
                    <a:pt x="1" y="320"/>
                    <a:pt x="194" y="513"/>
                  </a:cubicBezTo>
                  <a:cubicBezTo>
                    <a:pt x="252" y="571"/>
                    <a:pt x="325" y="597"/>
                    <a:pt x="397" y="597"/>
                  </a:cubicBezTo>
                  <a:cubicBezTo>
                    <a:pt x="552" y="597"/>
                    <a:pt x="705" y="479"/>
                    <a:pt x="705" y="299"/>
                  </a:cubicBezTo>
                  <a:cubicBezTo>
                    <a:pt x="705" y="143"/>
                    <a:pt x="586" y="1"/>
                    <a:pt x="43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3" name="Google Shape;3853;p63"/>
            <p:cNvSpPr/>
            <p:nvPr/>
          </p:nvSpPr>
          <p:spPr>
            <a:xfrm>
              <a:off x="6651350" y="3248300"/>
              <a:ext cx="17750" cy="14900"/>
            </a:xfrm>
            <a:custGeom>
              <a:avLst/>
              <a:gdLst/>
              <a:ahLst/>
              <a:cxnLst/>
              <a:rect l="l" t="t" r="r" b="b"/>
              <a:pathLst>
                <a:path w="710" h="596" extrusionOk="0">
                  <a:moveTo>
                    <a:pt x="413" y="0"/>
                  </a:moveTo>
                  <a:cubicBezTo>
                    <a:pt x="132" y="0"/>
                    <a:pt x="0" y="313"/>
                    <a:pt x="198" y="511"/>
                  </a:cubicBezTo>
                  <a:cubicBezTo>
                    <a:pt x="256" y="569"/>
                    <a:pt x="329" y="595"/>
                    <a:pt x="402" y="595"/>
                  </a:cubicBezTo>
                  <a:cubicBezTo>
                    <a:pt x="557" y="595"/>
                    <a:pt x="710" y="477"/>
                    <a:pt x="710" y="297"/>
                  </a:cubicBezTo>
                  <a:cubicBezTo>
                    <a:pt x="710" y="132"/>
                    <a:pt x="578" y="0"/>
                    <a:pt x="4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4" name="Google Shape;3854;p63"/>
            <p:cNvSpPr/>
            <p:nvPr/>
          </p:nvSpPr>
          <p:spPr>
            <a:xfrm>
              <a:off x="5682575" y="3375250"/>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5" name="Google Shape;3855;p63"/>
            <p:cNvSpPr/>
            <p:nvPr/>
          </p:nvSpPr>
          <p:spPr>
            <a:xfrm>
              <a:off x="582110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6" name="Google Shape;3856;p63"/>
            <p:cNvSpPr/>
            <p:nvPr/>
          </p:nvSpPr>
          <p:spPr>
            <a:xfrm>
              <a:off x="5959600" y="3375250"/>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7" name="Google Shape;3857;p63"/>
            <p:cNvSpPr/>
            <p:nvPr/>
          </p:nvSpPr>
          <p:spPr>
            <a:xfrm>
              <a:off x="6097700" y="3375250"/>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8" name="Google Shape;3858;p63"/>
            <p:cNvSpPr/>
            <p:nvPr/>
          </p:nvSpPr>
          <p:spPr>
            <a:xfrm>
              <a:off x="6236225" y="3375250"/>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9" name="Google Shape;3859;p63"/>
            <p:cNvSpPr/>
            <p:nvPr/>
          </p:nvSpPr>
          <p:spPr>
            <a:xfrm>
              <a:off x="6374725" y="3375250"/>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0" name="Google Shape;3860;p63"/>
            <p:cNvSpPr/>
            <p:nvPr/>
          </p:nvSpPr>
          <p:spPr>
            <a:xfrm>
              <a:off x="6512825" y="3375250"/>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1" name="Google Shape;3861;p63"/>
            <p:cNvSpPr/>
            <p:nvPr/>
          </p:nvSpPr>
          <p:spPr>
            <a:xfrm>
              <a:off x="6651350" y="3375250"/>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2" name="Google Shape;3862;p63"/>
            <p:cNvSpPr/>
            <p:nvPr/>
          </p:nvSpPr>
          <p:spPr>
            <a:xfrm>
              <a:off x="5682575" y="3502225"/>
              <a:ext cx="17750" cy="15100"/>
            </a:xfrm>
            <a:custGeom>
              <a:avLst/>
              <a:gdLst/>
              <a:ahLst/>
              <a:cxnLst/>
              <a:rect l="l" t="t" r="r" b="b"/>
              <a:pathLst>
                <a:path w="710" h="604" extrusionOk="0">
                  <a:moveTo>
                    <a:pt x="413" y="1"/>
                  </a:moveTo>
                  <a:cubicBezTo>
                    <a:pt x="149" y="1"/>
                    <a:pt x="1" y="314"/>
                    <a:pt x="199" y="512"/>
                  </a:cubicBezTo>
                  <a:cubicBezTo>
                    <a:pt x="262" y="575"/>
                    <a:pt x="337" y="603"/>
                    <a:pt x="410" y="603"/>
                  </a:cubicBezTo>
                  <a:cubicBezTo>
                    <a:pt x="565"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3" name="Google Shape;3863;p63"/>
            <p:cNvSpPr/>
            <p:nvPr/>
          </p:nvSpPr>
          <p:spPr>
            <a:xfrm>
              <a:off x="582110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4" name="Google Shape;3864;p63"/>
            <p:cNvSpPr/>
            <p:nvPr/>
          </p:nvSpPr>
          <p:spPr>
            <a:xfrm>
              <a:off x="5959600" y="3502225"/>
              <a:ext cx="17750" cy="15100"/>
            </a:xfrm>
            <a:custGeom>
              <a:avLst/>
              <a:gdLst/>
              <a:ahLst/>
              <a:cxnLst/>
              <a:rect l="l" t="t" r="r" b="b"/>
              <a:pathLst>
                <a:path w="710" h="604" extrusionOk="0">
                  <a:moveTo>
                    <a:pt x="397" y="1"/>
                  </a:moveTo>
                  <a:cubicBezTo>
                    <a:pt x="133" y="1"/>
                    <a:pt x="1" y="314"/>
                    <a:pt x="182" y="512"/>
                  </a:cubicBezTo>
                  <a:cubicBezTo>
                    <a:pt x="246" y="575"/>
                    <a:pt x="322" y="603"/>
                    <a:pt x="398" y="603"/>
                  </a:cubicBezTo>
                  <a:cubicBezTo>
                    <a:pt x="557" y="603"/>
                    <a:pt x="710" y="477"/>
                    <a:pt x="710" y="298"/>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5" name="Google Shape;3865;p63"/>
            <p:cNvSpPr/>
            <p:nvPr/>
          </p:nvSpPr>
          <p:spPr>
            <a:xfrm>
              <a:off x="6097700" y="3502225"/>
              <a:ext cx="17775" cy="15100"/>
            </a:xfrm>
            <a:custGeom>
              <a:avLst/>
              <a:gdLst/>
              <a:ahLst/>
              <a:cxnLst/>
              <a:rect l="l" t="t" r="r" b="b"/>
              <a:pathLst>
                <a:path w="711" h="604" extrusionOk="0">
                  <a:moveTo>
                    <a:pt x="413" y="1"/>
                  </a:moveTo>
                  <a:cubicBezTo>
                    <a:pt x="149"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6" name="Google Shape;3866;p63"/>
            <p:cNvSpPr/>
            <p:nvPr/>
          </p:nvSpPr>
          <p:spPr>
            <a:xfrm>
              <a:off x="6236225" y="3502225"/>
              <a:ext cx="17750" cy="15100"/>
            </a:xfrm>
            <a:custGeom>
              <a:avLst/>
              <a:gdLst/>
              <a:ahLst/>
              <a:cxnLst/>
              <a:rect l="l" t="t" r="r" b="b"/>
              <a:pathLst>
                <a:path w="710" h="604" extrusionOk="0">
                  <a:moveTo>
                    <a:pt x="396" y="1"/>
                  </a:moveTo>
                  <a:cubicBezTo>
                    <a:pt x="132" y="1"/>
                    <a:pt x="0" y="314"/>
                    <a:pt x="198" y="512"/>
                  </a:cubicBezTo>
                  <a:cubicBezTo>
                    <a:pt x="256" y="575"/>
                    <a:pt x="330" y="603"/>
                    <a:pt x="402" y="603"/>
                  </a:cubicBezTo>
                  <a:cubicBezTo>
                    <a:pt x="557" y="603"/>
                    <a:pt x="710" y="477"/>
                    <a:pt x="710" y="298"/>
                  </a:cubicBezTo>
                  <a:cubicBezTo>
                    <a:pt x="710" y="133"/>
                    <a:pt x="578" y="1"/>
                    <a:pt x="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7" name="Google Shape;3867;p63"/>
            <p:cNvSpPr/>
            <p:nvPr/>
          </p:nvSpPr>
          <p:spPr>
            <a:xfrm>
              <a:off x="6374725" y="3502225"/>
              <a:ext cx="17775" cy="15100"/>
            </a:xfrm>
            <a:custGeom>
              <a:avLst/>
              <a:gdLst/>
              <a:ahLst/>
              <a:cxnLst/>
              <a:rect l="l" t="t" r="r" b="b"/>
              <a:pathLst>
                <a:path w="711" h="604" extrusionOk="0">
                  <a:moveTo>
                    <a:pt x="397" y="1"/>
                  </a:moveTo>
                  <a:cubicBezTo>
                    <a:pt x="133" y="1"/>
                    <a:pt x="1" y="314"/>
                    <a:pt x="182" y="512"/>
                  </a:cubicBezTo>
                  <a:cubicBezTo>
                    <a:pt x="246" y="575"/>
                    <a:pt x="321" y="603"/>
                    <a:pt x="394" y="603"/>
                  </a:cubicBezTo>
                  <a:cubicBezTo>
                    <a:pt x="550" y="603"/>
                    <a:pt x="699" y="477"/>
                    <a:pt x="710" y="298"/>
                  </a:cubicBezTo>
                  <a:cubicBezTo>
                    <a:pt x="710" y="133"/>
                    <a:pt x="562" y="1"/>
                    <a:pt x="3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8" name="Google Shape;3868;p63"/>
            <p:cNvSpPr/>
            <p:nvPr/>
          </p:nvSpPr>
          <p:spPr>
            <a:xfrm>
              <a:off x="6512825" y="3502225"/>
              <a:ext cx="17775" cy="15100"/>
            </a:xfrm>
            <a:custGeom>
              <a:avLst/>
              <a:gdLst/>
              <a:ahLst/>
              <a:cxnLst/>
              <a:rect l="l" t="t" r="r" b="b"/>
              <a:pathLst>
                <a:path w="711" h="604" extrusionOk="0">
                  <a:moveTo>
                    <a:pt x="413" y="1"/>
                  </a:moveTo>
                  <a:cubicBezTo>
                    <a:pt x="133" y="1"/>
                    <a:pt x="1" y="314"/>
                    <a:pt x="199" y="512"/>
                  </a:cubicBezTo>
                  <a:cubicBezTo>
                    <a:pt x="257" y="575"/>
                    <a:pt x="330" y="603"/>
                    <a:pt x="403"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9" name="Google Shape;3869;p63"/>
            <p:cNvSpPr/>
            <p:nvPr/>
          </p:nvSpPr>
          <p:spPr>
            <a:xfrm>
              <a:off x="6651350" y="3502225"/>
              <a:ext cx="17750" cy="15100"/>
            </a:xfrm>
            <a:custGeom>
              <a:avLst/>
              <a:gdLst/>
              <a:ahLst/>
              <a:cxnLst/>
              <a:rect l="l" t="t" r="r" b="b"/>
              <a:pathLst>
                <a:path w="710" h="604" extrusionOk="0">
                  <a:moveTo>
                    <a:pt x="413" y="1"/>
                  </a:moveTo>
                  <a:cubicBezTo>
                    <a:pt x="132" y="1"/>
                    <a:pt x="0" y="314"/>
                    <a:pt x="198" y="512"/>
                  </a:cubicBezTo>
                  <a:cubicBezTo>
                    <a:pt x="256" y="575"/>
                    <a:pt x="330" y="603"/>
                    <a:pt x="402" y="603"/>
                  </a:cubicBezTo>
                  <a:cubicBezTo>
                    <a:pt x="557" y="603"/>
                    <a:pt x="710" y="477"/>
                    <a:pt x="710" y="298"/>
                  </a:cubicBezTo>
                  <a:cubicBezTo>
                    <a:pt x="710" y="133"/>
                    <a:pt x="578" y="1"/>
                    <a:pt x="4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870" name="Google Shape;3870;p63"/>
          <p:cNvSpPr/>
          <p:nvPr/>
        </p:nvSpPr>
        <p:spPr>
          <a:xfrm rot="-5400000">
            <a:off x="7485160" y="3620536"/>
            <a:ext cx="2763165" cy="2478508"/>
          </a:xfrm>
          <a:custGeom>
            <a:avLst/>
            <a:gdLst/>
            <a:ahLst/>
            <a:cxnLst/>
            <a:rect l="l" t="t" r="r" b="b"/>
            <a:pathLst>
              <a:path w="77617" h="69621" extrusionOk="0">
                <a:moveTo>
                  <a:pt x="43978" y="1"/>
                </a:moveTo>
                <a:lnTo>
                  <a:pt x="29583" y="15072"/>
                </a:lnTo>
                <a:lnTo>
                  <a:pt x="13324" y="19261"/>
                </a:lnTo>
                <a:lnTo>
                  <a:pt x="0" y="27704"/>
                </a:lnTo>
                <a:lnTo>
                  <a:pt x="2886" y="56973"/>
                </a:lnTo>
                <a:lnTo>
                  <a:pt x="26911" y="59298"/>
                </a:lnTo>
                <a:lnTo>
                  <a:pt x="39592" y="62497"/>
                </a:lnTo>
                <a:lnTo>
                  <a:pt x="56939" y="69620"/>
                </a:lnTo>
                <a:lnTo>
                  <a:pt x="77617" y="55587"/>
                </a:lnTo>
                <a:lnTo>
                  <a:pt x="74088" y="38752"/>
                </a:lnTo>
                <a:lnTo>
                  <a:pt x="63073" y="27390"/>
                </a:lnTo>
                <a:lnTo>
                  <a:pt x="60187" y="8229"/>
                </a:lnTo>
                <a:lnTo>
                  <a:pt x="439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1" name="Google Shape;3871;p63"/>
          <p:cNvSpPr/>
          <p:nvPr/>
        </p:nvSpPr>
        <p:spPr>
          <a:xfrm rot="8100000">
            <a:off x="4591862" y="4285746"/>
            <a:ext cx="2387955" cy="2390550"/>
          </a:xfrm>
          <a:custGeom>
            <a:avLst/>
            <a:gdLst/>
            <a:ahLst/>
            <a:cxnLst/>
            <a:rect l="l" t="t" r="r" b="b"/>
            <a:pathLst>
              <a:path w="75457" h="75539" extrusionOk="0">
                <a:moveTo>
                  <a:pt x="35469" y="0"/>
                </a:moveTo>
                <a:lnTo>
                  <a:pt x="4947" y="16852"/>
                </a:lnTo>
                <a:lnTo>
                  <a:pt x="0" y="40696"/>
                </a:lnTo>
                <a:lnTo>
                  <a:pt x="15781" y="62858"/>
                </a:lnTo>
                <a:lnTo>
                  <a:pt x="31314" y="67805"/>
                </a:lnTo>
                <a:lnTo>
                  <a:pt x="46171" y="70411"/>
                </a:lnTo>
                <a:lnTo>
                  <a:pt x="68432" y="75539"/>
                </a:lnTo>
                <a:lnTo>
                  <a:pt x="75044" y="67047"/>
                </a:lnTo>
                <a:lnTo>
                  <a:pt x="75456" y="23234"/>
                </a:lnTo>
                <a:lnTo>
                  <a:pt x="3546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872" name="Google Shape;3872;p63"/>
          <p:cNvGrpSpPr/>
          <p:nvPr/>
        </p:nvGrpSpPr>
        <p:grpSpPr>
          <a:xfrm rot="10800000">
            <a:off x="5762418" y="-937559"/>
            <a:ext cx="3801280" cy="1960600"/>
            <a:chOff x="2411875" y="3496450"/>
            <a:chExt cx="1948675" cy="1005075"/>
          </a:xfrm>
        </p:grpSpPr>
        <p:sp>
          <p:nvSpPr>
            <p:cNvPr id="3873" name="Google Shape;3873;p63"/>
            <p:cNvSpPr/>
            <p:nvPr/>
          </p:nvSpPr>
          <p:spPr>
            <a:xfrm>
              <a:off x="2411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4" name="Google Shape;3874;p63"/>
            <p:cNvSpPr/>
            <p:nvPr/>
          </p:nvSpPr>
          <p:spPr>
            <a:xfrm>
              <a:off x="25198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5" name="Google Shape;3875;p63"/>
            <p:cNvSpPr/>
            <p:nvPr/>
          </p:nvSpPr>
          <p:spPr>
            <a:xfrm>
              <a:off x="2627475" y="3496450"/>
              <a:ext cx="437825" cy="1005075"/>
            </a:xfrm>
            <a:custGeom>
              <a:avLst/>
              <a:gdLst/>
              <a:ahLst/>
              <a:cxnLst/>
              <a:rect l="l" t="t" r="r" b="b"/>
              <a:pathLst>
                <a:path w="17513" h="40203" extrusionOk="0">
                  <a:moveTo>
                    <a:pt x="16507"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6" name="Google Shape;3876;p63"/>
            <p:cNvSpPr/>
            <p:nvPr/>
          </p:nvSpPr>
          <p:spPr>
            <a:xfrm>
              <a:off x="273547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7" name="Google Shape;3877;p63"/>
            <p:cNvSpPr/>
            <p:nvPr/>
          </p:nvSpPr>
          <p:spPr>
            <a:xfrm>
              <a:off x="2843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8" name="Google Shape;3878;p63"/>
            <p:cNvSpPr/>
            <p:nvPr/>
          </p:nvSpPr>
          <p:spPr>
            <a:xfrm>
              <a:off x="29515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9" name="Google Shape;3879;p63"/>
            <p:cNvSpPr/>
            <p:nvPr/>
          </p:nvSpPr>
          <p:spPr>
            <a:xfrm>
              <a:off x="3059500" y="3496450"/>
              <a:ext cx="437825" cy="1005075"/>
            </a:xfrm>
            <a:custGeom>
              <a:avLst/>
              <a:gdLst/>
              <a:ahLst/>
              <a:cxnLst/>
              <a:rect l="l" t="t" r="r" b="b"/>
              <a:pathLst>
                <a:path w="17513" h="40203" extrusionOk="0">
                  <a:moveTo>
                    <a:pt x="16490" y="1"/>
                  </a:moveTo>
                  <a:lnTo>
                    <a:pt x="1" y="40203"/>
                  </a:lnTo>
                  <a:lnTo>
                    <a:pt x="1007"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0" name="Google Shape;3880;p63"/>
            <p:cNvSpPr/>
            <p:nvPr/>
          </p:nvSpPr>
          <p:spPr>
            <a:xfrm>
              <a:off x="3167100"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1" name="Google Shape;3881;p63"/>
            <p:cNvSpPr/>
            <p:nvPr/>
          </p:nvSpPr>
          <p:spPr>
            <a:xfrm>
              <a:off x="3275100"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2" name="Google Shape;3882;p63"/>
            <p:cNvSpPr/>
            <p:nvPr/>
          </p:nvSpPr>
          <p:spPr>
            <a:xfrm>
              <a:off x="3383125" y="3496450"/>
              <a:ext cx="437800" cy="1005075"/>
            </a:xfrm>
            <a:custGeom>
              <a:avLst/>
              <a:gdLst/>
              <a:ahLst/>
              <a:cxnLst/>
              <a:rect l="l" t="t" r="r" b="b"/>
              <a:pathLst>
                <a:path w="17512" h="40203" extrusionOk="0">
                  <a:moveTo>
                    <a:pt x="16490" y="1"/>
                  </a:moveTo>
                  <a:lnTo>
                    <a:pt x="0" y="40203"/>
                  </a:lnTo>
                  <a:lnTo>
                    <a:pt x="1022"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3" name="Google Shape;3883;p63"/>
            <p:cNvSpPr/>
            <p:nvPr/>
          </p:nvSpPr>
          <p:spPr>
            <a:xfrm>
              <a:off x="34911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4" name="Google Shape;3884;p63"/>
            <p:cNvSpPr/>
            <p:nvPr/>
          </p:nvSpPr>
          <p:spPr>
            <a:xfrm>
              <a:off x="3599125" y="3496450"/>
              <a:ext cx="437425" cy="1005075"/>
            </a:xfrm>
            <a:custGeom>
              <a:avLst/>
              <a:gdLst/>
              <a:ahLst/>
              <a:cxnLst/>
              <a:rect l="l" t="t" r="r" b="b"/>
              <a:pathLst>
                <a:path w="17497" h="40203" extrusionOk="0">
                  <a:moveTo>
                    <a:pt x="16490" y="1"/>
                  </a:moveTo>
                  <a:lnTo>
                    <a:pt x="1" y="40203"/>
                  </a:lnTo>
                  <a:lnTo>
                    <a:pt x="1006" y="40203"/>
                  </a:lnTo>
                  <a:lnTo>
                    <a:pt x="1749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5" name="Google Shape;3885;p63"/>
            <p:cNvSpPr/>
            <p:nvPr/>
          </p:nvSpPr>
          <p:spPr>
            <a:xfrm>
              <a:off x="3706725" y="3496450"/>
              <a:ext cx="437825" cy="1005075"/>
            </a:xfrm>
            <a:custGeom>
              <a:avLst/>
              <a:gdLst/>
              <a:ahLst/>
              <a:cxnLst/>
              <a:rect l="l" t="t" r="r" b="b"/>
              <a:pathLst>
                <a:path w="17513" h="40203" extrusionOk="0">
                  <a:moveTo>
                    <a:pt x="16490" y="1"/>
                  </a:moveTo>
                  <a:lnTo>
                    <a:pt x="0" y="40203"/>
                  </a:lnTo>
                  <a:lnTo>
                    <a:pt x="1023" y="40203"/>
                  </a:lnTo>
                  <a:lnTo>
                    <a:pt x="1751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6" name="Google Shape;3886;p63"/>
            <p:cNvSpPr/>
            <p:nvPr/>
          </p:nvSpPr>
          <p:spPr>
            <a:xfrm>
              <a:off x="3814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7" name="Google Shape;3887;p63"/>
            <p:cNvSpPr/>
            <p:nvPr/>
          </p:nvSpPr>
          <p:spPr>
            <a:xfrm>
              <a:off x="3922725" y="3496450"/>
              <a:ext cx="437825" cy="1005075"/>
            </a:xfrm>
            <a:custGeom>
              <a:avLst/>
              <a:gdLst/>
              <a:ahLst/>
              <a:cxnLst/>
              <a:rect l="l" t="t" r="r" b="b"/>
              <a:pathLst>
                <a:path w="17513" h="40203" extrusionOk="0">
                  <a:moveTo>
                    <a:pt x="16490" y="1"/>
                  </a:moveTo>
                  <a:lnTo>
                    <a:pt x="1" y="40203"/>
                  </a:lnTo>
                  <a:lnTo>
                    <a:pt x="1023" y="40203"/>
                  </a:lnTo>
                  <a:lnTo>
                    <a:pt x="1751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31" name="Google Shape;9480;p97">
            <a:extLst>
              <a:ext uri="{FF2B5EF4-FFF2-40B4-BE49-F238E27FC236}">
                <a16:creationId xmlns:a16="http://schemas.microsoft.com/office/drawing/2014/main" id="{B2B1AFD3-4894-1CF3-8830-C8842D64097C}"/>
              </a:ext>
            </a:extLst>
          </p:cNvPr>
          <p:cNvSpPr txBox="1">
            <a:spLocks/>
          </p:cNvSpPr>
          <p:nvPr/>
        </p:nvSpPr>
        <p:spPr>
          <a:xfrm>
            <a:off x="3571242" y="2742919"/>
            <a:ext cx="4075750" cy="17256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1600"/>
              </a:spcAft>
            </a:pPr>
            <a:r>
              <a:rPr lang="en-GB" sz="1600" dirty="0">
                <a:latin typeface="Abel" panose="02000506030000020004" pitchFamily="2" charset="0"/>
              </a:rPr>
              <a:t>Looking at the solution mentioned on the last slide</a:t>
            </a:r>
          </a:p>
        </p:txBody>
      </p:sp>
    </p:spTree>
    <p:custDataLst>
      <p:tags r:id="rId1"/>
    </p:custDataLst>
    <p:extLst>
      <p:ext uri="{BB962C8B-B14F-4D97-AF65-F5344CB8AC3E}">
        <p14:creationId xmlns:p14="http://schemas.microsoft.com/office/powerpoint/2010/main" val="283190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64"/>
                                        </p:tgtEl>
                                        <p:attrNameLst>
                                          <p:attrName>style.visibility</p:attrName>
                                        </p:attrNameLst>
                                      </p:cBhvr>
                                      <p:to>
                                        <p:strVal val="visible"/>
                                      </p:to>
                                    </p:set>
                                    <p:animEffect transition="in" filter="fade">
                                      <p:cBhvr>
                                        <p:cTn id="7" dur="1000"/>
                                        <p:tgtEl>
                                          <p:spTgt spid="3764"/>
                                        </p:tgtEl>
                                      </p:cBhvr>
                                    </p:animEffect>
                                  </p:childTnLst>
                                </p:cTn>
                              </p:par>
                              <p:par>
                                <p:cTn id="8" presetID="10" presetClass="entr" presetSubtype="0" fill="hold" nodeType="withEffect">
                                  <p:stCondLst>
                                    <p:cond delay="0"/>
                                  </p:stCondLst>
                                  <p:childTnLst>
                                    <p:set>
                                      <p:cBhvr>
                                        <p:cTn id="9" dur="1" fill="hold">
                                          <p:stCondLst>
                                            <p:cond delay="0"/>
                                          </p:stCondLst>
                                        </p:cTn>
                                        <p:tgtEl>
                                          <p:spTgt spid="3762"/>
                                        </p:tgtEl>
                                        <p:attrNameLst>
                                          <p:attrName>style.visibility</p:attrName>
                                        </p:attrNameLst>
                                      </p:cBhvr>
                                      <p:to>
                                        <p:strVal val="visible"/>
                                      </p:to>
                                    </p:set>
                                    <p:animEffect transition="in" filter="fade">
                                      <p:cBhvr>
                                        <p:cTn id="10" dur="1000"/>
                                        <p:tgtEl>
                                          <p:spTgt spid="3762"/>
                                        </p:tgtEl>
                                      </p:cBhvr>
                                    </p:animEffect>
                                  </p:childTnLst>
                                </p:cTn>
                              </p:par>
                              <p:par>
                                <p:cTn id="11" presetID="10"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10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Waterford City and County Council 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221918144"/>
              </p:ext>
            </p:extLst>
          </p:nvPr>
        </p:nvGraphicFramePr>
        <p:xfrm>
          <a:off x="284018" y="539750"/>
          <a:ext cx="8707581" cy="4341495"/>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1 – Access to Public Services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a)</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solidFill>
                            <a:srgbClr val="000000"/>
                          </a:solidFill>
                          <a:effectLst/>
                          <a:latin typeface="Abel" panose="02000506030000020004" pitchFamily="2" charset="0"/>
                        </a:rPr>
                        <a:t>Develop a welcome to </a:t>
                      </a:r>
                      <a:r>
                        <a:rPr lang="en-GB" sz="1100" b="0" dirty="0">
                          <a:solidFill>
                            <a:srgbClr val="000000"/>
                          </a:solidFill>
                          <a:effectLst/>
                          <a:latin typeface="Abel" panose="02000506030000020004" pitchFamily="2" charset="0"/>
                        </a:rPr>
                        <a:t>Waterford HUB</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Waterford MASP</a:t>
                      </a:r>
                      <a:r>
                        <a:rPr lang="en-GB" sz="1100" i="1" dirty="0">
                          <a:solidFill>
                            <a:srgbClr val="000000"/>
                          </a:solidFill>
                          <a:effectLst/>
                          <a:latin typeface="Abel" panose="02000506030000020004" pitchFamily="2" charset="0"/>
                        </a:rPr>
                        <a:t>, </a:t>
                      </a:r>
                      <a:r>
                        <a:rPr lang="en-GB" sz="1100" i="0" u="sng" dirty="0">
                          <a:solidFill>
                            <a:srgbClr val="000000"/>
                          </a:solidFill>
                          <a:effectLst/>
                          <a:latin typeface="Abel" panose="02000506030000020004" pitchFamily="2" charset="0"/>
                        </a:rPr>
                        <a:t>10.3 Diversity: </a:t>
                      </a:r>
                      <a:r>
                        <a:rPr lang="en-GB" sz="1100" dirty="0">
                          <a:solidFill>
                            <a:srgbClr val="000000"/>
                          </a:solidFill>
                          <a:effectLst/>
                          <a:latin typeface="Abel" panose="02000506030000020004" pitchFamily="2" charset="0"/>
                        </a:rPr>
                        <a:t>Recognise the diversity and vibrancy of new communities in Waterford and the positive contribution of multi-cultural communities to the social, cultural and economic life of the Metropolitan area </a:t>
                      </a:r>
                      <a:r>
                        <a:rPr lang="en-GB" sz="1100" i="1" dirty="0">
                          <a:solidFill>
                            <a:srgbClr val="000000"/>
                          </a:solidFill>
                          <a:effectLst/>
                          <a:latin typeface="Abel" panose="02000506030000020004" pitchFamily="2" charset="0"/>
                        </a:rPr>
                        <a:t>(p.39)</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f)</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solidFill>
                            <a:srgbClr val="000000"/>
                          </a:solidFill>
                          <a:effectLst/>
                          <a:latin typeface="Abel" panose="02000506030000020004" pitchFamily="2" charset="0"/>
                        </a:rPr>
                        <a:t>Build on and </a:t>
                      </a:r>
                      <a:r>
                        <a:rPr lang="en-GB" sz="1100" b="0" dirty="0">
                          <a:solidFill>
                            <a:srgbClr val="000000"/>
                          </a:solidFill>
                          <a:effectLst/>
                          <a:latin typeface="Abel" panose="02000506030000020004" pitchFamily="2" charset="0"/>
                        </a:rPr>
                        <a:t>invest in pre-existing information channels favourably perceived by migrants</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Waterford City and County Council Corporate plan 2019-2024</a:t>
                      </a:r>
                      <a:r>
                        <a:rPr lang="en-GB" sz="1100" dirty="0">
                          <a:solidFill>
                            <a:srgbClr val="000000"/>
                          </a:solidFill>
                          <a:effectLst/>
                          <a:latin typeface="Abel" panose="02000506030000020004" pitchFamily="2" charset="0"/>
                        </a:rPr>
                        <a:t>: </a:t>
                      </a:r>
                      <a:r>
                        <a:rPr lang="en-GB" sz="1100" u="sng" dirty="0">
                          <a:solidFill>
                            <a:srgbClr val="000000"/>
                          </a:solidFill>
                          <a:effectLst/>
                          <a:latin typeface="Abel" panose="02000506030000020004" pitchFamily="2" charset="0"/>
                        </a:rPr>
                        <a:t>Corporate Aim 4</a:t>
                      </a:r>
                      <a:r>
                        <a:rPr lang="en-GB" sz="1100" dirty="0">
                          <a:solidFill>
                            <a:srgbClr val="000000"/>
                          </a:solidFill>
                          <a:effectLst/>
                          <a:latin typeface="Abel" panose="02000506030000020004" pitchFamily="2" charset="0"/>
                        </a:rPr>
                        <a:t>: </a:t>
                      </a:r>
                      <a:r>
                        <a:rPr lang="en-GB" sz="1100" i="1" dirty="0">
                          <a:solidFill>
                            <a:srgbClr val="000000"/>
                          </a:solidFill>
                          <a:effectLst/>
                          <a:latin typeface="Abel" panose="02000506030000020004" pitchFamily="2" charset="0"/>
                        </a:rPr>
                        <a:t>People and communities</a:t>
                      </a:r>
                      <a:r>
                        <a:rPr lang="en-GB" sz="1100" dirty="0">
                          <a:solidFill>
                            <a:srgbClr val="000000"/>
                          </a:solidFill>
                          <a:effectLst/>
                          <a:latin typeface="Abel" panose="02000506030000020004" pitchFamily="2" charset="0"/>
                        </a:rPr>
                        <a:t>: Working in partnership with the migrant communities we will help to implement our migrant integration strategy </a:t>
                      </a:r>
                      <a:r>
                        <a:rPr lang="en-GB" sz="1100" i="1" dirty="0">
                          <a:solidFill>
                            <a:srgbClr val="000000"/>
                          </a:solidFill>
                          <a:effectLst/>
                          <a:latin typeface="Abel" panose="02000506030000020004" pitchFamily="2" charset="0"/>
                        </a:rPr>
                        <a:t>(p.13)</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2486540"/>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2 – Education / Lifelong Learning</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2584891991"/>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g)</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solidFill>
                            <a:srgbClr val="000000"/>
                          </a:solidFill>
                          <a:effectLst/>
                          <a:latin typeface="Abel" panose="02000506030000020004" pitchFamily="2" charset="0"/>
                        </a:rPr>
                        <a:t>Support </a:t>
                      </a:r>
                      <a:r>
                        <a:rPr lang="en-GB" sz="1100" b="0" dirty="0">
                          <a:solidFill>
                            <a:srgbClr val="000000"/>
                          </a:solidFill>
                          <a:effectLst/>
                          <a:latin typeface="Abel" panose="02000506030000020004" pitchFamily="2" charset="0"/>
                        </a:rPr>
                        <a:t>all schools to eradicate all bullying on the basis of…ethnicity…nationality…cultural background</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Waterford City and county Development plan 2022-2028</a:t>
                      </a:r>
                      <a:r>
                        <a:rPr lang="en-GB" sz="1100" dirty="0">
                          <a:solidFill>
                            <a:srgbClr val="000000"/>
                          </a:solidFill>
                          <a:effectLst/>
                          <a:latin typeface="Abel" panose="02000506030000020004" pitchFamily="2" charset="0"/>
                        </a:rPr>
                        <a:t>: </a:t>
                      </a:r>
                      <a:r>
                        <a:rPr lang="en-GB" sz="1100" u="sng" dirty="0">
                          <a:solidFill>
                            <a:srgbClr val="000000"/>
                          </a:solidFill>
                          <a:effectLst/>
                          <a:latin typeface="Abel" panose="02000506030000020004" pitchFamily="2" charset="0"/>
                        </a:rPr>
                        <a:t>4.6:</a:t>
                      </a:r>
                      <a:r>
                        <a:rPr lang="en-GB" sz="1100" dirty="0">
                          <a:solidFill>
                            <a:srgbClr val="000000"/>
                          </a:solidFill>
                          <a:effectLst/>
                          <a:latin typeface="Abel" panose="02000506030000020004" pitchFamily="2" charset="0"/>
                        </a:rPr>
                        <a:t> Commitment to use the UN sustainable development goals to ensure a just and inclusive transition of economy and society</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8938618"/>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5 – Integration and social inclusion</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Calibri" panose="020F0502020204030204" pitchFamily="34"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747118833"/>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 , d) and 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Furter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the Waterford Integration forum, helping it to develop its own strategic plan, to use Waterford integration forum as a conduit of information and create stronger linkages for the WIF</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Waterford City and County Council Corporate plan 2019-2024: </a:t>
                      </a:r>
                      <a:r>
                        <a:rPr lang="en-GB" sz="110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Corporate Aim 4: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People and communities: Working in partnership with the migrant communities we will help to implement our migrant integration strategy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(p.13)</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0733826"/>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h)</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Ensure any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housing provision does not create segregation</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Waterford City and county Development plan 2022-2028:</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 </a:t>
                      </a:r>
                      <a:r>
                        <a:rPr lang="en-GB" sz="110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7.6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 Providing an appropriate mix of housing … which promotes inclusion and quality of life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(p.155)</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7135368"/>
                  </a:ext>
                </a:extLst>
              </a:tr>
            </a:tbl>
          </a:graphicData>
        </a:graphic>
      </p:graphicFrame>
    </p:spTree>
    <p:extLst>
      <p:ext uri="{BB962C8B-B14F-4D97-AF65-F5344CB8AC3E}">
        <p14:creationId xmlns:p14="http://schemas.microsoft.com/office/powerpoint/2010/main" val="3664045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Waterford City and County Council 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1389308212"/>
              </p:ext>
            </p:extLst>
          </p:nvPr>
        </p:nvGraphicFramePr>
        <p:xfrm>
          <a:off x="284018" y="539750"/>
          <a:ext cx="8707581" cy="1273810"/>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8 - Volunteering</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Calibri" panose="020F0502020204030204" pitchFamily="34"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b) and c)</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Provide training especially for resident groups and to Support work of organisations that are active at working with migrant groups</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Waterford City and county Development plan 2022-2028</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7.27 [SC 07]: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Consider cultural diversity and ethnic minorities in planning for the needs of communities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(p.171)</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bl>
          </a:graphicData>
        </a:graphic>
      </p:graphicFrame>
    </p:spTree>
    <p:extLst>
      <p:ext uri="{BB962C8B-B14F-4D97-AF65-F5344CB8AC3E}">
        <p14:creationId xmlns:p14="http://schemas.microsoft.com/office/powerpoint/2010/main" val="3901004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Social Protection 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1392066242"/>
              </p:ext>
            </p:extLst>
          </p:nvPr>
        </p:nvGraphicFramePr>
        <p:xfrm>
          <a:off x="284018" y="539750"/>
          <a:ext cx="8707581" cy="3809365"/>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1 – Access to Public Services</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solidFill>
                          <a:srgbClr val="000000"/>
                        </a:solidFill>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a)</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rPr>
                        <a:t>Develop a welcome to Waterford HUB</a:t>
                      </a:r>
                      <a:endParaRPr lang="en-GB" sz="1100" b="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u="none" strike="noStrike" cap="none" dirty="0">
                          <a:solidFill>
                            <a:srgbClr val="000000"/>
                          </a:solidFill>
                          <a:effectLst/>
                          <a:latin typeface="Abel" panose="02000506030000020004" pitchFamily="2" charset="0"/>
                          <a:ea typeface="+mn-ea"/>
                          <a:cs typeface="+mn-cs"/>
                          <a:sym typeface="Arial"/>
                        </a:rPr>
                        <a:t>Roadmap of social inclusion, 2020-2025: </a:t>
                      </a:r>
                      <a:r>
                        <a:rPr lang="en-GB" sz="1100" b="0" i="0" u="sng" strike="noStrike" cap="none" dirty="0">
                          <a:solidFill>
                            <a:srgbClr val="000000"/>
                          </a:solidFill>
                          <a:effectLst/>
                          <a:latin typeface="Abel" panose="02000506030000020004" pitchFamily="2" charset="0"/>
                          <a:ea typeface="+mn-ea"/>
                          <a:cs typeface="+mn-cs"/>
                          <a:sym typeface="Arial"/>
                        </a:rPr>
                        <a:t>Chapter 2 – Expanding the opportunity of employment: </a:t>
                      </a:r>
                      <a:r>
                        <a:rPr lang="en-GB" sz="1100" b="0" i="0" u="none" strike="noStrike" cap="none" dirty="0">
                          <a:solidFill>
                            <a:srgbClr val="000000"/>
                          </a:solidFill>
                          <a:effectLst/>
                          <a:latin typeface="Abel" panose="02000506030000020004" pitchFamily="2" charset="0"/>
                          <a:ea typeface="+mn-ea"/>
                          <a:cs typeface="+mn-cs"/>
                          <a:sym typeface="Arial"/>
                        </a:rPr>
                        <a:t>Identifies Migrant access to employment services as needed particular focus, as an identified vulnerable group </a:t>
                      </a:r>
                      <a:r>
                        <a:rPr lang="en-GB" sz="1100" b="0" i="1" u="none" strike="noStrike" cap="none" dirty="0">
                          <a:solidFill>
                            <a:srgbClr val="000000"/>
                          </a:solidFill>
                          <a:effectLst/>
                          <a:latin typeface="Abel" panose="02000506030000020004" pitchFamily="2" charset="0"/>
                          <a:ea typeface="+mn-ea"/>
                          <a:cs typeface="+mn-cs"/>
                          <a:sym typeface="Arial"/>
                        </a:rPr>
                        <a:t>(p25)</a:t>
                      </a:r>
                      <a:endParaRPr lang="en-GB" sz="1100" i="1"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e)</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a welcome to Waterford online directory of services, and available supports</a:t>
                      </a:r>
                      <a:endParaRPr lang="en-GB" sz="1100" b="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Roadmap of social inclusion, 2020-2025: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Despite policy initiatives underway and targeted schemes… [Department] commits to improving existing services’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(p27)</a:t>
                      </a:r>
                    </a:p>
                  </a:txBody>
                  <a:tcPr marL="68580" marR="68580" marT="0" marB="0"/>
                </a:tc>
                <a:extLst>
                  <a:ext uri="{0D108BD9-81ED-4DB2-BD59-A6C34878D82A}">
                    <a16:rowId xmlns:a16="http://schemas.microsoft.com/office/drawing/2014/main" val="2112486540"/>
                  </a:ext>
                </a:extLst>
              </a:tr>
              <a:tr h="370840">
                <a:tc>
                  <a:txBody>
                    <a:bodyPr/>
                    <a:lstStyle/>
                    <a:p>
                      <a:pPr algn="l">
                        <a:lnSpc>
                          <a:spcPct val="107000"/>
                        </a:lnSpc>
                        <a:spcAft>
                          <a:spcPts val="800"/>
                        </a:spcAft>
                      </a:pPr>
                      <a:r>
                        <a:rPr lang="en-GB" sz="11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f)</a:t>
                      </a:r>
                    </a:p>
                  </a:txBody>
                  <a:tcPr marL="68580" marR="68580" marT="0" marB="0"/>
                </a:tc>
                <a:tc>
                  <a:txBody>
                    <a:bodyPr/>
                    <a:lstStyle/>
                    <a:p>
                      <a:r>
                        <a:rPr lang="en-GB" sz="1100" b="0" i="0" u="none" strike="noStrike" cap="none" dirty="0">
                          <a:solidFill>
                            <a:srgbClr val="000000"/>
                          </a:solidFill>
                          <a:effectLst/>
                          <a:latin typeface="Abel" panose="02000506030000020004" pitchFamily="2" charset="0"/>
                          <a:ea typeface="+mn-ea"/>
                          <a:cs typeface="+mn-cs"/>
                          <a:sym typeface="Arial"/>
                        </a:rPr>
                        <a:t>Build on and invest in pre-existing information channels favourably perceived by migrants</a:t>
                      </a:r>
                      <a:endParaRPr lang="en-GB" sz="1100" b="0" dirty="0">
                        <a:solidFill>
                          <a:srgbClr val="000000"/>
                        </a:solidFill>
                        <a:effectLst/>
                        <a:latin typeface="Abel" panose="02000506030000020004" pitchFamily="2" charset="0"/>
                        <a:cs typeface="Times New Roman" panose="02020603050405020304" pitchFamily="18" charset="0"/>
                      </a:endParaRPr>
                    </a:p>
                  </a:txBody>
                  <a:tcPr marL="68580" marR="68580" marT="0" marB="0"/>
                </a:tc>
                <a:tc>
                  <a:txBody>
                    <a:bodyPr/>
                    <a:lstStyle/>
                    <a:p>
                      <a:r>
                        <a:rPr lang="en-GB" sz="1100" b="1" i="0" u="none" strike="noStrike" cap="none" dirty="0">
                          <a:solidFill>
                            <a:srgbClr val="000000"/>
                          </a:solidFill>
                          <a:effectLst/>
                          <a:latin typeface="Abel" panose="02000506030000020004" pitchFamily="2" charset="0"/>
                          <a:ea typeface="+mn-ea"/>
                          <a:cs typeface="+mn-cs"/>
                          <a:sym typeface="Arial"/>
                        </a:rPr>
                        <a:t>Roadmap of social inclusion, 2020-2025: </a:t>
                      </a:r>
                      <a:r>
                        <a:rPr lang="en-GB" sz="1100" b="0" i="0" u="none" strike="noStrike" cap="none" dirty="0">
                          <a:solidFill>
                            <a:srgbClr val="000000"/>
                          </a:solidFill>
                          <a:effectLst/>
                          <a:latin typeface="Abel" panose="02000506030000020004" pitchFamily="2" charset="0"/>
                          <a:ea typeface="+mn-ea"/>
                          <a:cs typeface="+mn-cs"/>
                          <a:sym typeface="Arial"/>
                        </a:rPr>
                        <a:t>Despite policy initiatives underway and targeted schemes… [Department] commits to improving existing services’ </a:t>
                      </a:r>
                      <a:r>
                        <a:rPr lang="en-GB" sz="1100" b="0" i="1" u="none" strike="noStrike" cap="none" dirty="0">
                          <a:solidFill>
                            <a:srgbClr val="000000"/>
                          </a:solidFill>
                          <a:effectLst/>
                          <a:latin typeface="Abel" panose="02000506030000020004" pitchFamily="2" charset="0"/>
                          <a:ea typeface="+mn-ea"/>
                          <a:cs typeface="+mn-cs"/>
                          <a:sym typeface="Arial"/>
                        </a:rPr>
                        <a:t>(p27)</a:t>
                      </a:r>
                      <a:endParaRPr lang="en-GB" sz="1100" i="1" dirty="0">
                        <a:solidFill>
                          <a:srgbClr val="000000"/>
                        </a:solidFill>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2584891991"/>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2 – Education / Lifelong Learning</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Calibri" panose="020F0502020204030204" pitchFamily="34" charset="0"/>
                        <a:cs typeface="Times New Roman" panose="02020603050405020304" pitchFamily="18" charset="0"/>
                      </a:endParaRPr>
                    </a:p>
                  </a:txBody>
                  <a:tcPr marL="68580" marR="68580" marT="0" marB="0"/>
                </a:tc>
                <a:tc>
                  <a:txBody>
                    <a:bodyPr/>
                    <a:lstStyle/>
                    <a:p>
                      <a:endParaRPr lang="en-GB" sz="1100" dirty="0">
                        <a:solidFill>
                          <a:srgbClr val="000000"/>
                        </a:solidFill>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747118833"/>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Run an intercultural project in schools</a:t>
                      </a:r>
                    </a:p>
                  </a:txBody>
                  <a:tcPr marL="68580" marR="68580" marT="0" marB="0"/>
                </a:tc>
                <a:tc>
                  <a:txBody>
                    <a:bodyPr/>
                    <a:lstStyle/>
                    <a:p>
                      <a:pPr>
                        <a:lnSpc>
                          <a:spcPct val="107000"/>
                        </a:lnSpc>
                        <a:spcAft>
                          <a:spcPts val="800"/>
                        </a:spcAft>
                      </a:pPr>
                      <a:r>
                        <a:rPr lang="en-GB" sz="1100" b="1" i="0" u="none" strike="noStrike" cap="none" dirty="0">
                          <a:solidFill>
                            <a:srgbClr val="000000"/>
                          </a:solidFill>
                          <a:effectLst/>
                          <a:latin typeface="Abel" panose="02000506030000020004" pitchFamily="2" charset="0"/>
                          <a:ea typeface="+mn-ea"/>
                          <a:cs typeface="+mn-cs"/>
                          <a:sym typeface="Arial"/>
                        </a:rPr>
                        <a:t>Roadmap of social inclusion, 2020-2025: </a:t>
                      </a:r>
                      <a:r>
                        <a:rPr lang="en-GB" sz="1100" b="0" i="0" u="sng" strike="noStrike" cap="none" dirty="0">
                          <a:solidFill>
                            <a:srgbClr val="000000"/>
                          </a:solidFill>
                          <a:effectLst/>
                          <a:latin typeface="Abel" panose="02000506030000020004" pitchFamily="2" charset="0"/>
                          <a:ea typeface="+mn-ea"/>
                          <a:cs typeface="+mn-cs"/>
                          <a:sym typeface="Arial"/>
                        </a:rPr>
                        <a:t>Chapter 5: </a:t>
                      </a:r>
                      <a:r>
                        <a:rPr lang="en-GB" sz="1100" b="0" i="0" u="none" strike="noStrike" cap="none" dirty="0">
                          <a:solidFill>
                            <a:srgbClr val="000000"/>
                          </a:solidFill>
                          <a:effectLst/>
                          <a:latin typeface="Abel" panose="02000506030000020004" pitchFamily="2" charset="0"/>
                          <a:ea typeface="+mn-ea"/>
                          <a:cs typeface="+mn-cs"/>
                          <a:sym typeface="Arial"/>
                        </a:rPr>
                        <a:t>Concern was also expressed about marginalised groups who may be subject to unconscious and often conscious bias, including... migrants, members of the      </a:t>
                      </a:r>
                      <a:br>
                        <a:rPr lang="en-GB" sz="1100" b="0" i="0" u="none" strike="noStrike" cap="none" dirty="0">
                          <a:solidFill>
                            <a:srgbClr val="000000"/>
                          </a:solidFill>
                          <a:effectLst/>
                          <a:latin typeface="Abel" panose="02000506030000020004" pitchFamily="2" charset="0"/>
                          <a:ea typeface="+mn-ea"/>
                          <a:cs typeface="+mn-cs"/>
                          <a:sym typeface="Arial"/>
                        </a:rPr>
                      </a:br>
                      <a:r>
                        <a:rPr lang="en-GB" sz="1100" b="0" i="0" u="none" strike="noStrike" cap="none" dirty="0">
                          <a:solidFill>
                            <a:srgbClr val="000000"/>
                          </a:solidFill>
                          <a:effectLst/>
                          <a:latin typeface="Abel" panose="02000506030000020004" pitchFamily="2" charset="0"/>
                          <a:ea typeface="+mn-ea"/>
                          <a:cs typeface="+mn-cs"/>
                          <a:sym typeface="Arial"/>
                        </a:rPr>
                        <a:t>Roma communities... During the timeframe of this Roadmap the Government will seek to address each of these concerns </a:t>
                      </a:r>
                      <a:r>
                        <a:rPr lang="en-GB" sz="1100" b="0" i="1" u="none" strike="noStrike" cap="none" dirty="0">
                          <a:solidFill>
                            <a:srgbClr val="000000"/>
                          </a:solidFill>
                          <a:effectLst/>
                          <a:latin typeface="Abel" panose="02000506030000020004" pitchFamily="2" charset="0"/>
                          <a:ea typeface="+mn-ea"/>
                          <a:cs typeface="+mn-cs"/>
                          <a:sym typeface="Arial"/>
                        </a:rPr>
                        <a:t>(p21)</a:t>
                      </a:r>
                      <a:endParaRPr lang="en-GB" sz="1100" i="1"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0733826"/>
                  </a:ext>
                </a:extLst>
              </a:tr>
              <a:tr h="0">
                <a:tc>
                  <a:txBody>
                    <a:bodyPr/>
                    <a:lstStyle/>
                    <a:p>
                      <a:pPr>
                        <a:lnSpc>
                          <a:spcPct val="107000"/>
                        </a:lnSpc>
                        <a:spcAft>
                          <a:spcPts val="800"/>
                        </a:spcAft>
                      </a:pPr>
                      <a:r>
                        <a:rPr lang="en-GB" sz="11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g)</a:t>
                      </a:r>
                    </a:p>
                  </a:txBody>
                  <a:tcPr marL="68580" marR="68580" marT="0" marB="0"/>
                </a:tc>
                <a:tc>
                  <a:txBody>
                    <a:bodyPr/>
                    <a:lstStyle/>
                    <a:p>
                      <a:pPr>
                        <a:lnSpc>
                          <a:spcPct val="107000"/>
                        </a:lnSpc>
                        <a:spcAft>
                          <a:spcPts val="800"/>
                        </a:spcAft>
                      </a:pPr>
                      <a:r>
                        <a:rPr lang="en-GB" sz="1100" b="0" i="0" u="none" strike="noStrike" cap="none" dirty="0">
                          <a:solidFill>
                            <a:srgbClr val="000000"/>
                          </a:solidFill>
                          <a:effectLst/>
                          <a:latin typeface="Abel" panose="02000506030000020004" pitchFamily="2" charset="0"/>
                          <a:ea typeface="+mn-ea"/>
                          <a:cs typeface="+mn-cs"/>
                          <a:sym typeface="Arial"/>
                        </a:rPr>
                        <a:t>Support all schools to eradicate all bullying on the basis of…ethnicity…nationality…cultural background</a:t>
                      </a:r>
                      <a:endParaRPr lang="en-GB" sz="1100" b="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u="none" strike="noStrike" cap="none" dirty="0">
                          <a:solidFill>
                            <a:srgbClr val="000000"/>
                          </a:solidFill>
                          <a:effectLst/>
                          <a:latin typeface="Abel" panose="02000506030000020004" pitchFamily="2" charset="0"/>
                          <a:ea typeface="+mn-ea"/>
                          <a:cs typeface="+mn-cs"/>
                          <a:sym typeface="Arial"/>
                        </a:rPr>
                        <a:t>Roadmap of social inclusion, 2020-2025: </a:t>
                      </a:r>
                      <a:r>
                        <a:rPr lang="en-GB" sz="1100" b="0" i="0" u="none" strike="noStrike" cap="none" dirty="0">
                          <a:solidFill>
                            <a:srgbClr val="000000"/>
                          </a:solidFill>
                          <a:effectLst/>
                          <a:latin typeface="Abel" panose="02000506030000020004" pitchFamily="2" charset="0"/>
                          <a:ea typeface="+mn-ea"/>
                          <a:cs typeface="+mn-cs"/>
                          <a:sym typeface="Arial"/>
                        </a:rPr>
                        <a:t>Despite policy initiatives underway and targeted schemes… [Department] commits to improving existing services’ </a:t>
                      </a:r>
                      <a:r>
                        <a:rPr lang="en-GB" sz="1100" b="0" i="1" u="none" strike="noStrike" cap="none" dirty="0">
                          <a:solidFill>
                            <a:srgbClr val="000000"/>
                          </a:solidFill>
                          <a:effectLst/>
                          <a:latin typeface="Abel" panose="02000506030000020004" pitchFamily="2" charset="0"/>
                          <a:ea typeface="+mn-ea"/>
                          <a:cs typeface="+mn-cs"/>
                          <a:sym typeface="Arial"/>
                        </a:rPr>
                        <a:t>(p27)</a:t>
                      </a:r>
                      <a:endParaRPr lang="en-GB" sz="1100" i="1"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7135368"/>
                  </a:ext>
                </a:extLst>
              </a:tr>
            </a:tbl>
          </a:graphicData>
        </a:graphic>
      </p:graphicFrame>
    </p:spTree>
    <p:extLst>
      <p:ext uri="{BB962C8B-B14F-4D97-AF65-F5344CB8AC3E}">
        <p14:creationId xmlns:p14="http://schemas.microsoft.com/office/powerpoint/2010/main" val="3366172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WWETB </a:t>
            </a:r>
            <a:r>
              <a:rPr lang="en-GB" b="1" dirty="0">
                <a:latin typeface="Abel" panose="02000506030000020004" pitchFamily="2" charset="0"/>
                <a:ea typeface="Calibri" panose="020F0502020204030204" pitchFamily="34" charset="0"/>
                <a:cs typeface="Times New Roman" panose="02020603050405020304" pitchFamily="18" charset="0"/>
              </a:rPr>
              <a:t>/ Department of Education </a:t>
            </a:r>
            <a:r>
              <a:rPr lang="en-GB" sz="1400" b="1" dirty="0">
                <a:effectLst/>
                <a:latin typeface="Abel" panose="02000506030000020004" pitchFamily="2" charset="0"/>
                <a:ea typeface="Calibri" panose="020F0502020204030204" pitchFamily="34" charset="0"/>
                <a:cs typeface="Times New Roman" panose="02020603050405020304" pitchFamily="18" charset="0"/>
              </a:rPr>
              <a:t>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1179201260"/>
              </p:ext>
            </p:extLst>
          </p:nvPr>
        </p:nvGraphicFramePr>
        <p:xfrm>
          <a:off x="284018" y="539750"/>
          <a:ext cx="8707581" cy="4542877"/>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lang="en-GB" sz="1100" b="1" dirty="0">
                          <a:solidFill>
                            <a:srgbClr val="000000"/>
                          </a:solidFill>
                          <a:effectLst/>
                          <a:latin typeface="Abel" panose="02000506030000020004" pitchFamily="2" charset="0"/>
                        </a:rPr>
                        <a:t>1 – Access to Public Services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p>
                      <a:pPr algn="l">
                        <a:lnSpc>
                          <a:spcPct val="107000"/>
                        </a:lnSpc>
                        <a:spcAft>
                          <a:spcPts val="800"/>
                        </a:spcAft>
                      </a:pP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a welcome to Waterford HUB</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ETBI National Strategic Plan: </a:t>
                      </a:r>
                      <a:r>
                        <a:rPr lang="en-GB" sz="110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Pillar One: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Delivering for people and communities is at the heart of what we do...supporting the provision of inclusive and accessible services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(p17)</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Training to agency personnel to better understand cultural backgrounds</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ETBI National Strategic Plan: </a:t>
                      </a:r>
                      <a:r>
                        <a:rPr lang="en-GB" sz="110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Pillar One: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Delivering for people and communities is at the heart of what we do...supporting the provision of inclusive and accessible services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(p17)</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2486540"/>
                  </a:ext>
                </a:extLst>
              </a:tr>
              <a:tr h="370840">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b="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2584891991"/>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2 – Education / Lifelong Learning</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b="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378938618"/>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Help schools apply for Yellow flag programme.</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Statement of Strategy:</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 “We will work … to support the implementation of the Migrant integration strategy” with the expressed intention to “improve the educational outcomes across the primary and post – primary sector for … migrant children"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(p.16)</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118833"/>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 and g)</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Engage parents to help in their kids education and Support all schools to eradicate all bullying on the basis of…ethnicity…nationality…cultural background</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WWETB Strategic Plan: </a:t>
                      </a:r>
                      <a:r>
                        <a:rPr lang="en-GB" sz="110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Strategic Priority 1.2: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To promote and support access for all learners. Furthermore </a:t>
                      </a:r>
                      <a:r>
                        <a:rPr lang="en-GB" sz="110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1.2.3</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 Enhance the provision of education and training services for refugees [and their children]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(p.24)</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0733826"/>
                  </a:ext>
                </a:extLst>
              </a:tr>
              <a:tr h="279168">
                <a:tc gridSpan="2">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5 – Integration and Social inclusion</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857135368"/>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Further develop the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Migrant integration forum to help it compile its own strategic plan</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ETBI National Strategic Plan: </a:t>
                      </a:r>
                      <a:r>
                        <a:rPr lang="en-GB" sz="110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Core Value 3: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Equality Is about treating everyone equally and recognising and celebrating the diversity of those involved in education, training, and youth work. It is exempliﬁed in targeting resources on those who have need and prioritising a culture of inclusion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(p16)</a:t>
                      </a:r>
                      <a:endParaRPr lang="en-GB" sz="110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2226410"/>
                  </a:ext>
                </a:extLst>
              </a:tr>
            </a:tbl>
          </a:graphicData>
        </a:graphic>
      </p:graphicFrame>
    </p:spTree>
    <p:extLst>
      <p:ext uri="{BB962C8B-B14F-4D97-AF65-F5344CB8AC3E}">
        <p14:creationId xmlns:p14="http://schemas.microsoft.com/office/powerpoint/2010/main" val="381316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Chamber of Commerce 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2443091021"/>
              </p:ext>
            </p:extLst>
          </p:nvPr>
        </p:nvGraphicFramePr>
        <p:xfrm>
          <a:off x="284018" y="539750"/>
          <a:ext cx="8707581" cy="3091498"/>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1 – Access to Public Services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a welcome to Waterford HUB</a:t>
                      </a:r>
                      <a:endParaRPr lang="en-GB" sz="1100" b="0" i="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 </a:t>
                      </a: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strategy for Towns and cities/Urban Ireland: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Goal 11:</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 Invest to provide social and community spaces in urban areas</a:t>
                      </a:r>
                    </a:p>
                    <a:p>
                      <a:pPr>
                        <a:lnSpc>
                          <a:spcPct val="107000"/>
                        </a:lnSpc>
                        <a:spcAft>
                          <a:spcPts val="800"/>
                        </a:spcAft>
                      </a:pPr>
                      <a:endParaRPr lang="en-GB" sz="1100" b="0" i="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Campaign to inform migrants about their rights, particularly employment</a:t>
                      </a:r>
                      <a:endParaRPr lang="en-GB" sz="1100" b="0" i="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Chamber Ireland: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Labour Force developments: </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Chambers Ireland will be calling on the next Government to think creatively about how we can support greater labour force participation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(website)</a:t>
                      </a:r>
                    </a:p>
                    <a:p>
                      <a:pPr>
                        <a:lnSpc>
                          <a:spcPct val="107000"/>
                        </a:lnSpc>
                        <a:spcAft>
                          <a:spcPts val="800"/>
                        </a:spcAft>
                      </a:pPr>
                      <a:endParaRPr lang="en-GB" sz="1100" b="0" i="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2486540"/>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3 – Employment and Pathways to work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2584891991"/>
                  </a:ext>
                </a:extLst>
              </a:tr>
              <a:tr h="370840">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b) , c) and d)</a:t>
                      </a:r>
                      <a:endParaRPr lang="en-GB" sz="1100" b="1"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Support employers in being more inclusive and supportive of migrant workers and inclusion of an integration category in business awards </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Waterford City chamber Strategic plan: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Objective 3: </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"Promote and enhance a vibrant, diverse…economy in Waterford…attracting talent to Waterford"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(p.8)</a:t>
                      </a:r>
                      <a:endParaRPr lang="en-GB" sz="1100" b="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8938618"/>
                  </a:ext>
                </a:extLst>
              </a:tr>
            </a:tbl>
          </a:graphicData>
        </a:graphic>
      </p:graphicFrame>
    </p:spTree>
    <p:extLst>
      <p:ext uri="{BB962C8B-B14F-4D97-AF65-F5344CB8AC3E}">
        <p14:creationId xmlns:p14="http://schemas.microsoft.com/office/powerpoint/2010/main" val="3761431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Local Enterprise Office 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1968150051"/>
              </p:ext>
            </p:extLst>
          </p:nvPr>
        </p:nvGraphicFramePr>
        <p:xfrm>
          <a:off x="284018" y="539750"/>
          <a:ext cx="8707581" cy="2194878"/>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1 – Access to Public Services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a:t>
                      </a:r>
                      <a:endParaRPr lang="en-GB" sz="11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Campaign to inform migrants about their rights, particularly employment</a:t>
                      </a:r>
                      <a:endParaRPr lang="en-GB" sz="1100" b="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LEO Mission Statement: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To ensure a co-ordinated and cohesive development of micro enterprise for Ireland which contributes to economic growth and job creation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(Website)</a:t>
                      </a:r>
                      <a:endParaRPr lang="en-GB" sz="1100" b="0" i="1"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3 – Employment and Pathways to work</a:t>
                      </a:r>
                      <a:endParaRPr lang="en-GB" sz="1100" b="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2584891991"/>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b) and d)</a:t>
                      </a:r>
                      <a:endParaRPr lang="en-GB" sz="11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Support employers in being more inclusive and supportive of migrant workers, support regional events that promote entrepreneurship and innovation</a:t>
                      </a:r>
                      <a:endParaRPr lang="en-GB" sz="1100" b="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LEO Mission Statement: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We serve as a ‘first stop shop’ to provide strategic, administrative, technical and financial support and services to start, grow and develop micro and small business in each local area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(Website)</a:t>
                      </a:r>
                      <a:endParaRPr lang="en-GB" sz="1100" b="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8938618"/>
                  </a:ext>
                </a:extLst>
              </a:tr>
            </a:tbl>
          </a:graphicData>
        </a:graphic>
      </p:graphicFrame>
    </p:spTree>
    <p:extLst>
      <p:ext uri="{BB962C8B-B14F-4D97-AF65-F5344CB8AC3E}">
        <p14:creationId xmlns:p14="http://schemas.microsoft.com/office/powerpoint/2010/main" val="936618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Waterford Leader partnership 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4292803474"/>
              </p:ext>
            </p:extLst>
          </p:nvPr>
        </p:nvGraphicFramePr>
        <p:xfrm>
          <a:off x="284018" y="539750"/>
          <a:ext cx="8707581" cy="2822258"/>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8 – Volunteering</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Build on the LEADER welcoming programme, in Lismore, mainstream its best elements</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WLP Strategy Statement: </a:t>
                      </a:r>
                      <a:r>
                        <a:rPr lang="en-GB" sz="1100" b="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Diversity: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enrichment of cultural, ethnic and racial representation from work, customers and partners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(p.7)</a:t>
                      </a:r>
                    </a:p>
                    <a:p>
                      <a:pPr>
                        <a:lnSpc>
                          <a:spcPct val="107000"/>
                        </a:lnSpc>
                        <a:spcAft>
                          <a:spcPts val="800"/>
                        </a:spcAft>
                      </a:pP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b)</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Provide training in interculturalism for all community groups</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WLP Strategy Statement: </a:t>
                      </a:r>
                      <a:r>
                        <a:rPr lang="en-GB" sz="110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Diversity:</a:t>
                      </a:r>
                      <a:r>
                        <a:rPr lang="en-GB" sz="1100" u="none"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enrichment of cultural, ethnic and racial representation from work, customers and partners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(p.7)</a:t>
                      </a:r>
                    </a:p>
                    <a:p>
                      <a:pPr>
                        <a:lnSpc>
                          <a:spcPct val="107000"/>
                        </a:lnSpc>
                        <a:spcAft>
                          <a:spcPts val="800"/>
                        </a:spcAft>
                      </a:pP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248654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 </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Support work of organisations that are active at working with migrant groups</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WLP Strategy Statement: </a:t>
                      </a: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In collaboration with others and also on its own when needed to promote and drive socio economic development in rural County Waterford… with a corresponding decrease in social exclusion and poverty </a:t>
                      </a:r>
                      <a:r>
                        <a:rPr lang="en-GB" sz="110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(p.4)</a:t>
                      </a:r>
                    </a:p>
                    <a:p>
                      <a:pPr>
                        <a:lnSpc>
                          <a:spcPct val="107000"/>
                        </a:lnSpc>
                        <a:spcAft>
                          <a:spcPts val="800"/>
                        </a:spcAft>
                      </a:pP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84891991"/>
                  </a:ext>
                </a:extLst>
              </a:tr>
            </a:tbl>
          </a:graphicData>
        </a:graphic>
      </p:graphicFrame>
    </p:spTree>
    <p:extLst>
      <p:ext uri="{BB962C8B-B14F-4D97-AF65-F5344CB8AC3E}">
        <p14:creationId xmlns:p14="http://schemas.microsoft.com/office/powerpoint/2010/main" val="4014958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b="1" dirty="0">
                <a:latin typeface="Abel" panose="02000506030000020004" pitchFamily="2" charset="0"/>
                <a:ea typeface="Calibri" panose="020F0502020204030204" pitchFamily="34" charset="0"/>
                <a:cs typeface="Times New Roman" panose="02020603050405020304" pitchFamily="18" charset="0"/>
              </a:rPr>
              <a:t>CYSP </a:t>
            </a:r>
            <a:r>
              <a:rPr lang="en-GB" sz="1400" b="1" dirty="0">
                <a:effectLst/>
                <a:latin typeface="Abel" panose="02000506030000020004" pitchFamily="2" charset="0"/>
                <a:ea typeface="Calibri" panose="020F0502020204030204" pitchFamily="34" charset="0"/>
                <a:cs typeface="Times New Roman" panose="02020603050405020304" pitchFamily="18" charset="0"/>
              </a:rPr>
              <a:t>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833469128"/>
              </p:ext>
            </p:extLst>
          </p:nvPr>
        </p:nvGraphicFramePr>
        <p:xfrm>
          <a:off x="284018" y="539750"/>
          <a:ext cx="8707581" cy="4232361"/>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lang="en-GB" sz="1100" b="1" dirty="0">
                          <a:solidFill>
                            <a:srgbClr val="000000"/>
                          </a:solidFill>
                          <a:effectLst/>
                          <a:latin typeface="Abel" panose="02000506030000020004" pitchFamily="2" charset="0"/>
                        </a:rPr>
                        <a:t>1 – Access to Public Services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p>
                      <a:pPr algn="l">
                        <a:lnSpc>
                          <a:spcPct val="107000"/>
                        </a:lnSpc>
                        <a:spcAft>
                          <a:spcPts val="800"/>
                        </a:spcAft>
                      </a:pP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b)</a:t>
                      </a:r>
                      <a:endParaRPr lang="en-GB" sz="1100" b="1"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Create a Directory of Services</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Children and Young peoples plan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Outcome 5: </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Map services that exist, particularly for those Roma children and those living in Direct provision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(p.97)</a:t>
                      </a:r>
                      <a:endParaRPr lang="en-GB" sz="1100" b="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r h="370840">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a:t>
                      </a:r>
                      <a:endParaRPr lang="en-GB" sz="1100" b="1"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Training to agency personnel to better understand cultural backgrounds</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Children and Young peoples plan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Outcome 5: </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Implement a calendar of diversity training/workshops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(p.97)</a:t>
                      </a:r>
                      <a:endParaRPr lang="en-GB" sz="1100" b="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2486540"/>
                  </a:ext>
                </a:extLst>
              </a:tr>
              <a:tr h="370840">
                <a:tc>
                  <a:txBody>
                    <a:bodyPr/>
                    <a:lstStyle/>
                    <a:p>
                      <a:endParaRPr lang="en-GB" sz="1100" b="1"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b="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2584891991"/>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2 – Education / Lifelong Learning</a:t>
                      </a:r>
                      <a:endParaRPr lang="en-GB" sz="1100" b="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b="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378938618"/>
                  </a:ext>
                </a:extLst>
              </a:tr>
              <a:tr h="370840">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f)</a:t>
                      </a:r>
                      <a:endParaRPr lang="en-GB" sz="1100" b="1"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Support schools and early learning centres to promote integration</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Children and Young peoples plan,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Specific aim: </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inclusive social activities for marginalised groups, such as migrant communities’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(p.108)</a:t>
                      </a:r>
                      <a:endParaRPr lang="en-GB" sz="1100" b="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7118833"/>
                  </a:ext>
                </a:extLst>
              </a:tr>
              <a:tr h="370840">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g)</a:t>
                      </a:r>
                      <a:endParaRPr lang="en-GB" sz="1100" b="1"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Support all schools to eradicate all bullying on the basis of…ethnicity…nationality…cultural background</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As above</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0733826"/>
                  </a:ext>
                </a:extLst>
              </a:tr>
              <a:tr h="279168">
                <a:tc gridSpan="2">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3 – Employment and Pathways to work</a:t>
                      </a:r>
                      <a:endParaRPr lang="en-GB" sz="1100" b="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857135368"/>
                  </a:ext>
                </a:extLst>
              </a:tr>
              <a:tr h="370840">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a:t>
                      </a:r>
                      <a:endParaRPr lang="en-GB" sz="1100" b="1"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Undertake a skills Audit of migrants</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Children and Young peoples plan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Outcome 5: </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Map services that exist, particularly for those Roma children and those living in Direct provision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(p.97)</a:t>
                      </a:r>
                      <a:endParaRPr lang="en-GB" sz="1100" b="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2226410"/>
                  </a:ext>
                </a:extLst>
              </a:tr>
              <a:tr h="370840">
                <a:tc>
                  <a:txBody>
                    <a:bodyPr/>
                    <a:lstStyle/>
                    <a:p>
                      <a:pPr>
                        <a:lnSpc>
                          <a:spcPct val="107000"/>
                        </a:lnSpc>
                        <a:spcAft>
                          <a:spcPts val="800"/>
                        </a:spcAft>
                      </a:pP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2759351"/>
                  </a:ext>
                </a:extLst>
              </a:tr>
            </a:tbl>
          </a:graphicData>
        </a:graphic>
      </p:graphicFrame>
    </p:spTree>
    <p:extLst>
      <p:ext uri="{BB962C8B-B14F-4D97-AF65-F5344CB8AC3E}">
        <p14:creationId xmlns:p14="http://schemas.microsoft.com/office/powerpoint/2010/main" val="1452896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b="1" dirty="0">
                <a:latin typeface="Abel" panose="02000506030000020004" pitchFamily="2" charset="0"/>
                <a:ea typeface="Calibri" panose="020F0502020204030204" pitchFamily="34" charset="0"/>
                <a:cs typeface="Times New Roman" panose="02020603050405020304" pitchFamily="18" charset="0"/>
              </a:rPr>
              <a:t>CYSP </a:t>
            </a:r>
            <a:r>
              <a:rPr lang="en-GB" sz="1400" b="1" dirty="0">
                <a:effectLst/>
                <a:latin typeface="Abel" panose="02000506030000020004" pitchFamily="2" charset="0"/>
                <a:ea typeface="Calibri" panose="020F0502020204030204" pitchFamily="34" charset="0"/>
                <a:cs typeface="Times New Roman" panose="02020603050405020304" pitchFamily="18" charset="0"/>
              </a:rPr>
              <a:t>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3539647621"/>
              </p:ext>
            </p:extLst>
          </p:nvPr>
        </p:nvGraphicFramePr>
        <p:xfrm>
          <a:off x="284018" y="539750"/>
          <a:ext cx="8707581" cy="1907541"/>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6">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lang="en-GB" sz="1100" b="1" dirty="0">
                          <a:solidFill>
                            <a:srgbClr val="000000"/>
                          </a:solidFill>
                          <a:effectLst/>
                          <a:latin typeface="Abel" panose="02000506030000020004" pitchFamily="2" charset="0"/>
                        </a:rPr>
                        <a:t>5 – Integration and social inclusion</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p>
                      <a:pPr algn="l">
                        <a:lnSpc>
                          <a:spcPct val="107000"/>
                        </a:lnSpc>
                        <a:spcAft>
                          <a:spcPts val="800"/>
                        </a:spcAft>
                      </a:pP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 d) and g)</a:t>
                      </a:r>
                      <a:endParaRPr lang="en-GB" sz="1100" b="1"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Further develop the Migrant integration forum to help it compile its own strategic plan, have more of an influence to ensure migrant increased participation in Waterford</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Children and Young peoples plan: </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Identifies Migrant integration forum as the agency to work with as a conduit to support migrants, ranking them as level 1 on the Hardiker Level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(p.50)</a:t>
                      </a:r>
                      <a:endParaRPr lang="en-GB" sz="1100" b="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244544"/>
                  </a:ext>
                </a:extLst>
              </a:tr>
              <a:tr h="370840">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a:t>
                      </a:r>
                      <a:endParaRPr lang="en-GB" sz="1100" b="1"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Training to agency personnel to better understand cultural backgrounds</a:t>
                      </a:r>
                      <a:endParaRPr lang="en-GB" sz="1100" b="0" i="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Children and Young peoples plan: </a:t>
                      </a:r>
                      <a:r>
                        <a:rPr lang="en-GB" sz="1100" b="0" i="0" u="sng"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Outcome 5: </a:t>
                      </a: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Implement a calendar of diversity training/workshops </a:t>
                      </a:r>
                      <a:r>
                        <a:rPr lang="en-GB" sz="1100" b="0" i="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(p.97)</a:t>
                      </a:r>
                      <a:endParaRPr lang="en-GB" sz="1100" b="0" i="1"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2486540"/>
                  </a:ext>
                </a:extLst>
              </a:tr>
            </a:tbl>
          </a:graphicData>
        </a:graphic>
      </p:graphicFrame>
    </p:spTree>
    <p:extLst>
      <p:ext uri="{BB962C8B-B14F-4D97-AF65-F5344CB8AC3E}">
        <p14:creationId xmlns:p14="http://schemas.microsoft.com/office/powerpoint/2010/main" val="1753513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HSE Wellbeing 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4191732385"/>
              </p:ext>
            </p:extLst>
          </p:nvPr>
        </p:nvGraphicFramePr>
        <p:xfrm>
          <a:off x="284018" y="539750"/>
          <a:ext cx="8707582" cy="4040759"/>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7">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1 – Access to Public Services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pPr algn="l">
                        <a:lnSpc>
                          <a:spcPct val="107000"/>
                        </a:lnSpc>
                        <a:spcAft>
                          <a:spcPts val="800"/>
                        </a:spcAft>
                      </a:pP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a welcome to Waterford HUB</a:t>
                      </a:r>
                      <a:endParaRPr lang="en-GB" sz="1100" b="0" i="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Community Healthcare operational plan: </a:t>
                      </a:r>
                      <a:r>
                        <a:rPr lang="en-GB" sz="1100" u="sng"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Social Inclusion Service Delivery: </a:t>
                      </a:r>
                      <a:r>
                        <a:rPr lang="en-GB" sz="1100" u="none"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Migrants recognised as a vulnerable group with a commitment to improving health outcomes for said vulnerable group (</a:t>
                      </a:r>
                      <a:r>
                        <a:rPr lang="en-GB" sz="1100" i="1" u="none"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p.51)</a:t>
                      </a:r>
                      <a:endParaRPr lang="en-GB" sz="1100" i="1" u="sng"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4451181"/>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Campaign to inform migrants about their rights.</a:t>
                      </a:r>
                      <a:endParaRPr lang="en-GB" sz="1100" b="0" i="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lang="en-GB" sz="11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Community Healthcare operational plan: </a:t>
                      </a:r>
                      <a:r>
                        <a:rPr lang="en-GB" sz="1100" u="sng"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Social Inclusion Service Delivery: </a:t>
                      </a:r>
                      <a:r>
                        <a:rPr lang="en-GB" sz="1100" u="none"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Migrants recognised as a vulnerable group with a commitment to improving health outcomes for said vulnerable group (</a:t>
                      </a:r>
                      <a:r>
                        <a:rPr lang="en-GB" sz="1100" i="1" u="none"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p.51)</a:t>
                      </a:r>
                      <a:endParaRPr lang="en-GB" sz="1100" i="1" u="sng"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7404782"/>
                  </a:ext>
                </a:extLst>
              </a:tr>
              <a:tr h="185623">
                <a:tc gridSpan="3">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lang="en-GB" sz="1100" b="1" dirty="0">
                          <a:solidFill>
                            <a:srgbClr val="000000"/>
                          </a:solidFill>
                          <a:effectLst/>
                          <a:latin typeface="Abel" panose="02000506030000020004" pitchFamily="2" charset="0"/>
                        </a:rPr>
                        <a:t>4 - Health</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12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48507935"/>
                  </a:ext>
                </a:extLst>
              </a:tr>
              <a:tr h="370840">
                <a:tc>
                  <a:txBody>
                    <a:bodyPr/>
                    <a:lstStyle/>
                    <a:p>
                      <a:pPr algn="l">
                        <a:lnSpc>
                          <a:spcPct val="107000"/>
                        </a:lnSpc>
                        <a:spcAft>
                          <a:spcPts val="800"/>
                        </a:spcAft>
                      </a:pPr>
                      <a:r>
                        <a:rPr lang="en-GB" sz="12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c)</a:t>
                      </a:r>
                    </a:p>
                  </a:txBody>
                  <a:tcPr marL="68580" marR="68580" marT="0" marB="0"/>
                </a:tc>
                <a:tc>
                  <a:txBody>
                    <a:bodyPr/>
                    <a:lstStyle/>
                    <a:p>
                      <a:r>
                        <a:rPr lang="en-GB" sz="1100" b="0" dirty="0">
                          <a:solidFill>
                            <a:srgbClr val="000000"/>
                          </a:solidFill>
                          <a:latin typeface="Abel" panose="02000506030000020004" pitchFamily="2" charset="0"/>
                        </a:rPr>
                        <a:t>Ensure migrants better informed to better access health care</a:t>
                      </a:r>
                    </a:p>
                  </a:txBody>
                  <a:tcPr marL="68580" marR="68580" marT="0" marB="0"/>
                </a:tc>
                <a:tc>
                  <a:txBody>
                    <a:bodyPr/>
                    <a:lstStyle/>
                    <a:p>
                      <a:r>
                        <a:rPr lang="en-GB" sz="1100" b="1" dirty="0">
                          <a:solidFill>
                            <a:srgbClr val="000000"/>
                          </a:solidFill>
                          <a:latin typeface="Abel" panose="02000506030000020004" pitchFamily="2" charset="0"/>
                        </a:rPr>
                        <a:t>Healthy Ireland CHO 5 Implementation plan: </a:t>
                      </a:r>
                      <a:r>
                        <a:rPr lang="en-GB" sz="1100" b="0" u="sng" dirty="0">
                          <a:solidFill>
                            <a:srgbClr val="000000"/>
                          </a:solidFill>
                          <a:latin typeface="Abel" panose="02000506030000020004" pitchFamily="2" charset="0"/>
                        </a:rPr>
                        <a:t>4.1 Minority Groups: </a:t>
                      </a:r>
                      <a:r>
                        <a:rPr lang="en-GB" sz="1100" b="0" u="none" dirty="0">
                          <a:solidFill>
                            <a:srgbClr val="000000"/>
                          </a:solidFill>
                          <a:latin typeface="Abel" panose="02000506030000020004" pitchFamily="2" charset="0"/>
                        </a:rPr>
                        <a:t>“</a:t>
                      </a:r>
                      <a:r>
                        <a:rPr lang="en-GB" sz="1100" dirty="0">
                          <a:solidFill>
                            <a:srgbClr val="000000"/>
                          </a:solidFill>
                          <a:latin typeface="Abel" panose="02000506030000020004" pitchFamily="2" charset="0"/>
                        </a:rPr>
                        <a:t>We are conscious that these new communities may have particular health needs and many need support in accessing service” (p.36)</a:t>
                      </a:r>
                      <a:endParaRPr lang="en-GB" sz="1100" b="1" dirty="0">
                        <a:solidFill>
                          <a:srgbClr val="000000"/>
                        </a:solidFill>
                        <a:latin typeface="Abel" panose="02000506030000020004" pitchFamily="2" charset="0"/>
                      </a:endParaRPr>
                    </a:p>
                  </a:txBody>
                  <a:tcPr marL="68580" marR="68580" marT="0" marB="0"/>
                </a:tc>
                <a:extLst>
                  <a:ext uri="{0D108BD9-81ED-4DB2-BD59-A6C34878D82A}">
                    <a16:rowId xmlns:a16="http://schemas.microsoft.com/office/drawing/2014/main" val="2722524773"/>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5 – Integration and social inclusion</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800"/>
                        </a:spcAft>
                      </a:pP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5635058"/>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 , d) and 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Furter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the Waterford Integration forum, helping it to develop its own strategic plan, to use Waterford integration forum as a conduit of information and create stronger linkages for the WIF</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latin typeface="Abel" panose="02000506030000020004" pitchFamily="2" charset="0"/>
                        </a:rPr>
                        <a:t>Healthy Ireland CHO 5 Implementation plan: </a:t>
                      </a:r>
                      <a:r>
                        <a:rPr lang="en-GB" sz="1100" b="0" u="sng" dirty="0">
                          <a:solidFill>
                            <a:srgbClr val="000000"/>
                          </a:solidFill>
                          <a:latin typeface="Abel" panose="02000506030000020004" pitchFamily="2" charset="0"/>
                        </a:rPr>
                        <a:t>PW Objective 2 and 4: </a:t>
                      </a:r>
                      <a:r>
                        <a:rPr lang="en-GB" sz="1100" b="0" u="none" dirty="0">
                          <a:solidFill>
                            <a:srgbClr val="000000"/>
                          </a:solidFill>
                          <a:latin typeface="Abel" panose="02000506030000020004" pitchFamily="2" charset="0"/>
                        </a:rPr>
                        <a:t>“Work with the voluntary and community sector to ensure a greater integration of services… support LCDC’s to help the implementation …of their local strategic plan” (p82)</a:t>
                      </a:r>
                      <a:endParaRPr lang="en-GB" sz="1100" u="none"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7918413"/>
                  </a:ext>
                </a:extLst>
              </a:tr>
            </a:tbl>
          </a:graphicData>
        </a:graphic>
      </p:graphicFrame>
    </p:spTree>
    <p:extLst>
      <p:ext uri="{BB962C8B-B14F-4D97-AF65-F5344CB8AC3E}">
        <p14:creationId xmlns:p14="http://schemas.microsoft.com/office/powerpoint/2010/main" val="304269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E27195C4-9F68-B70B-18F4-9EB6E5BAD48C}"/>
              </a:ext>
            </a:extLst>
          </p:cNvPr>
          <p:cNvSpPr txBox="1"/>
          <p:nvPr/>
        </p:nvSpPr>
        <p:spPr>
          <a:xfrm>
            <a:off x="630382" y="147518"/>
            <a:ext cx="7883236" cy="312650"/>
          </a:xfrm>
          <a:prstGeom prst="rect">
            <a:avLst/>
          </a:prstGeom>
          <a:noFill/>
        </p:spPr>
        <p:txBody>
          <a:bodyPr wrap="square">
            <a:spAutoFit/>
          </a:bodyPr>
          <a:lstStyle/>
          <a:p>
            <a:pPr algn="ctr">
              <a:lnSpc>
                <a:spcPct val="107000"/>
              </a:lnSpc>
              <a:spcAft>
                <a:spcPts val="800"/>
              </a:spcAft>
            </a:pPr>
            <a:r>
              <a:rPr lang="en-GB" sz="1400" b="1" dirty="0">
                <a:effectLst/>
                <a:latin typeface="Abel" panose="02000506030000020004" pitchFamily="2" charset="0"/>
                <a:ea typeface="Calibri" panose="020F0502020204030204" pitchFamily="34" charset="0"/>
                <a:cs typeface="Times New Roman" panose="02020603050405020304" pitchFamily="18" charset="0"/>
              </a:rPr>
              <a:t>Waterford Area Partnership and the Waterford Migrant integration Strategy</a:t>
            </a:r>
            <a:endParaRPr lang="en-GB" sz="1200" dirty="0">
              <a:effectLst/>
              <a:latin typeface="Abel" panose="02000506030000020004" pitchFamily="2" charset="0"/>
              <a:ea typeface="Calibri" panose="020F0502020204030204" pitchFamily="34" charset="0"/>
              <a:cs typeface="Times New Roman" panose="02020603050405020304" pitchFamily="18" charset="0"/>
            </a:endParaRPr>
          </a:p>
        </p:txBody>
      </p:sp>
      <p:graphicFrame>
        <p:nvGraphicFramePr>
          <p:cNvPr id="18" name="Table 18">
            <a:extLst>
              <a:ext uri="{FF2B5EF4-FFF2-40B4-BE49-F238E27FC236}">
                <a16:creationId xmlns:a16="http://schemas.microsoft.com/office/drawing/2014/main" id="{721034F1-91BD-5732-B5F1-1B3EB0C7CFB0}"/>
              </a:ext>
            </a:extLst>
          </p:cNvPr>
          <p:cNvGraphicFramePr>
            <a:graphicFrameLocks noGrp="1"/>
          </p:cNvGraphicFramePr>
          <p:nvPr>
            <p:extLst>
              <p:ext uri="{D42A27DB-BD31-4B8C-83A1-F6EECF244321}">
                <p14:modId xmlns:p14="http://schemas.microsoft.com/office/powerpoint/2010/main" val="1067118111"/>
              </p:ext>
            </p:extLst>
          </p:nvPr>
        </p:nvGraphicFramePr>
        <p:xfrm>
          <a:off x="284018" y="539750"/>
          <a:ext cx="8707582" cy="2915857"/>
        </p:xfrm>
        <a:graphic>
          <a:graphicData uri="http://schemas.openxmlformats.org/drawingml/2006/table">
            <a:tbl>
              <a:tblPr firstRow="1" bandRow="1">
                <a:tableStyleId>{0E3FDE45-AF77-4B5C-9715-49D594BDF05E}</a:tableStyleId>
              </a:tblPr>
              <a:tblGrid>
                <a:gridCol w="955964">
                  <a:extLst>
                    <a:ext uri="{9D8B030D-6E8A-4147-A177-3AD203B41FA5}">
                      <a16:colId xmlns:a16="http://schemas.microsoft.com/office/drawing/2014/main" val="1828675136"/>
                    </a:ext>
                  </a:extLst>
                </a:gridCol>
                <a:gridCol w="2867891">
                  <a:extLst>
                    <a:ext uri="{9D8B030D-6E8A-4147-A177-3AD203B41FA5}">
                      <a16:colId xmlns:a16="http://schemas.microsoft.com/office/drawing/2014/main" val="2873181964"/>
                    </a:ext>
                  </a:extLst>
                </a:gridCol>
                <a:gridCol w="4883727">
                  <a:extLst>
                    <a:ext uri="{9D8B030D-6E8A-4147-A177-3AD203B41FA5}">
                      <a16:colId xmlns:a16="http://schemas.microsoft.com/office/drawing/2014/main" val="811547095"/>
                    </a:ext>
                  </a:extLst>
                </a:gridCol>
              </a:tblGrid>
              <a:tr h="370840">
                <a:tc>
                  <a:txBody>
                    <a:bodyPr/>
                    <a:lstStyle/>
                    <a:p>
                      <a:pPr>
                        <a:lnSpc>
                          <a:spcPct val="107000"/>
                        </a:lnSpc>
                        <a:spcAft>
                          <a:spcPts val="800"/>
                        </a:spcAft>
                      </a:pPr>
                      <a:r>
                        <a:rPr lang="en-GB" sz="1100" b="1" dirty="0">
                          <a:solidFill>
                            <a:srgbClr val="000000"/>
                          </a:solidFill>
                          <a:effectLst/>
                          <a:latin typeface="Abel" panose="02000506030000020004" pitchFamily="2" charset="0"/>
                        </a:rPr>
                        <a:t>Theme</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Strategic Action WMIS (Key words)</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rPr>
                        <a:t>Specific Link</a:t>
                      </a:r>
                      <a:endParaRPr lang="en-GB" sz="110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8313047"/>
                  </a:ext>
                </a:extLst>
              </a:tr>
              <a:tr h="370840">
                <a:tc gridSpan="2">
                  <a:txBody>
                    <a:bodyPr/>
                    <a:lstStyle/>
                    <a:p>
                      <a:pPr algn="l">
                        <a:lnSpc>
                          <a:spcPct val="107000"/>
                        </a:lnSpc>
                        <a:spcAft>
                          <a:spcPts val="800"/>
                        </a:spcAft>
                      </a:pPr>
                      <a:r>
                        <a:rPr lang="en-GB" sz="1100" b="1" dirty="0">
                          <a:solidFill>
                            <a:srgbClr val="000000"/>
                          </a:solidFill>
                          <a:effectLst/>
                          <a:latin typeface="Abel" panose="02000506030000020004" pitchFamily="2" charset="0"/>
                        </a:rPr>
                        <a:t>1 – Access to Public Services</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sz="1100" dirty="0">
                        <a:effectLst/>
                        <a:latin typeface="Abel" panose="02000506030000020004" pitchFamily="2" charset="0"/>
                        <a:cs typeface="Times New Roman" panose="02020603050405020304" pitchFamily="18" charset="0"/>
                      </a:endParaRPr>
                    </a:p>
                  </a:txBody>
                  <a:tcPr marL="68580" marR="68580" marT="0" marB="0"/>
                </a:tc>
                <a:tc>
                  <a:txBody>
                    <a:bodyPr/>
                    <a:lstStyle/>
                    <a:p>
                      <a:pPr algn="l">
                        <a:lnSpc>
                          <a:spcPct val="107000"/>
                        </a:lnSpc>
                        <a:spcAft>
                          <a:spcPts val="800"/>
                        </a:spcAft>
                      </a:pP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9177410"/>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a) , d) and f)</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lang="en-GB" sz="1100" b="0" i="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a welcome to Waterford HUB, Campaign to inform migrants about their rights and build on existing information challenges</a:t>
                      </a:r>
                      <a:endParaRPr lang="en-GB" sz="1100" b="0" i="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p>
                      <a:pPr>
                        <a:lnSpc>
                          <a:spcPct val="107000"/>
                        </a:lnSpc>
                        <a:spcAft>
                          <a:spcPts val="800"/>
                        </a:spcAft>
                      </a:pPr>
                      <a:endParaRPr lang="en-GB" sz="1100" b="0" i="0"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SICAP Programme: </a:t>
                      </a:r>
                      <a:r>
                        <a:rPr lang="en-GB" sz="1100" u="sng"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Section 3, Target Groups</a:t>
                      </a:r>
                      <a:r>
                        <a:rPr lang="en-GB" sz="1100" u="none" dirty="0">
                          <a:solidFill>
                            <a:srgbClr val="000000"/>
                          </a:solidFill>
                          <a:effectLst/>
                          <a:latin typeface="Abel" panose="02000506030000020004" pitchFamily="2" charset="0"/>
                          <a:ea typeface="Calibri" panose="020F0502020204030204" pitchFamily="34" charset="0"/>
                          <a:cs typeface="Times New Roman" panose="02020603050405020304" pitchFamily="18" charset="0"/>
                        </a:rPr>
                        <a:t>: New communities are acknowledged as a specific target group</a:t>
                      </a:r>
                      <a:endParaRPr lang="en-GB" sz="1100" i="1" u="sng"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4451181"/>
                  </a:ext>
                </a:extLst>
              </a:tr>
              <a:tr h="185623">
                <a:tc gridSpan="3">
                  <a:txBody>
                    <a:bodyPr/>
                    <a:lstStyle/>
                    <a:p>
                      <a:pPr algn="l">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5 – Integration and social inclusion</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p>
                      <a:pPr algn="ctr">
                        <a:lnSpc>
                          <a:spcPct val="107000"/>
                        </a:lnSpc>
                        <a:spcAft>
                          <a:spcPts val="800"/>
                        </a:spcAft>
                      </a:pPr>
                      <a:endParaRPr lang="en-GB" sz="1200" b="1" dirty="0">
                        <a:solidFill>
                          <a:srgbClr val="000000"/>
                        </a:solidFill>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48507935"/>
                  </a:ext>
                </a:extLst>
              </a:tr>
              <a:tr h="370840">
                <a:tc>
                  <a:txBody>
                    <a:bodyPr/>
                    <a:lstStyle/>
                    <a:p>
                      <a:pPr>
                        <a:lnSpc>
                          <a:spcPct val="107000"/>
                        </a:lnSpc>
                        <a:spcAft>
                          <a:spcPts val="800"/>
                        </a:spcAft>
                      </a:pPr>
                      <a:r>
                        <a:rPr lang="en-GB" sz="1100" b="1"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c) , d) and e)</a:t>
                      </a:r>
                      <a:endParaRPr lang="en-GB" sz="110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Furter </a:t>
                      </a:r>
                      <a:r>
                        <a:rPr lang="en-GB" sz="1100" b="0" dirty="0">
                          <a:solidFill>
                            <a:srgbClr val="000000"/>
                          </a:solidFill>
                          <a:effectLst/>
                          <a:latin typeface="Abel" panose="02000506030000020004" pitchFamily="2" charset="0"/>
                          <a:ea typeface="Times New Roman" panose="02020603050405020304" pitchFamily="18" charset="0"/>
                          <a:cs typeface="Calibri" panose="020F0502020204030204" pitchFamily="34" charset="0"/>
                        </a:rPr>
                        <a:t>develop the Waterford Integration forum, helping it to develop its own strategic plan, to use Waterford integration forum as a conduit of information and create stronger linkages for the WIF</a:t>
                      </a:r>
                      <a:endParaRPr lang="en-GB" sz="1100" b="0"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b="1" dirty="0">
                          <a:solidFill>
                            <a:srgbClr val="000000"/>
                          </a:solidFill>
                          <a:latin typeface="Abel" panose="02000506030000020004" pitchFamily="2" charset="0"/>
                        </a:rPr>
                        <a:t>SICAP Programme: </a:t>
                      </a:r>
                      <a:r>
                        <a:rPr lang="en-GB" sz="1100" b="0" u="sng" dirty="0">
                          <a:solidFill>
                            <a:srgbClr val="000000"/>
                          </a:solidFill>
                          <a:latin typeface="Abel" panose="02000506030000020004" pitchFamily="2" charset="0"/>
                        </a:rPr>
                        <a:t>Thematic Area G1:2: </a:t>
                      </a:r>
                      <a:r>
                        <a:rPr lang="en-GB" sz="1100" b="0" u="none" dirty="0">
                          <a:solidFill>
                            <a:srgbClr val="000000"/>
                          </a:solidFill>
                          <a:latin typeface="Abel" panose="02000506030000020004" pitchFamily="2" charset="0"/>
                        </a:rPr>
                        <a:t>“Must have a social inclusion  or equality focus… such as migrants.” with a specific requirement to “capacity build/empower and [ensure they] are strategically involved”  (p18)</a:t>
                      </a:r>
                      <a:endParaRPr lang="en-GB" sz="1100" u="none" dirty="0">
                        <a:effectLst/>
                        <a:latin typeface="Abel" panose="02000506030000020004"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7918413"/>
                  </a:ext>
                </a:extLst>
              </a:tr>
            </a:tbl>
          </a:graphicData>
        </a:graphic>
      </p:graphicFrame>
    </p:spTree>
    <p:extLst>
      <p:ext uri="{BB962C8B-B14F-4D97-AF65-F5344CB8AC3E}">
        <p14:creationId xmlns:p14="http://schemas.microsoft.com/office/powerpoint/2010/main" val="2467241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91"/>
        <p:cNvGrpSpPr/>
        <p:nvPr/>
      </p:nvGrpSpPr>
      <p:grpSpPr>
        <a:xfrm>
          <a:off x="0" y="0"/>
          <a:ext cx="0" cy="0"/>
          <a:chOff x="0" y="0"/>
          <a:chExt cx="0" cy="0"/>
        </a:xfrm>
      </p:grpSpPr>
      <p:sp>
        <p:nvSpPr>
          <p:cNvPr id="3892" name="Google Shape;3892;p64"/>
          <p:cNvSpPr txBox="1">
            <a:spLocks noGrp="1"/>
          </p:cNvSpPr>
          <p:nvPr>
            <p:ph type="title"/>
          </p:nvPr>
        </p:nvSpPr>
        <p:spPr>
          <a:xfrm>
            <a:off x="2642275" y="2165438"/>
            <a:ext cx="3859500" cy="48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00000"/>
                </a:solidFill>
              </a:rPr>
              <a:t>Implementation</a:t>
            </a:r>
            <a:endParaRPr dirty="0">
              <a:solidFill>
                <a:srgbClr val="000000"/>
              </a:solidFill>
            </a:endParaRPr>
          </a:p>
        </p:txBody>
      </p:sp>
      <p:sp>
        <p:nvSpPr>
          <p:cNvPr id="3893" name="Google Shape;3893;p64"/>
          <p:cNvSpPr txBox="1">
            <a:spLocks noGrp="1"/>
          </p:cNvSpPr>
          <p:nvPr>
            <p:ph type="body" idx="1"/>
          </p:nvPr>
        </p:nvSpPr>
        <p:spPr>
          <a:xfrm>
            <a:off x="2162250" y="2647838"/>
            <a:ext cx="4819500" cy="90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000000"/>
                </a:solidFill>
              </a:rPr>
              <a:t>How to ensure full implementation and what steps the LCDC can take to ensure it is implemnted and sustainable</a:t>
            </a:r>
            <a:endParaRPr dirty="0">
              <a:solidFill>
                <a:srgbClr val="000000"/>
              </a:solidFill>
            </a:endParaRPr>
          </a:p>
        </p:txBody>
      </p:sp>
      <p:sp>
        <p:nvSpPr>
          <p:cNvPr id="3894" name="Google Shape;3894;p64"/>
          <p:cNvSpPr txBox="1">
            <a:spLocks noGrp="1"/>
          </p:cNvSpPr>
          <p:nvPr>
            <p:ph type="title" idx="2"/>
          </p:nvPr>
        </p:nvSpPr>
        <p:spPr>
          <a:xfrm>
            <a:off x="4115425" y="1588450"/>
            <a:ext cx="913200" cy="470400"/>
          </a:xfrm>
          <a:prstGeom prst="rect">
            <a:avLst/>
          </a:prstGeom>
        </p:spPr>
        <p:txBody>
          <a:bodyPr spcFirstLastPara="1" wrap="square" lIns="91425" tIns="0" rIns="91425" bIns="0" anchor="ctr" anchorCtr="0">
            <a:noAutofit/>
          </a:bodyPr>
          <a:lstStyle/>
          <a:p>
            <a:pPr marL="0" lvl="0" indent="0" algn="ctr" rtl="0">
              <a:spcBef>
                <a:spcPts val="0"/>
              </a:spcBef>
              <a:spcAft>
                <a:spcPts val="0"/>
              </a:spcAft>
              <a:buNone/>
            </a:pPr>
            <a:r>
              <a:rPr lang="en" dirty="0"/>
              <a:t>06</a:t>
            </a:r>
            <a:endParaRPr dirty="0"/>
          </a:p>
        </p:txBody>
      </p:sp>
    </p:spTree>
    <p:extLst>
      <p:ext uri="{BB962C8B-B14F-4D97-AF65-F5344CB8AC3E}">
        <p14:creationId xmlns:p14="http://schemas.microsoft.com/office/powerpoint/2010/main" val="2690199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499"/>
        <p:cNvGrpSpPr/>
        <p:nvPr/>
      </p:nvGrpSpPr>
      <p:grpSpPr>
        <a:xfrm>
          <a:off x="0" y="0"/>
          <a:ext cx="0" cy="0"/>
          <a:chOff x="0" y="0"/>
          <a:chExt cx="0" cy="0"/>
        </a:xfrm>
      </p:grpSpPr>
      <p:sp>
        <p:nvSpPr>
          <p:cNvPr id="9500" name="Google Shape;9500;p99"/>
          <p:cNvSpPr txBox="1">
            <a:spLocks noGrp="1"/>
          </p:cNvSpPr>
          <p:nvPr>
            <p:ph type="title" idx="4"/>
          </p:nvPr>
        </p:nvSpPr>
        <p:spPr>
          <a:xfrm>
            <a:off x="712350" y="444856"/>
            <a:ext cx="7719300" cy="48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To full implementation and sustainability</a:t>
            </a:r>
            <a:endParaRPr dirty="0"/>
          </a:p>
        </p:txBody>
      </p:sp>
      <p:sp>
        <p:nvSpPr>
          <p:cNvPr id="9501" name="Google Shape;9501;p99"/>
          <p:cNvSpPr txBox="1">
            <a:spLocks noGrp="1"/>
          </p:cNvSpPr>
          <p:nvPr>
            <p:ph type="title"/>
          </p:nvPr>
        </p:nvSpPr>
        <p:spPr>
          <a:xfrm>
            <a:off x="1486325" y="1458500"/>
            <a:ext cx="3767958" cy="49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a:t>Combined Commitment from LCDC Members</a:t>
            </a:r>
            <a:endParaRPr sz="1800" dirty="0"/>
          </a:p>
        </p:txBody>
      </p:sp>
      <p:sp>
        <p:nvSpPr>
          <p:cNvPr id="9502" name="Google Shape;9502;p99"/>
          <p:cNvSpPr txBox="1">
            <a:spLocks noGrp="1"/>
          </p:cNvSpPr>
          <p:nvPr>
            <p:ph type="subTitle" idx="1"/>
          </p:nvPr>
        </p:nvSpPr>
        <p:spPr>
          <a:xfrm>
            <a:off x="1494101" y="1983018"/>
            <a:ext cx="4103400" cy="676200"/>
          </a:xfrm>
          <a:prstGeom prst="rect">
            <a:avLst/>
          </a:prstGeom>
        </p:spPr>
        <p:txBody>
          <a:bodyPr spcFirstLastPara="1" wrap="square" lIns="91425" tIns="91425" rIns="91425" bIns="91425" anchor="ctr" anchorCtr="0">
            <a:noAutofit/>
          </a:bodyPr>
          <a:lstStyle/>
          <a:p>
            <a:pPr marL="0" lvl="0" indent="0" algn="l" rtl="0">
              <a:spcBef>
                <a:spcPts val="0"/>
              </a:spcBef>
              <a:spcAft>
                <a:spcPts val="1600"/>
              </a:spcAft>
              <a:buNone/>
            </a:pPr>
            <a:r>
              <a:rPr lang="en-GB" sz="1600" b="1" dirty="0">
                <a:solidFill>
                  <a:srgbClr val="000000"/>
                </a:solidFill>
              </a:rPr>
              <a:t>Commit</a:t>
            </a:r>
            <a:r>
              <a:rPr lang="en-GB" sz="1600" dirty="0">
                <a:solidFill>
                  <a:srgbClr val="000000"/>
                </a:solidFill>
              </a:rPr>
              <a:t> to an </a:t>
            </a:r>
            <a:r>
              <a:rPr lang="en-GB" sz="1600" b="1" dirty="0">
                <a:solidFill>
                  <a:srgbClr val="000000"/>
                </a:solidFill>
              </a:rPr>
              <a:t>Annual budget allocation of €54,072 </a:t>
            </a:r>
            <a:r>
              <a:rPr lang="en-GB" sz="1600" dirty="0">
                <a:solidFill>
                  <a:srgbClr val="000000"/>
                </a:solidFill>
              </a:rPr>
              <a:t>(each member contribution to be agreed).</a:t>
            </a:r>
          </a:p>
        </p:txBody>
      </p:sp>
      <p:sp>
        <p:nvSpPr>
          <p:cNvPr id="9503" name="Google Shape;9503;p99"/>
          <p:cNvSpPr txBox="1">
            <a:spLocks noGrp="1"/>
          </p:cNvSpPr>
          <p:nvPr>
            <p:ph type="title" idx="2"/>
          </p:nvPr>
        </p:nvSpPr>
        <p:spPr>
          <a:xfrm>
            <a:off x="1573528" y="2604113"/>
            <a:ext cx="2668712" cy="49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dirty="0"/>
              <a:t>Multi year funding</a:t>
            </a:r>
            <a:endParaRPr sz="1800" dirty="0"/>
          </a:p>
        </p:txBody>
      </p:sp>
      <p:sp>
        <p:nvSpPr>
          <p:cNvPr id="9504" name="Google Shape;9504;p99"/>
          <p:cNvSpPr txBox="1">
            <a:spLocks noGrp="1"/>
          </p:cNvSpPr>
          <p:nvPr>
            <p:ph type="subTitle" idx="3"/>
          </p:nvPr>
        </p:nvSpPr>
        <p:spPr>
          <a:xfrm>
            <a:off x="1610701" y="3115449"/>
            <a:ext cx="4334400" cy="676200"/>
          </a:xfrm>
          <a:prstGeom prst="rect">
            <a:avLst/>
          </a:prstGeom>
        </p:spPr>
        <p:txBody>
          <a:bodyPr spcFirstLastPara="1" wrap="square" lIns="91425" tIns="91425" rIns="91425" bIns="91425" anchor="ctr" anchorCtr="0">
            <a:noAutofit/>
          </a:bodyPr>
          <a:lstStyle/>
          <a:p>
            <a:pPr marL="0" lvl="0" indent="0" algn="l" rtl="0">
              <a:spcBef>
                <a:spcPts val="0"/>
              </a:spcBef>
              <a:spcAft>
                <a:spcPts val="1600"/>
              </a:spcAft>
              <a:buNone/>
            </a:pPr>
            <a:r>
              <a:rPr lang="en-GB" sz="1600" b="1" dirty="0">
                <a:solidFill>
                  <a:srgbClr val="000000"/>
                </a:solidFill>
              </a:rPr>
              <a:t>Commit</a:t>
            </a:r>
            <a:r>
              <a:rPr lang="en-GB" sz="1600" dirty="0">
                <a:solidFill>
                  <a:srgbClr val="000000"/>
                </a:solidFill>
              </a:rPr>
              <a:t> to </a:t>
            </a:r>
            <a:r>
              <a:rPr lang="en-GB" sz="1600" b="1" dirty="0">
                <a:solidFill>
                  <a:srgbClr val="000000"/>
                </a:solidFill>
              </a:rPr>
              <a:t>fund</a:t>
            </a:r>
            <a:r>
              <a:rPr lang="en-GB" sz="1600" dirty="0">
                <a:solidFill>
                  <a:srgbClr val="000000"/>
                </a:solidFill>
              </a:rPr>
              <a:t> the </a:t>
            </a:r>
            <a:r>
              <a:rPr lang="en-GB" sz="1600" b="1" dirty="0">
                <a:solidFill>
                  <a:srgbClr val="000000"/>
                </a:solidFill>
              </a:rPr>
              <a:t>remainder of the strategy – to December 2024</a:t>
            </a:r>
            <a:r>
              <a:rPr lang="en-GB" sz="1600" dirty="0">
                <a:solidFill>
                  <a:srgbClr val="000000"/>
                </a:solidFill>
              </a:rPr>
              <a:t> (subject to yearly review).</a:t>
            </a:r>
            <a:endParaRPr sz="1600" dirty="0">
              <a:solidFill>
                <a:srgbClr val="000000"/>
              </a:solidFill>
            </a:endParaRPr>
          </a:p>
        </p:txBody>
      </p:sp>
      <p:grpSp>
        <p:nvGrpSpPr>
          <p:cNvPr id="9505" name="Google Shape;9505;p99"/>
          <p:cNvGrpSpPr/>
          <p:nvPr/>
        </p:nvGrpSpPr>
        <p:grpSpPr>
          <a:xfrm>
            <a:off x="5820620" y="2606965"/>
            <a:ext cx="3615950" cy="2477450"/>
            <a:chOff x="1021850" y="946825"/>
            <a:chExt cx="5528975" cy="3788150"/>
          </a:xfrm>
        </p:grpSpPr>
        <p:sp>
          <p:nvSpPr>
            <p:cNvPr id="9506" name="Google Shape;9506;p99"/>
            <p:cNvSpPr/>
            <p:nvPr/>
          </p:nvSpPr>
          <p:spPr>
            <a:xfrm>
              <a:off x="1055775" y="1816700"/>
              <a:ext cx="5347425" cy="2892075"/>
            </a:xfrm>
            <a:custGeom>
              <a:avLst/>
              <a:gdLst/>
              <a:ahLst/>
              <a:cxnLst/>
              <a:rect l="l" t="t" r="r" b="b"/>
              <a:pathLst>
                <a:path w="213897" h="115683" extrusionOk="0">
                  <a:moveTo>
                    <a:pt x="137601" y="0"/>
                  </a:moveTo>
                  <a:cubicBezTo>
                    <a:pt x="135704" y="0"/>
                    <a:pt x="133807" y="65"/>
                    <a:pt x="131922" y="180"/>
                  </a:cubicBezTo>
                  <a:cubicBezTo>
                    <a:pt x="101573" y="2025"/>
                    <a:pt x="73450" y="15944"/>
                    <a:pt x="46280" y="29600"/>
                  </a:cubicBezTo>
                  <a:cubicBezTo>
                    <a:pt x="35672" y="34922"/>
                    <a:pt x="24789" y="40459"/>
                    <a:pt x="16943" y="49365"/>
                  </a:cubicBezTo>
                  <a:cubicBezTo>
                    <a:pt x="10061" y="57163"/>
                    <a:pt x="5989" y="67045"/>
                    <a:pt x="3489" y="77142"/>
                  </a:cubicBezTo>
                  <a:cubicBezTo>
                    <a:pt x="262" y="90167"/>
                    <a:pt x="0" y="105419"/>
                    <a:pt x="8275" y="115682"/>
                  </a:cubicBezTo>
                  <a:lnTo>
                    <a:pt x="202883" y="115682"/>
                  </a:lnTo>
                  <a:cubicBezTo>
                    <a:pt x="213896" y="102585"/>
                    <a:pt x="213015" y="87119"/>
                    <a:pt x="209062" y="70200"/>
                  </a:cubicBezTo>
                  <a:cubicBezTo>
                    <a:pt x="207122" y="61866"/>
                    <a:pt x="204550" y="53651"/>
                    <a:pt x="200716" y="46007"/>
                  </a:cubicBezTo>
                  <a:cubicBezTo>
                    <a:pt x="195001" y="34649"/>
                    <a:pt x="186595" y="24826"/>
                    <a:pt x="177189" y="16277"/>
                  </a:cubicBezTo>
                  <a:cubicBezTo>
                    <a:pt x="171605" y="11205"/>
                    <a:pt x="165545" y="6490"/>
                    <a:pt x="158568" y="3633"/>
                  </a:cubicBezTo>
                  <a:cubicBezTo>
                    <a:pt x="151958" y="930"/>
                    <a:pt x="144775" y="0"/>
                    <a:pt x="1376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07" name="Google Shape;9507;p99"/>
            <p:cNvSpPr/>
            <p:nvPr/>
          </p:nvSpPr>
          <p:spPr>
            <a:xfrm>
              <a:off x="1261150" y="1695675"/>
              <a:ext cx="1718925" cy="2222750"/>
            </a:xfrm>
            <a:custGeom>
              <a:avLst/>
              <a:gdLst/>
              <a:ahLst/>
              <a:cxnLst/>
              <a:rect l="l" t="t" r="r" b="b"/>
              <a:pathLst>
                <a:path w="68757" h="88910" extrusionOk="0">
                  <a:moveTo>
                    <a:pt x="32536" y="0"/>
                  </a:moveTo>
                  <a:cubicBezTo>
                    <a:pt x="27443" y="0"/>
                    <a:pt x="21327" y="1059"/>
                    <a:pt x="14003" y="3473"/>
                  </a:cubicBezTo>
                  <a:cubicBezTo>
                    <a:pt x="14003" y="3473"/>
                    <a:pt x="5656" y="7486"/>
                    <a:pt x="7823" y="28476"/>
                  </a:cubicBezTo>
                  <a:cubicBezTo>
                    <a:pt x="7823" y="28476"/>
                    <a:pt x="1" y="44883"/>
                    <a:pt x="2156" y="46526"/>
                  </a:cubicBezTo>
                  <a:cubicBezTo>
                    <a:pt x="2910" y="47102"/>
                    <a:pt x="4061" y="47264"/>
                    <a:pt x="5113" y="47264"/>
                  </a:cubicBezTo>
                  <a:cubicBezTo>
                    <a:pt x="6453" y="47264"/>
                    <a:pt x="7633" y="47002"/>
                    <a:pt x="7633" y="47002"/>
                  </a:cubicBezTo>
                  <a:cubicBezTo>
                    <a:pt x="7633" y="47002"/>
                    <a:pt x="8645" y="52932"/>
                    <a:pt x="9550" y="57492"/>
                  </a:cubicBezTo>
                  <a:cubicBezTo>
                    <a:pt x="10645" y="63028"/>
                    <a:pt x="12490" y="64624"/>
                    <a:pt x="16074" y="65052"/>
                  </a:cubicBezTo>
                  <a:cubicBezTo>
                    <a:pt x="16757" y="65133"/>
                    <a:pt x="17499" y="65154"/>
                    <a:pt x="18276" y="65154"/>
                  </a:cubicBezTo>
                  <a:cubicBezTo>
                    <a:pt x="19157" y="65154"/>
                    <a:pt x="20083" y="65127"/>
                    <a:pt x="21018" y="65127"/>
                  </a:cubicBezTo>
                  <a:cubicBezTo>
                    <a:pt x="24991" y="65127"/>
                    <a:pt x="29134" y="65623"/>
                    <a:pt x="30743" y="70839"/>
                  </a:cubicBezTo>
                  <a:cubicBezTo>
                    <a:pt x="32517" y="76577"/>
                    <a:pt x="33755" y="82197"/>
                    <a:pt x="33755" y="82197"/>
                  </a:cubicBezTo>
                  <a:cubicBezTo>
                    <a:pt x="33755" y="82197"/>
                    <a:pt x="38910" y="88910"/>
                    <a:pt x="47562" y="88910"/>
                  </a:cubicBezTo>
                  <a:cubicBezTo>
                    <a:pt x="52119" y="88910"/>
                    <a:pt x="57646" y="87048"/>
                    <a:pt x="63902" y="81364"/>
                  </a:cubicBezTo>
                  <a:lnTo>
                    <a:pt x="53281" y="53527"/>
                  </a:lnTo>
                  <a:cubicBezTo>
                    <a:pt x="53281" y="53527"/>
                    <a:pt x="68756" y="0"/>
                    <a:pt x="32536" y="0"/>
                  </a:cubicBezTo>
                  <a:close/>
                </a:path>
              </a:pathLst>
            </a:custGeom>
            <a:solidFill>
              <a:srgbClr val="BE7A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08" name="Google Shape;9508;p99"/>
            <p:cNvSpPr/>
            <p:nvPr/>
          </p:nvSpPr>
          <p:spPr>
            <a:xfrm>
              <a:off x="1021850" y="946825"/>
              <a:ext cx="2279475" cy="2000125"/>
            </a:xfrm>
            <a:custGeom>
              <a:avLst/>
              <a:gdLst/>
              <a:ahLst/>
              <a:cxnLst/>
              <a:rect l="l" t="t" r="r" b="b"/>
              <a:pathLst>
                <a:path w="91179" h="80005" extrusionOk="0">
                  <a:moveTo>
                    <a:pt x="35430" y="0"/>
                  </a:moveTo>
                  <a:cubicBezTo>
                    <a:pt x="31655" y="0"/>
                    <a:pt x="27732" y="925"/>
                    <a:pt x="24765" y="2519"/>
                  </a:cubicBezTo>
                  <a:cubicBezTo>
                    <a:pt x="21003" y="4543"/>
                    <a:pt x="18705" y="8805"/>
                    <a:pt x="17193" y="12806"/>
                  </a:cubicBezTo>
                  <a:cubicBezTo>
                    <a:pt x="16943" y="13496"/>
                    <a:pt x="16717" y="14282"/>
                    <a:pt x="16086" y="14675"/>
                  </a:cubicBezTo>
                  <a:cubicBezTo>
                    <a:pt x="15775" y="14867"/>
                    <a:pt x="15420" y="14924"/>
                    <a:pt x="15052" y="14924"/>
                  </a:cubicBezTo>
                  <a:cubicBezTo>
                    <a:pt x="14713" y="14924"/>
                    <a:pt x="14362" y="14876"/>
                    <a:pt x="14026" y="14842"/>
                  </a:cubicBezTo>
                  <a:cubicBezTo>
                    <a:pt x="13649" y="14802"/>
                    <a:pt x="13272" y="14783"/>
                    <a:pt x="12895" y="14783"/>
                  </a:cubicBezTo>
                  <a:cubicBezTo>
                    <a:pt x="8453" y="14783"/>
                    <a:pt x="4061" y="17444"/>
                    <a:pt x="2108" y="21450"/>
                  </a:cubicBezTo>
                  <a:cubicBezTo>
                    <a:pt x="0" y="25807"/>
                    <a:pt x="893" y="31439"/>
                    <a:pt x="4263" y="34904"/>
                  </a:cubicBezTo>
                  <a:cubicBezTo>
                    <a:pt x="4763" y="35427"/>
                    <a:pt x="5346" y="35963"/>
                    <a:pt x="5418" y="36678"/>
                  </a:cubicBezTo>
                  <a:cubicBezTo>
                    <a:pt x="5501" y="37463"/>
                    <a:pt x="4917" y="38154"/>
                    <a:pt x="4501" y="38845"/>
                  </a:cubicBezTo>
                  <a:cubicBezTo>
                    <a:pt x="2703" y="41809"/>
                    <a:pt x="3822" y="45857"/>
                    <a:pt x="6191" y="48417"/>
                  </a:cubicBezTo>
                  <a:cubicBezTo>
                    <a:pt x="8549" y="50965"/>
                    <a:pt x="8882" y="51275"/>
                    <a:pt x="12097" y="52608"/>
                  </a:cubicBezTo>
                  <a:cubicBezTo>
                    <a:pt x="14346" y="55104"/>
                    <a:pt x="17690" y="56579"/>
                    <a:pt x="21050" y="56579"/>
                  </a:cubicBezTo>
                  <a:cubicBezTo>
                    <a:pt x="21264" y="56579"/>
                    <a:pt x="21479" y="56573"/>
                    <a:pt x="21693" y="56561"/>
                  </a:cubicBezTo>
                  <a:cubicBezTo>
                    <a:pt x="25265" y="56359"/>
                    <a:pt x="28706" y="54454"/>
                    <a:pt x="30778" y="51537"/>
                  </a:cubicBezTo>
                  <a:cubicBezTo>
                    <a:pt x="31296" y="56489"/>
                    <a:pt x="36005" y="60579"/>
                    <a:pt x="40955" y="60579"/>
                  </a:cubicBezTo>
                  <a:cubicBezTo>
                    <a:pt x="41241" y="60579"/>
                    <a:pt x="41528" y="60566"/>
                    <a:pt x="41815" y="60538"/>
                  </a:cubicBezTo>
                  <a:cubicBezTo>
                    <a:pt x="42178" y="60501"/>
                    <a:pt x="42562" y="60450"/>
                    <a:pt x="42933" y="60450"/>
                  </a:cubicBezTo>
                  <a:cubicBezTo>
                    <a:pt x="43401" y="60450"/>
                    <a:pt x="43849" y="60531"/>
                    <a:pt x="44208" y="60823"/>
                  </a:cubicBezTo>
                  <a:cubicBezTo>
                    <a:pt x="44661" y="61204"/>
                    <a:pt x="44827" y="61812"/>
                    <a:pt x="44970" y="62383"/>
                  </a:cubicBezTo>
                  <a:cubicBezTo>
                    <a:pt x="46601" y="68789"/>
                    <a:pt x="49625" y="74849"/>
                    <a:pt x="53757" y="80004"/>
                  </a:cubicBezTo>
                  <a:cubicBezTo>
                    <a:pt x="53567" y="79511"/>
                    <a:pt x="53625" y="79350"/>
                    <a:pt x="53837" y="79350"/>
                  </a:cubicBezTo>
                  <a:cubicBezTo>
                    <a:pt x="54240" y="79350"/>
                    <a:pt x="55201" y="79937"/>
                    <a:pt x="56073" y="79937"/>
                  </a:cubicBezTo>
                  <a:cubicBezTo>
                    <a:pt x="56466" y="79937"/>
                    <a:pt x="56841" y="79817"/>
                    <a:pt x="57138" y="79469"/>
                  </a:cubicBezTo>
                  <a:cubicBezTo>
                    <a:pt x="57734" y="78766"/>
                    <a:pt x="59019" y="75920"/>
                    <a:pt x="59889" y="75587"/>
                  </a:cubicBezTo>
                  <a:cubicBezTo>
                    <a:pt x="67020" y="72825"/>
                    <a:pt x="70318" y="67146"/>
                    <a:pt x="76510" y="62633"/>
                  </a:cubicBezTo>
                  <a:cubicBezTo>
                    <a:pt x="82701" y="58133"/>
                    <a:pt x="87940" y="51977"/>
                    <a:pt x="90059" y="44631"/>
                  </a:cubicBezTo>
                  <a:cubicBezTo>
                    <a:pt x="90845" y="41928"/>
                    <a:pt x="91178" y="38987"/>
                    <a:pt x="90238" y="36344"/>
                  </a:cubicBezTo>
                  <a:cubicBezTo>
                    <a:pt x="89642" y="34701"/>
                    <a:pt x="88595" y="33249"/>
                    <a:pt x="87380" y="31998"/>
                  </a:cubicBezTo>
                  <a:cubicBezTo>
                    <a:pt x="84082" y="28569"/>
                    <a:pt x="79498" y="26402"/>
                    <a:pt x="74748" y="26045"/>
                  </a:cubicBezTo>
                  <a:cubicBezTo>
                    <a:pt x="74152" y="21438"/>
                    <a:pt x="72069" y="16901"/>
                    <a:pt x="68449" y="13996"/>
                  </a:cubicBezTo>
                  <a:cubicBezTo>
                    <a:pt x="66112" y="12127"/>
                    <a:pt x="63100" y="11041"/>
                    <a:pt x="60132" y="11041"/>
                  </a:cubicBezTo>
                  <a:cubicBezTo>
                    <a:pt x="58488" y="11041"/>
                    <a:pt x="56858" y="11374"/>
                    <a:pt x="55364" y="12091"/>
                  </a:cubicBezTo>
                  <a:cubicBezTo>
                    <a:pt x="54903" y="12317"/>
                    <a:pt x="54416" y="12577"/>
                    <a:pt x="53909" y="12577"/>
                  </a:cubicBezTo>
                  <a:cubicBezTo>
                    <a:pt x="53827" y="12577"/>
                    <a:pt x="53745" y="12570"/>
                    <a:pt x="53662" y="12556"/>
                  </a:cubicBezTo>
                  <a:cubicBezTo>
                    <a:pt x="53162" y="12472"/>
                    <a:pt x="52781" y="12091"/>
                    <a:pt x="52435" y="11734"/>
                  </a:cubicBezTo>
                  <a:cubicBezTo>
                    <a:pt x="49113" y="8174"/>
                    <a:pt x="46911" y="3245"/>
                    <a:pt x="42446" y="1304"/>
                  </a:cubicBezTo>
                  <a:cubicBezTo>
                    <a:pt x="40390" y="410"/>
                    <a:pt x="37943" y="0"/>
                    <a:pt x="354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09" name="Google Shape;9509;p99"/>
            <p:cNvSpPr/>
            <p:nvPr/>
          </p:nvSpPr>
          <p:spPr>
            <a:xfrm>
              <a:off x="1279600" y="3632725"/>
              <a:ext cx="1790150" cy="1076050"/>
            </a:xfrm>
            <a:custGeom>
              <a:avLst/>
              <a:gdLst/>
              <a:ahLst/>
              <a:cxnLst/>
              <a:rect l="l" t="t" r="r" b="b"/>
              <a:pathLst>
                <a:path w="71606" h="43042" extrusionOk="0">
                  <a:moveTo>
                    <a:pt x="63176" y="0"/>
                  </a:moveTo>
                  <a:lnTo>
                    <a:pt x="33017" y="4715"/>
                  </a:lnTo>
                  <a:cubicBezTo>
                    <a:pt x="20563" y="11656"/>
                    <a:pt x="7633" y="30802"/>
                    <a:pt x="7633" y="30802"/>
                  </a:cubicBezTo>
                  <a:lnTo>
                    <a:pt x="1" y="43041"/>
                  </a:lnTo>
                  <a:lnTo>
                    <a:pt x="71605" y="43041"/>
                  </a:lnTo>
                  <a:lnTo>
                    <a:pt x="71605" y="33147"/>
                  </a:lnTo>
                  <a:cubicBezTo>
                    <a:pt x="69962" y="6084"/>
                    <a:pt x="63176" y="0"/>
                    <a:pt x="631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0" name="Google Shape;9510;p99"/>
            <p:cNvSpPr/>
            <p:nvPr/>
          </p:nvSpPr>
          <p:spPr>
            <a:xfrm>
              <a:off x="2003500" y="3668075"/>
              <a:ext cx="878425" cy="160300"/>
            </a:xfrm>
            <a:custGeom>
              <a:avLst/>
              <a:gdLst/>
              <a:ahLst/>
              <a:cxnLst/>
              <a:rect l="l" t="t" r="r" b="b"/>
              <a:pathLst>
                <a:path w="35137" h="6412" extrusionOk="0">
                  <a:moveTo>
                    <a:pt x="35067" y="1"/>
                  </a:moveTo>
                  <a:cubicBezTo>
                    <a:pt x="34758" y="1"/>
                    <a:pt x="32917" y="600"/>
                    <a:pt x="30052" y="1420"/>
                  </a:cubicBezTo>
                  <a:cubicBezTo>
                    <a:pt x="29278" y="1634"/>
                    <a:pt x="28433" y="1872"/>
                    <a:pt x="27504" y="2111"/>
                  </a:cubicBezTo>
                  <a:cubicBezTo>
                    <a:pt x="26588" y="2361"/>
                    <a:pt x="25599" y="2599"/>
                    <a:pt x="24564" y="2849"/>
                  </a:cubicBezTo>
                  <a:cubicBezTo>
                    <a:pt x="22492" y="3337"/>
                    <a:pt x="20194" y="3837"/>
                    <a:pt x="17765" y="4266"/>
                  </a:cubicBezTo>
                  <a:cubicBezTo>
                    <a:pt x="15336" y="4694"/>
                    <a:pt x="13015" y="5028"/>
                    <a:pt x="10883" y="5278"/>
                  </a:cubicBezTo>
                  <a:cubicBezTo>
                    <a:pt x="9824" y="5397"/>
                    <a:pt x="8824" y="5516"/>
                    <a:pt x="7871" y="5599"/>
                  </a:cubicBezTo>
                  <a:cubicBezTo>
                    <a:pt x="6930" y="5694"/>
                    <a:pt x="6037" y="5766"/>
                    <a:pt x="5240" y="5825"/>
                  </a:cubicBezTo>
                  <a:cubicBezTo>
                    <a:pt x="2013" y="6063"/>
                    <a:pt x="1" y="6123"/>
                    <a:pt x="1" y="6254"/>
                  </a:cubicBezTo>
                  <a:cubicBezTo>
                    <a:pt x="1" y="6302"/>
                    <a:pt x="513" y="6349"/>
                    <a:pt x="1418" y="6385"/>
                  </a:cubicBezTo>
                  <a:cubicBezTo>
                    <a:pt x="1784" y="6394"/>
                    <a:pt x="2220" y="6412"/>
                    <a:pt x="2714" y="6412"/>
                  </a:cubicBezTo>
                  <a:cubicBezTo>
                    <a:pt x="2830" y="6412"/>
                    <a:pt x="2950" y="6411"/>
                    <a:pt x="3073" y="6409"/>
                  </a:cubicBezTo>
                  <a:cubicBezTo>
                    <a:pt x="3716" y="6409"/>
                    <a:pt x="4454" y="6409"/>
                    <a:pt x="5264" y="6373"/>
                  </a:cubicBezTo>
                  <a:cubicBezTo>
                    <a:pt x="6073" y="6349"/>
                    <a:pt x="6966" y="6313"/>
                    <a:pt x="7919" y="6242"/>
                  </a:cubicBezTo>
                  <a:cubicBezTo>
                    <a:pt x="8883" y="6194"/>
                    <a:pt x="9895" y="6099"/>
                    <a:pt x="10967" y="5992"/>
                  </a:cubicBezTo>
                  <a:cubicBezTo>
                    <a:pt x="13110" y="5778"/>
                    <a:pt x="15455" y="5468"/>
                    <a:pt x="17896" y="5039"/>
                  </a:cubicBezTo>
                  <a:cubicBezTo>
                    <a:pt x="20349" y="4599"/>
                    <a:pt x="22659" y="4087"/>
                    <a:pt x="24742" y="3551"/>
                  </a:cubicBezTo>
                  <a:cubicBezTo>
                    <a:pt x="25778" y="3277"/>
                    <a:pt x="26766" y="3015"/>
                    <a:pt x="27683" y="2730"/>
                  </a:cubicBezTo>
                  <a:cubicBezTo>
                    <a:pt x="28600" y="2468"/>
                    <a:pt x="29445" y="2194"/>
                    <a:pt x="30219" y="1944"/>
                  </a:cubicBezTo>
                  <a:cubicBezTo>
                    <a:pt x="30993" y="1694"/>
                    <a:pt x="31684" y="1444"/>
                    <a:pt x="32291" y="1218"/>
                  </a:cubicBezTo>
                  <a:cubicBezTo>
                    <a:pt x="32898" y="1003"/>
                    <a:pt x="33422" y="801"/>
                    <a:pt x="33839" y="622"/>
                  </a:cubicBezTo>
                  <a:cubicBezTo>
                    <a:pt x="34684" y="277"/>
                    <a:pt x="35136" y="63"/>
                    <a:pt x="35113" y="15"/>
                  </a:cubicBezTo>
                  <a:cubicBezTo>
                    <a:pt x="35110" y="5"/>
                    <a:pt x="35094" y="1"/>
                    <a:pt x="350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1" name="Google Shape;9511;p99"/>
            <p:cNvSpPr/>
            <p:nvPr/>
          </p:nvSpPr>
          <p:spPr>
            <a:xfrm>
              <a:off x="2180925" y="3796175"/>
              <a:ext cx="762900" cy="938800"/>
            </a:xfrm>
            <a:custGeom>
              <a:avLst/>
              <a:gdLst/>
              <a:ahLst/>
              <a:cxnLst/>
              <a:rect l="l" t="t" r="r" b="b"/>
              <a:pathLst>
                <a:path w="30516" h="37552" extrusionOk="0">
                  <a:moveTo>
                    <a:pt x="29522" y="0"/>
                  </a:moveTo>
                  <a:cubicBezTo>
                    <a:pt x="29426" y="0"/>
                    <a:pt x="29333" y="11"/>
                    <a:pt x="29230" y="11"/>
                  </a:cubicBezTo>
                  <a:cubicBezTo>
                    <a:pt x="29087" y="23"/>
                    <a:pt x="28920" y="35"/>
                    <a:pt x="28754" y="35"/>
                  </a:cubicBezTo>
                  <a:cubicBezTo>
                    <a:pt x="28587" y="46"/>
                    <a:pt x="28408" y="58"/>
                    <a:pt x="28218" y="70"/>
                  </a:cubicBezTo>
                  <a:cubicBezTo>
                    <a:pt x="28039" y="70"/>
                    <a:pt x="27837" y="94"/>
                    <a:pt x="27635" y="118"/>
                  </a:cubicBezTo>
                  <a:cubicBezTo>
                    <a:pt x="27230" y="177"/>
                    <a:pt x="26789" y="237"/>
                    <a:pt x="26313" y="308"/>
                  </a:cubicBezTo>
                  <a:cubicBezTo>
                    <a:pt x="25837" y="404"/>
                    <a:pt x="25337" y="523"/>
                    <a:pt x="24801" y="630"/>
                  </a:cubicBezTo>
                  <a:cubicBezTo>
                    <a:pt x="24277" y="773"/>
                    <a:pt x="23717" y="939"/>
                    <a:pt x="23134" y="1118"/>
                  </a:cubicBezTo>
                  <a:cubicBezTo>
                    <a:pt x="20848" y="1892"/>
                    <a:pt x="18205" y="3154"/>
                    <a:pt x="15633" y="5071"/>
                  </a:cubicBezTo>
                  <a:cubicBezTo>
                    <a:pt x="15312" y="5309"/>
                    <a:pt x="14990" y="5559"/>
                    <a:pt x="14657" y="5809"/>
                  </a:cubicBezTo>
                  <a:cubicBezTo>
                    <a:pt x="14347" y="6071"/>
                    <a:pt x="14026" y="6345"/>
                    <a:pt x="13704" y="6607"/>
                  </a:cubicBezTo>
                  <a:cubicBezTo>
                    <a:pt x="13383" y="6881"/>
                    <a:pt x="13085" y="7178"/>
                    <a:pt x="12764" y="7464"/>
                  </a:cubicBezTo>
                  <a:cubicBezTo>
                    <a:pt x="12454" y="7762"/>
                    <a:pt x="12133" y="8059"/>
                    <a:pt x="11835" y="8381"/>
                  </a:cubicBezTo>
                  <a:cubicBezTo>
                    <a:pt x="10609" y="9619"/>
                    <a:pt x="9454" y="11012"/>
                    <a:pt x="8394" y="12524"/>
                  </a:cubicBezTo>
                  <a:cubicBezTo>
                    <a:pt x="7334" y="14048"/>
                    <a:pt x="6406" y="15596"/>
                    <a:pt x="5620" y="17144"/>
                  </a:cubicBezTo>
                  <a:cubicBezTo>
                    <a:pt x="4834" y="18703"/>
                    <a:pt x="4167" y="20239"/>
                    <a:pt x="3596" y="21740"/>
                  </a:cubicBezTo>
                  <a:cubicBezTo>
                    <a:pt x="2477" y="24728"/>
                    <a:pt x="1715" y="27502"/>
                    <a:pt x="1215" y="29860"/>
                  </a:cubicBezTo>
                  <a:cubicBezTo>
                    <a:pt x="703" y="32205"/>
                    <a:pt x="393" y="34134"/>
                    <a:pt x="226" y="35467"/>
                  </a:cubicBezTo>
                  <a:cubicBezTo>
                    <a:pt x="60" y="36801"/>
                    <a:pt x="0" y="37539"/>
                    <a:pt x="48" y="37551"/>
                  </a:cubicBezTo>
                  <a:cubicBezTo>
                    <a:pt x="107" y="37551"/>
                    <a:pt x="262" y="36825"/>
                    <a:pt x="524" y="35515"/>
                  </a:cubicBezTo>
                  <a:cubicBezTo>
                    <a:pt x="786" y="34205"/>
                    <a:pt x="1179" y="32300"/>
                    <a:pt x="1750" y="29979"/>
                  </a:cubicBezTo>
                  <a:cubicBezTo>
                    <a:pt x="2322" y="27657"/>
                    <a:pt x="3120" y="24930"/>
                    <a:pt x="4263" y="21990"/>
                  </a:cubicBezTo>
                  <a:cubicBezTo>
                    <a:pt x="4846" y="20525"/>
                    <a:pt x="5513" y="19025"/>
                    <a:pt x="6299" y="17501"/>
                  </a:cubicBezTo>
                  <a:cubicBezTo>
                    <a:pt x="7084" y="15977"/>
                    <a:pt x="7989" y="14453"/>
                    <a:pt x="9025" y="12977"/>
                  </a:cubicBezTo>
                  <a:cubicBezTo>
                    <a:pt x="10061" y="11488"/>
                    <a:pt x="11192" y="10131"/>
                    <a:pt x="12383" y="8905"/>
                  </a:cubicBezTo>
                  <a:cubicBezTo>
                    <a:pt x="12680" y="8595"/>
                    <a:pt x="12978" y="8297"/>
                    <a:pt x="13287" y="8012"/>
                  </a:cubicBezTo>
                  <a:cubicBezTo>
                    <a:pt x="13597" y="7726"/>
                    <a:pt x="13883" y="7428"/>
                    <a:pt x="14204" y="7166"/>
                  </a:cubicBezTo>
                  <a:cubicBezTo>
                    <a:pt x="14514" y="6904"/>
                    <a:pt x="14811" y="6642"/>
                    <a:pt x="15121" y="6381"/>
                  </a:cubicBezTo>
                  <a:cubicBezTo>
                    <a:pt x="15443" y="6130"/>
                    <a:pt x="15752" y="5880"/>
                    <a:pt x="16062" y="5642"/>
                  </a:cubicBezTo>
                  <a:cubicBezTo>
                    <a:pt x="17312" y="4702"/>
                    <a:pt x="18562" y="3880"/>
                    <a:pt x="19788" y="3237"/>
                  </a:cubicBezTo>
                  <a:cubicBezTo>
                    <a:pt x="21015" y="2559"/>
                    <a:pt x="22217" y="2059"/>
                    <a:pt x="23324" y="1630"/>
                  </a:cubicBezTo>
                  <a:cubicBezTo>
                    <a:pt x="23884" y="1451"/>
                    <a:pt x="24420" y="1273"/>
                    <a:pt x="24932" y="1106"/>
                  </a:cubicBezTo>
                  <a:cubicBezTo>
                    <a:pt x="25444" y="975"/>
                    <a:pt x="25932" y="856"/>
                    <a:pt x="26396" y="737"/>
                  </a:cubicBezTo>
                  <a:cubicBezTo>
                    <a:pt x="26861" y="654"/>
                    <a:pt x="27289" y="570"/>
                    <a:pt x="27682" y="487"/>
                  </a:cubicBezTo>
                  <a:cubicBezTo>
                    <a:pt x="27885" y="451"/>
                    <a:pt x="28075" y="427"/>
                    <a:pt x="28266" y="404"/>
                  </a:cubicBezTo>
                  <a:cubicBezTo>
                    <a:pt x="28444" y="380"/>
                    <a:pt x="28623" y="356"/>
                    <a:pt x="28789" y="344"/>
                  </a:cubicBezTo>
                  <a:cubicBezTo>
                    <a:pt x="28944" y="320"/>
                    <a:pt x="29111" y="296"/>
                    <a:pt x="29254" y="285"/>
                  </a:cubicBezTo>
                  <a:cubicBezTo>
                    <a:pt x="29397" y="261"/>
                    <a:pt x="29540" y="237"/>
                    <a:pt x="29647" y="237"/>
                  </a:cubicBezTo>
                  <a:cubicBezTo>
                    <a:pt x="29873" y="249"/>
                    <a:pt x="30075" y="332"/>
                    <a:pt x="30206" y="416"/>
                  </a:cubicBezTo>
                  <a:cubicBezTo>
                    <a:pt x="30349" y="511"/>
                    <a:pt x="30397" y="618"/>
                    <a:pt x="30373" y="689"/>
                  </a:cubicBezTo>
                  <a:cubicBezTo>
                    <a:pt x="30361" y="761"/>
                    <a:pt x="30325" y="808"/>
                    <a:pt x="30337" y="820"/>
                  </a:cubicBezTo>
                  <a:cubicBezTo>
                    <a:pt x="30337" y="820"/>
                    <a:pt x="30397" y="808"/>
                    <a:pt x="30444" y="713"/>
                  </a:cubicBezTo>
                  <a:cubicBezTo>
                    <a:pt x="30516" y="618"/>
                    <a:pt x="30456" y="416"/>
                    <a:pt x="30313" y="296"/>
                  </a:cubicBezTo>
                  <a:cubicBezTo>
                    <a:pt x="30159" y="165"/>
                    <a:pt x="29956" y="46"/>
                    <a:pt x="29670" y="11"/>
                  </a:cubicBezTo>
                  <a:cubicBezTo>
                    <a:pt x="29619" y="3"/>
                    <a:pt x="29570" y="0"/>
                    <a:pt x="295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2" name="Google Shape;9512;p99"/>
            <p:cNvSpPr/>
            <p:nvPr/>
          </p:nvSpPr>
          <p:spPr>
            <a:xfrm>
              <a:off x="1903800" y="4157600"/>
              <a:ext cx="117300" cy="96225"/>
            </a:xfrm>
            <a:custGeom>
              <a:avLst/>
              <a:gdLst/>
              <a:ahLst/>
              <a:cxnLst/>
              <a:rect l="l" t="t" r="r" b="b"/>
              <a:pathLst>
                <a:path w="4692" h="3849" extrusionOk="0">
                  <a:moveTo>
                    <a:pt x="4477" y="1"/>
                  </a:moveTo>
                  <a:cubicBezTo>
                    <a:pt x="4164" y="1"/>
                    <a:pt x="3107" y="585"/>
                    <a:pt x="2013" y="1532"/>
                  </a:cubicBezTo>
                  <a:cubicBezTo>
                    <a:pt x="774" y="2592"/>
                    <a:pt x="0" y="3687"/>
                    <a:pt x="155" y="3830"/>
                  </a:cubicBezTo>
                  <a:cubicBezTo>
                    <a:pt x="168" y="3842"/>
                    <a:pt x="186" y="3848"/>
                    <a:pt x="209" y="3848"/>
                  </a:cubicBezTo>
                  <a:cubicBezTo>
                    <a:pt x="473" y="3848"/>
                    <a:pt x="1408" y="3067"/>
                    <a:pt x="2525" y="2115"/>
                  </a:cubicBezTo>
                  <a:cubicBezTo>
                    <a:pt x="3715" y="1079"/>
                    <a:pt x="4691" y="210"/>
                    <a:pt x="4560" y="32"/>
                  </a:cubicBezTo>
                  <a:cubicBezTo>
                    <a:pt x="4547" y="11"/>
                    <a:pt x="4518" y="1"/>
                    <a:pt x="447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3" name="Google Shape;9513;p99"/>
            <p:cNvSpPr/>
            <p:nvPr/>
          </p:nvSpPr>
          <p:spPr>
            <a:xfrm>
              <a:off x="2025550" y="4354925"/>
              <a:ext cx="69950" cy="63225"/>
            </a:xfrm>
            <a:custGeom>
              <a:avLst/>
              <a:gdLst/>
              <a:ahLst/>
              <a:cxnLst/>
              <a:rect l="l" t="t" r="r" b="b"/>
              <a:pathLst>
                <a:path w="2798" h="2529" extrusionOk="0">
                  <a:moveTo>
                    <a:pt x="2550" y="1"/>
                  </a:moveTo>
                  <a:cubicBezTo>
                    <a:pt x="2301" y="1"/>
                    <a:pt x="1714" y="400"/>
                    <a:pt x="1119" y="985"/>
                  </a:cubicBezTo>
                  <a:cubicBezTo>
                    <a:pt x="429" y="1676"/>
                    <a:pt x="0" y="2342"/>
                    <a:pt x="143" y="2497"/>
                  </a:cubicBezTo>
                  <a:cubicBezTo>
                    <a:pt x="164" y="2518"/>
                    <a:pt x="196" y="2529"/>
                    <a:pt x="236" y="2529"/>
                  </a:cubicBezTo>
                  <a:cubicBezTo>
                    <a:pt x="485" y="2529"/>
                    <a:pt x="1072" y="2130"/>
                    <a:pt x="1667" y="1545"/>
                  </a:cubicBezTo>
                  <a:cubicBezTo>
                    <a:pt x="2357" y="866"/>
                    <a:pt x="2798" y="187"/>
                    <a:pt x="2643" y="32"/>
                  </a:cubicBezTo>
                  <a:cubicBezTo>
                    <a:pt x="2622" y="11"/>
                    <a:pt x="2590" y="1"/>
                    <a:pt x="255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4" name="Google Shape;9514;p99"/>
            <p:cNvSpPr/>
            <p:nvPr/>
          </p:nvSpPr>
          <p:spPr>
            <a:xfrm>
              <a:off x="1924625" y="4280925"/>
              <a:ext cx="96475" cy="82650"/>
            </a:xfrm>
            <a:custGeom>
              <a:avLst/>
              <a:gdLst/>
              <a:ahLst/>
              <a:cxnLst/>
              <a:rect l="l" t="t" r="r" b="b"/>
              <a:pathLst>
                <a:path w="3859" h="3306" extrusionOk="0">
                  <a:moveTo>
                    <a:pt x="3628" y="0"/>
                  </a:moveTo>
                  <a:cubicBezTo>
                    <a:pt x="3355" y="0"/>
                    <a:pt x="2535" y="568"/>
                    <a:pt x="1668" y="1361"/>
                  </a:cubicBezTo>
                  <a:cubicBezTo>
                    <a:pt x="679" y="2266"/>
                    <a:pt x="1" y="3123"/>
                    <a:pt x="144" y="3278"/>
                  </a:cubicBezTo>
                  <a:cubicBezTo>
                    <a:pt x="160" y="3297"/>
                    <a:pt x="185" y="3306"/>
                    <a:pt x="219" y="3306"/>
                  </a:cubicBezTo>
                  <a:cubicBezTo>
                    <a:pt x="492" y="3306"/>
                    <a:pt x="1314" y="2738"/>
                    <a:pt x="2192" y="1945"/>
                  </a:cubicBezTo>
                  <a:cubicBezTo>
                    <a:pt x="3168" y="1040"/>
                    <a:pt x="3858" y="183"/>
                    <a:pt x="3704" y="28"/>
                  </a:cubicBezTo>
                  <a:cubicBezTo>
                    <a:pt x="3688" y="9"/>
                    <a:pt x="3662" y="0"/>
                    <a:pt x="36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5" name="Google Shape;9515;p99"/>
            <p:cNvSpPr/>
            <p:nvPr/>
          </p:nvSpPr>
          <p:spPr>
            <a:xfrm>
              <a:off x="2132700" y="4076075"/>
              <a:ext cx="74725" cy="66125"/>
            </a:xfrm>
            <a:custGeom>
              <a:avLst/>
              <a:gdLst/>
              <a:ahLst/>
              <a:cxnLst/>
              <a:rect l="l" t="t" r="r" b="b"/>
              <a:pathLst>
                <a:path w="2989" h="2645" extrusionOk="0">
                  <a:moveTo>
                    <a:pt x="2756" y="0"/>
                  </a:moveTo>
                  <a:cubicBezTo>
                    <a:pt x="2501" y="0"/>
                    <a:pt x="1877" y="423"/>
                    <a:pt x="1227" y="1042"/>
                  </a:cubicBezTo>
                  <a:cubicBezTo>
                    <a:pt x="488" y="1757"/>
                    <a:pt x="0" y="2459"/>
                    <a:pt x="155" y="2614"/>
                  </a:cubicBezTo>
                  <a:cubicBezTo>
                    <a:pt x="174" y="2635"/>
                    <a:pt x="203" y="2644"/>
                    <a:pt x="241" y="2644"/>
                  </a:cubicBezTo>
                  <a:cubicBezTo>
                    <a:pt x="491" y="2644"/>
                    <a:pt x="1122" y="2222"/>
                    <a:pt x="1762" y="1602"/>
                  </a:cubicBezTo>
                  <a:cubicBezTo>
                    <a:pt x="2513" y="888"/>
                    <a:pt x="2989" y="185"/>
                    <a:pt x="2846" y="30"/>
                  </a:cubicBezTo>
                  <a:cubicBezTo>
                    <a:pt x="2825" y="10"/>
                    <a:pt x="2795" y="0"/>
                    <a:pt x="27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6" name="Google Shape;9516;p99"/>
            <p:cNvSpPr/>
            <p:nvPr/>
          </p:nvSpPr>
          <p:spPr>
            <a:xfrm>
              <a:off x="1975525" y="3993625"/>
              <a:ext cx="106900" cy="87350"/>
            </a:xfrm>
            <a:custGeom>
              <a:avLst/>
              <a:gdLst/>
              <a:ahLst/>
              <a:cxnLst/>
              <a:rect l="l" t="t" r="r" b="b"/>
              <a:pathLst>
                <a:path w="4276" h="3494" extrusionOk="0">
                  <a:moveTo>
                    <a:pt x="4063" y="1"/>
                  </a:moveTo>
                  <a:cubicBezTo>
                    <a:pt x="3799" y="1"/>
                    <a:pt x="2946" y="692"/>
                    <a:pt x="1953" y="1542"/>
                  </a:cubicBezTo>
                  <a:cubicBezTo>
                    <a:pt x="870" y="2483"/>
                    <a:pt x="1" y="3281"/>
                    <a:pt x="120" y="3459"/>
                  </a:cubicBezTo>
                  <a:cubicBezTo>
                    <a:pt x="135" y="3482"/>
                    <a:pt x="166" y="3493"/>
                    <a:pt x="212" y="3493"/>
                  </a:cubicBezTo>
                  <a:cubicBezTo>
                    <a:pt x="521" y="3493"/>
                    <a:pt x="1479" y="2978"/>
                    <a:pt x="2465" y="2138"/>
                  </a:cubicBezTo>
                  <a:cubicBezTo>
                    <a:pt x="3585" y="1161"/>
                    <a:pt x="4275" y="161"/>
                    <a:pt x="4120" y="18"/>
                  </a:cubicBezTo>
                  <a:cubicBezTo>
                    <a:pt x="4106" y="6"/>
                    <a:pt x="4087" y="1"/>
                    <a:pt x="406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7" name="Google Shape;9517;p99"/>
            <p:cNvSpPr/>
            <p:nvPr/>
          </p:nvSpPr>
          <p:spPr>
            <a:xfrm>
              <a:off x="1819275" y="3967925"/>
              <a:ext cx="124725" cy="112550"/>
            </a:xfrm>
            <a:custGeom>
              <a:avLst/>
              <a:gdLst/>
              <a:ahLst/>
              <a:cxnLst/>
              <a:rect l="l" t="t" r="r" b="b"/>
              <a:pathLst>
                <a:path w="4989" h="4502" extrusionOk="0">
                  <a:moveTo>
                    <a:pt x="4783" y="0"/>
                  </a:moveTo>
                  <a:cubicBezTo>
                    <a:pt x="4486" y="0"/>
                    <a:pt x="3334" y="743"/>
                    <a:pt x="2143" y="1880"/>
                  </a:cubicBezTo>
                  <a:cubicBezTo>
                    <a:pt x="833" y="3118"/>
                    <a:pt x="0" y="4344"/>
                    <a:pt x="167" y="4487"/>
                  </a:cubicBezTo>
                  <a:cubicBezTo>
                    <a:pt x="178" y="4497"/>
                    <a:pt x="192" y="4501"/>
                    <a:pt x="211" y="4501"/>
                  </a:cubicBezTo>
                  <a:cubicBezTo>
                    <a:pt x="475" y="4501"/>
                    <a:pt x="1488" y="3574"/>
                    <a:pt x="2679" y="2439"/>
                  </a:cubicBezTo>
                  <a:cubicBezTo>
                    <a:pt x="3965" y="1213"/>
                    <a:pt x="4989" y="201"/>
                    <a:pt x="4846" y="22"/>
                  </a:cubicBezTo>
                  <a:cubicBezTo>
                    <a:pt x="4834" y="7"/>
                    <a:pt x="4813" y="0"/>
                    <a:pt x="478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8" name="Google Shape;9518;p99"/>
            <p:cNvSpPr/>
            <p:nvPr/>
          </p:nvSpPr>
          <p:spPr>
            <a:xfrm>
              <a:off x="2203525" y="3909250"/>
              <a:ext cx="92600" cy="86325"/>
            </a:xfrm>
            <a:custGeom>
              <a:avLst/>
              <a:gdLst/>
              <a:ahLst/>
              <a:cxnLst/>
              <a:rect l="l" t="t" r="r" b="b"/>
              <a:pathLst>
                <a:path w="3704" h="3453" extrusionOk="0">
                  <a:moveTo>
                    <a:pt x="3493" y="1"/>
                  </a:moveTo>
                  <a:cubicBezTo>
                    <a:pt x="3227" y="1"/>
                    <a:pt x="2419" y="606"/>
                    <a:pt x="1573" y="1453"/>
                  </a:cubicBezTo>
                  <a:cubicBezTo>
                    <a:pt x="632" y="2393"/>
                    <a:pt x="1" y="3274"/>
                    <a:pt x="144" y="3429"/>
                  </a:cubicBezTo>
                  <a:cubicBezTo>
                    <a:pt x="159" y="3445"/>
                    <a:pt x="182" y="3452"/>
                    <a:pt x="212" y="3452"/>
                  </a:cubicBezTo>
                  <a:cubicBezTo>
                    <a:pt x="478" y="3452"/>
                    <a:pt x="1286" y="2847"/>
                    <a:pt x="2132" y="2000"/>
                  </a:cubicBezTo>
                  <a:cubicBezTo>
                    <a:pt x="3073" y="1060"/>
                    <a:pt x="3704" y="167"/>
                    <a:pt x="3561" y="24"/>
                  </a:cubicBezTo>
                  <a:cubicBezTo>
                    <a:pt x="3545" y="8"/>
                    <a:pt x="3523" y="1"/>
                    <a:pt x="349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9" name="Google Shape;9519;p99"/>
            <p:cNvSpPr/>
            <p:nvPr/>
          </p:nvSpPr>
          <p:spPr>
            <a:xfrm>
              <a:off x="2075550" y="3852025"/>
              <a:ext cx="119975" cy="84875"/>
            </a:xfrm>
            <a:custGeom>
              <a:avLst/>
              <a:gdLst/>
              <a:ahLst/>
              <a:cxnLst/>
              <a:rect l="l" t="t" r="r" b="b"/>
              <a:pathLst>
                <a:path w="4799" h="3395" extrusionOk="0">
                  <a:moveTo>
                    <a:pt x="4585" y="0"/>
                  </a:moveTo>
                  <a:cubicBezTo>
                    <a:pt x="4247" y="0"/>
                    <a:pt x="3218" y="500"/>
                    <a:pt x="2120" y="1301"/>
                  </a:cubicBezTo>
                  <a:cubicBezTo>
                    <a:pt x="846" y="2242"/>
                    <a:pt x="0" y="3206"/>
                    <a:pt x="131" y="3373"/>
                  </a:cubicBezTo>
                  <a:cubicBezTo>
                    <a:pt x="145" y="3388"/>
                    <a:pt x="167" y="3395"/>
                    <a:pt x="197" y="3395"/>
                  </a:cubicBezTo>
                  <a:cubicBezTo>
                    <a:pt x="480" y="3395"/>
                    <a:pt x="1454" y="2761"/>
                    <a:pt x="2584" y="1932"/>
                  </a:cubicBezTo>
                  <a:cubicBezTo>
                    <a:pt x="3822" y="1027"/>
                    <a:pt x="4799" y="217"/>
                    <a:pt x="4691" y="39"/>
                  </a:cubicBezTo>
                  <a:cubicBezTo>
                    <a:pt x="4675" y="13"/>
                    <a:pt x="4639" y="0"/>
                    <a:pt x="45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0" name="Google Shape;9520;p99"/>
            <p:cNvSpPr/>
            <p:nvPr/>
          </p:nvSpPr>
          <p:spPr>
            <a:xfrm>
              <a:off x="2110375" y="4191375"/>
              <a:ext cx="80675" cy="83450"/>
            </a:xfrm>
            <a:custGeom>
              <a:avLst/>
              <a:gdLst/>
              <a:ahLst/>
              <a:cxnLst/>
              <a:rect l="l" t="t" r="r" b="b"/>
              <a:pathLst>
                <a:path w="3227" h="3338" extrusionOk="0">
                  <a:moveTo>
                    <a:pt x="3009" y="0"/>
                  </a:moveTo>
                  <a:cubicBezTo>
                    <a:pt x="2745" y="0"/>
                    <a:pt x="1980" y="524"/>
                    <a:pt x="1262" y="1348"/>
                  </a:cubicBezTo>
                  <a:cubicBezTo>
                    <a:pt x="429" y="2276"/>
                    <a:pt x="0" y="3205"/>
                    <a:pt x="179" y="3324"/>
                  </a:cubicBezTo>
                  <a:cubicBezTo>
                    <a:pt x="192" y="3333"/>
                    <a:pt x="209" y="3337"/>
                    <a:pt x="228" y="3337"/>
                  </a:cubicBezTo>
                  <a:cubicBezTo>
                    <a:pt x="463" y="3337"/>
                    <a:pt x="1108" y="2685"/>
                    <a:pt x="1846" y="1860"/>
                  </a:cubicBezTo>
                  <a:cubicBezTo>
                    <a:pt x="2632" y="967"/>
                    <a:pt x="3227" y="193"/>
                    <a:pt x="3084" y="26"/>
                  </a:cubicBezTo>
                  <a:cubicBezTo>
                    <a:pt x="3068" y="9"/>
                    <a:pt x="3042" y="0"/>
                    <a:pt x="300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1" name="Google Shape;9521;p99"/>
            <p:cNvSpPr/>
            <p:nvPr/>
          </p:nvSpPr>
          <p:spPr>
            <a:xfrm>
              <a:off x="2300875" y="4018025"/>
              <a:ext cx="73850" cy="70875"/>
            </a:xfrm>
            <a:custGeom>
              <a:avLst/>
              <a:gdLst/>
              <a:ahLst/>
              <a:cxnLst/>
              <a:rect l="l" t="t" r="r" b="b"/>
              <a:pathLst>
                <a:path w="2954" h="2835" extrusionOk="0">
                  <a:moveTo>
                    <a:pt x="2713" y="1"/>
                  </a:moveTo>
                  <a:cubicBezTo>
                    <a:pt x="2481" y="1"/>
                    <a:pt x="1922" y="553"/>
                    <a:pt x="1274" y="1233"/>
                  </a:cubicBezTo>
                  <a:cubicBezTo>
                    <a:pt x="572" y="1983"/>
                    <a:pt x="0" y="2626"/>
                    <a:pt x="131" y="2793"/>
                  </a:cubicBezTo>
                  <a:cubicBezTo>
                    <a:pt x="152" y="2821"/>
                    <a:pt x="189" y="2835"/>
                    <a:pt x="241" y="2835"/>
                  </a:cubicBezTo>
                  <a:cubicBezTo>
                    <a:pt x="519" y="2835"/>
                    <a:pt x="1202" y="2441"/>
                    <a:pt x="1834" y="1769"/>
                  </a:cubicBezTo>
                  <a:cubicBezTo>
                    <a:pt x="2596" y="971"/>
                    <a:pt x="2953" y="126"/>
                    <a:pt x="2774" y="19"/>
                  </a:cubicBezTo>
                  <a:cubicBezTo>
                    <a:pt x="2758" y="6"/>
                    <a:pt x="2737" y="1"/>
                    <a:pt x="27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2" name="Google Shape;9522;p99"/>
            <p:cNvSpPr/>
            <p:nvPr/>
          </p:nvSpPr>
          <p:spPr>
            <a:xfrm>
              <a:off x="2393450" y="3828175"/>
              <a:ext cx="116100" cy="85650"/>
            </a:xfrm>
            <a:custGeom>
              <a:avLst/>
              <a:gdLst/>
              <a:ahLst/>
              <a:cxnLst/>
              <a:rect l="l" t="t" r="r" b="b"/>
              <a:pathLst>
                <a:path w="4644" h="3426" extrusionOk="0">
                  <a:moveTo>
                    <a:pt x="4435" y="1"/>
                  </a:moveTo>
                  <a:cubicBezTo>
                    <a:pt x="4139" y="1"/>
                    <a:pt x="3163" y="574"/>
                    <a:pt x="2084" y="1410"/>
                  </a:cubicBezTo>
                  <a:cubicBezTo>
                    <a:pt x="881" y="2338"/>
                    <a:pt x="0" y="3219"/>
                    <a:pt x="131" y="3398"/>
                  </a:cubicBezTo>
                  <a:cubicBezTo>
                    <a:pt x="145" y="3416"/>
                    <a:pt x="171" y="3425"/>
                    <a:pt x="208" y="3425"/>
                  </a:cubicBezTo>
                  <a:cubicBezTo>
                    <a:pt x="501" y="3425"/>
                    <a:pt x="1479" y="2844"/>
                    <a:pt x="2560" y="2017"/>
                  </a:cubicBezTo>
                  <a:cubicBezTo>
                    <a:pt x="3774" y="1088"/>
                    <a:pt x="4644" y="195"/>
                    <a:pt x="4513" y="28"/>
                  </a:cubicBezTo>
                  <a:cubicBezTo>
                    <a:pt x="4498" y="10"/>
                    <a:pt x="4472" y="1"/>
                    <a:pt x="44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3" name="Google Shape;9523;p99"/>
            <p:cNvSpPr/>
            <p:nvPr/>
          </p:nvSpPr>
          <p:spPr>
            <a:xfrm>
              <a:off x="2530650" y="3836875"/>
              <a:ext cx="85750" cy="55175"/>
            </a:xfrm>
            <a:custGeom>
              <a:avLst/>
              <a:gdLst/>
              <a:ahLst/>
              <a:cxnLst/>
              <a:rect l="l" t="t" r="r" b="b"/>
              <a:pathLst>
                <a:path w="3430" h="2207" extrusionOk="0">
                  <a:moveTo>
                    <a:pt x="3176" y="0"/>
                  </a:moveTo>
                  <a:cubicBezTo>
                    <a:pt x="2887" y="0"/>
                    <a:pt x="2218" y="301"/>
                    <a:pt x="1501" y="776"/>
                  </a:cubicBezTo>
                  <a:cubicBezTo>
                    <a:pt x="620" y="1359"/>
                    <a:pt x="1" y="1978"/>
                    <a:pt x="120" y="2157"/>
                  </a:cubicBezTo>
                  <a:cubicBezTo>
                    <a:pt x="140" y="2190"/>
                    <a:pt x="185" y="2206"/>
                    <a:pt x="251" y="2206"/>
                  </a:cubicBezTo>
                  <a:cubicBezTo>
                    <a:pt x="536" y="2206"/>
                    <a:pt x="1213" y="1905"/>
                    <a:pt x="1930" y="1431"/>
                  </a:cubicBezTo>
                  <a:cubicBezTo>
                    <a:pt x="2811" y="847"/>
                    <a:pt x="3430" y="228"/>
                    <a:pt x="3311" y="50"/>
                  </a:cubicBezTo>
                  <a:cubicBezTo>
                    <a:pt x="3289" y="16"/>
                    <a:pt x="3242" y="0"/>
                    <a:pt x="31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4" name="Google Shape;9524;p99"/>
            <p:cNvSpPr/>
            <p:nvPr/>
          </p:nvSpPr>
          <p:spPr>
            <a:xfrm>
              <a:off x="2800350" y="3738625"/>
              <a:ext cx="49125" cy="29550"/>
            </a:xfrm>
            <a:custGeom>
              <a:avLst/>
              <a:gdLst/>
              <a:ahLst/>
              <a:cxnLst/>
              <a:rect l="l" t="t" r="r" b="b"/>
              <a:pathLst>
                <a:path w="1965" h="1182" extrusionOk="0">
                  <a:moveTo>
                    <a:pt x="1733" y="1"/>
                  </a:moveTo>
                  <a:cubicBezTo>
                    <a:pt x="1528" y="1"/>
                    <a:pt x="1212" y="150"/>
                    <a:pt x="869" y="312"/>
                  </a:cubicBezTo>
                  <a:cubicBezTo>
                    <a:pt x="417" y="539"/>
                    <a:pt x="0" y="717"/>
                    <a:pt x="0" y="943"/>
                  </a:cubicBezTo>
                  <a:cubicBezTo>
                    <a:pt x="12" y="1051"/>
                    <a:pt x="143" y="1134"/>
                    <a:pt x="369" y="1170"/>
                  </a:cubicBezTo>
                  <a:cubicBezTo>
                    <a:pt x="414" y="1177"/>
                    <a:pt x="464" y="1181"/>
                    <a:pt x="517" y="1181"/>
                  </a:cubicBezTo>
                  <a:cubicBezTo>
                    <a:pt x="714" y="1181"/>
                    <a:pt x="958" y="1128"/>
                    <a:pt x="1203" y="1015"/>
                  </a:cubicBezTo>
                  <a:cubicBezTo>
                    <a:pt x="1500" y="872"/>
                    <a:pt x="1726" y="658"/>
                    <a:pt x="1845" y="467"/>
                  </a:cubicBezTo>
                  <a:cubicBezTo>
                    <a:pt x="1953" y="277"/>
                    <a:pt x="1965" y="122"/>
                    <a:pt x="1893" y="51"/>
                  </a:cubicBezTo>
                  <a:cubicBezTo>
                    <a:pt x="1853" y="16"/>
                    <a:pt x="1799" y="1"/>
                    <a:pt x="173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5" name="Google Shape;9525;p99"/>
            <p:cNvSpPr/>
            <p:nvPr/>
          </p:nvSpPr>
          <p:spPr>
            <a:xfrm>
              <a:off x="2062750" y="4526125"/>
              <a:ext cx="68775" cy="135700"/>
            </a:xfrm>
            <a:custGeom>
              <a:avLst/>
              <a:gdLst/>
              <a:ahLst/>
              <a:cxnLst/>
              <a:rect l="l" t="t" r="r" b="b"/>
              <a:pathLst>
                <a:path w="2751" h="5428" extrusionOk="0">
                  <a:moveTo>
                    <a:pt x="2534" y="1"/>
                  </a:moveTo>
                  <a:cubicBezTo>
                    <a:pt x="2307" y="1"/>
                    <a:pt x="1569" y="1068"/>
                    <a:pt x="929" y="2519"/>
                  </a:cubicBezTo>
                  <a:cubicBezTo>
                    <a:pt x="274" y="4031"/>
                    <a:pt x="0" y="5353"/>
                    <a:pt x="191" y="5424"/>
                  </a:cubicBezTo>
                  <a:cubicBezTo>
                    <a:pt x="197" y="5426"/>
                    <a:pt x="204" y="5427"/>
                    <a:pt x="210" y="5427"/>
                  </a:cubicBezTo>
                  <a:cubicBezTo>
                    <a:pt x="440" y="5427"/>
                    <a:pt x="1019" y="4274"/>
                    <a:pt x="1643" y="2840"/>
                  </a:cubicBezTo>
                  <a:cubicBezTo>
                    <a:pt x="2286" y="1352"/>
                    <a:pt x="2751" y="114"/>
                    <a:pt x="2560" y="7"/>
                  </a:cubicBezTo>
                  <a:cubicBezTo>
                    <a:pt x="2552" y="3"/>
                    <a:pt x="2544" y="1"/>
                    <a:pt x="253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6" name="Google Shape;9526;p99"/>
            <p:cNvSpPr/>
            <p:nvPr/>
          </p:nvSpPr>
          <p:spPr>
            <a:xfrm>
              <a:off x="2187175" y="4323850"/>
              <a:ext cx="32450" cy="40050"/>
            </a:xfrm>
            <a:custGeom>
              <a:avLst/>
              <a:gdLst/>
              <a:ahLst/>
              <a:cxnLst/>
              <a:rect l="l" t="t" r="r" b="b"/>
              <a:pathLst>
                <a:path w="1298" h="1602" extrusionOk="0">
                  <a:moveTo>
                    <a:pt x="1019" y="1"/>
                  </a:moveTo>
                  <a:cubicBezTo>
                    <a:pt x="820" y="1"/>
                    <a:pt x="533" y="235"/>
                    <a:pt x="322" y="597"/>
                  </a:cubicBezTo>
                  <a:cubicBezTo>
                    <a:pt x="60" y="1025"/>
                    <a:pt x="0" y="1466"/>
                    <a:pt x="191" y="1573"/>
                  </a:cubicBezTo>
                  <a:cubicBezTo>
                    <a:pt x="220" y="1593"/>
                    <a:pt x="254" y="1602"/>
                    <a:pt x="292" y="1602"/>
                  </a:cubicBezTo>
                  <a:cubicBezTo>
                    <a:pt x="484" y="1602"/>
                    <a:pt x="769" y="1360"/>
                    <a:pt x="988" y="1002"/>
                  </a:cubicBezTo>
                  <a:cubicBezTo>
                    <a:pt x="1238" y="573"/>
                    <a:pt x="1298" y="132"/>
                    <a:pt x="1119" y="25"/>
                  </a:cubicBezTo>
                  <a:cubicBezTo>
                    <a:pt x="1090" y="9"/>
                    <a:pt x="1056" y="1"/>
                    <a:pt x="101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7" name="Google Shape;9527;p99"/>
            <p:cNvSpPr/>
            <p:nvPr/>
          </p:nvSpPr>
          <p:spPr>
            <a:xfrm>
              <a:off x="1895475" y="4564500"/>
              <a:ext cx="56275" cy="101000"/>
            </a:xfrm>
            <a:custGeom>
              <a:avLst/>
              <a:gdLst/>
              <a:ahLst/>
              <a:cxnLst/>
              <a:rect l="l" t="t" r="r" b="b"/>
              <a:pathLst>
                <a:path w="2251" h="4040" extrusionOk="0">
                  <a:moveTo>
                    <a:pt x="2027" y="0"/>
                  </a:moveTo>
                  <a:cubicBezTo>
                    <a:pt x="1809" y="0"/>
                    <a:pt x="1259" y="804"/>
                    <a:pt x="774" y="1853"/>
                  </a:cubicBezTo>
                  <a:cubicBezTo>
                    <a:pt x="262" y="2972"/>
                    <a:pt x="0" y="3949"/>
                    <a:pt x="191" y="4032"/>
                  </a:cubicBezTo>
                  <a:cubicBezTo>
                    <a:pt x="201" y="4037"/>
                    <a:pt x="213" y="4039"/>
                    <a:pt x="225" y="4039"/>
                  </a:cubicBezTo>
                  <a:cubicBezTo>
                    <a:pt x="452" y="4039"/>
                    <a:pt x="991" y="3236"/>
                    <a:pt x="1476" y="2186"/>
                  </a:cubicBezTo>
                  <a:cubicBezTo>
                    <a:pt x="2000" y="1067"/>
                    <a:pt x="2250" y="91"/>
                    <a:pt x="2060" y="8"/>
                  </a:cubicBezTo>
                  <a:cubicBezTo>
                    <a:pt x="2050" y="3"/>
                    <a:pt x="2039" y="0"/>
                    <a:pt x="20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8" name="Google Shape;9528;p99"/>
            <p:cNvSpPr/>
            <p:nvPr/>
          </p:nvSpPr>
          <p:spPr>
            <a:xfrm>
              <a:off x="1732950" y="4526075"/>
              <a:ext cx="56875" cy="69425"/>
            </a:xfrm>
            <a:custGeom>
              <a:avLst/>
              <a:gdLst/>
              <a:ahLst/>
              <a:cxnLst/>
              <a:rect l="l" t="t" r="r" b="b"/>
              <a:pathLst>
                <a:path w="2275" h="2777" extrusionOk="0">
                  <a:moveTo>
                    <a:pt x="2038" y="0"/>
                  </a:moveTo>
                  <a:cubicBezTo>
                    <a:pt x="1807" y="0"/>
                    <a:pt x="1290" y="482"/>
                    <a:pt x="822" y="1164"/>
                  </a:cubicBezTo>
                  <a:cubicBezTo>
                    <a:pt x="286" y="1926"/>
                    <a:pt x="0" y="2640"/>
                    <a:pt x="167" y="2759"/>
                  </a:cubicBezTo>
                  <a:cubicBezTo>
                    <a:pt x="184" y="2771"/>
                    <a:pt x="205" y="2776"/>
                    <a:pt x="230" y="2776"/>
                  </a:cubicBezTo>
                  <a:cubicBezTo>
                    <a:pt x="456" y="2776"/>
                    <a:pt x="969" y="2293"/>
                    <a:pt x="1453" y="1616"/>
                  </a:cubicBezTo>
                  <a:cubicBezTo>
                    <a:pt x="1989" y="854"/>
                    <a:pt x="2274" y="140"/>
                    <a:pt x="2108" y="21"/>
                  </a:cubicBezTo>
                  <a:cubicBezTo>
                    <a:pt x="2089" y="7"/>
                    <a:pt x="2066" y="0"/>
                    <a:pt x="20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9" name="Google Shape;9529;p99"/>
            <p:cNvSpPr/>
            <p:nvPr/>
          </p:nvSpPr>
          <p:spPr>
            <a:xfrm>
              <a:off x="1838025" y="4428725"/>
              <a:ext cx="75325" cy="108825"/>
            </a:xfrm>
            <a:custGeom>
              <a:avLst/>
              <a:gdLst/>
              <a:ahLst/>
              <a:cxnLst/>
              <a:rect l="l" t="t" r="r" b="b"/>
              <a:pathLst>
                <a:path w="3013" h="4353" extrusionOk="0">
                  <a:moveTo>
                    <a:pt x="2799" y="1"/>
                  </a:moveTo>
                  <a:cubicBezTo>
                    <a:pt x="2572" y="1"/>
                    <a:pt x="1865" y="849"/>
                    <a:pt x="1179" y="1974"/>
                  </a:cubicBezTo>
                  <a:cubicBezTo>
                    <a:pt x="441" y="3176"/>
                    <a:pt x="0" y="4236"/>
                    <a:pt x="179" y="4343"/>
                  </a:cubicBezTo>
                  <a:cubicBezTo>
                    <a:pt x="189" y="4349"/>
                    <a:pt x="202" y="4352"/>
                    <a:pt x="216" y="4352"/>
                  </a:cubicBezTo>
                  <a:cubicBezTo>
                    <a:pt x="452" y="4352"/>
                    <a:pt x="1149" y="3514"/>
                    <a:pt x="1846" y="2379"/>
                  </a:cubicBezTo>
                  <a:cubicBezTo>
                    <a:pt x="2572" y="1188"/>
                    <a:pt x="3012" y="128"/>
                    <a:pt x="2834" y="9"/>
                  </a:cubicBezTo>
                  <a:cubicBezTo>
                    <a:pt x="2824" y="3"/>
                    <a:pt x="2812" y="1"/>
                    <a:pt x="279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0" name="Google Shape;9530;p99"/>
            <p:cNvSpPr/>
            <p:nvPr/>
          </p:nvSpPr>
          <p:spPr>
            <a:xfrm>
              <a:off x="1710925" y="4323300"/>
              <a:ext cx="96450" cy="86600"/>
            </a:xfrm>
            <a:custGeom>
              <a:avLst/>
              <a:gdLst/>
              <a:ahLst/>
              <a:cxnLst/>
              <a:rect l="l" t="t" r="r" b="b"/>
              <a:pathLst>
                <a:path w="3858" h="3464" extrusionOk="0">
                  <a:moveTo>
                    <a:pt x="3646" y="1"/>
                  </a:moveTo>
                  <a:cubicBezTo>
                    <a:pt x="3376" y="1"/>
                    <a:pt x="2546" y="606"/>
                    <a:pt x="1667" y="1452"/>
                  </a:cubicBezTo>
                  <a:cubicBezTo>
                    <a:pt x="679" y="2393"/>
                    <a:pt x="0" y="3286"/>
                    <a:pt x="155" y="3441"/>
                  </a:cubicBezTo>
                  <a:cubicBezTo>
                    <a:pt x="169" y="3456"/>
                    <a:pt x="191" y="3464"/>
                    <a:pt x="220" y="3464"/>
                  </a:cubicBezTo>
                  <a:cubicBezTo>
                    <a:pt x="482" y="3464"/>
                    <a:pt x="1314" y="2858"/>
                    <a:pt x="2203" y="2012"/>
                  </a:cubicBezTo>
                  <a:cubicBezTo>
                    <a:pt x="3179" y="1071"/>
                    <a:pt x="3858" y="178"/>
                    <a:pt x="3715" y="24"/>
                  </a:cubicBezTo>
                  <a:cubicBezTo>
                    <a:pt x="3699" y="8"/>
                    <a:pt x="3676" y="1"/>
                    <a:pt x="364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1" name="Google Shape;9531;p99"/>
            <p:cNvSpPr/>
            <p:nvPr/>
          </p:nvSpPr>
          <p:spPr>
            <a:xfrm>
              <a:off x="1574875" y="4556900"/>
              <a:ext cx="78925" cy="140000"/>
            </a:xfrm>
            <a:custGeom>
              <a:avLst/>
              <a:gdLst/>
              <a:ahLst/>
              <a:cxnLst/>
              <a:rect l="l" t="t" r="r" b="b"/>
              <a:pathLst>
                <a:path w="3157" h="5600" extrusionOk="0">
                  <a:moveTo>
                    <a:pt x="2937" y="0"/>
                  </a:moveTo>
                  <a:cubicBezTo>
                    <a:pt x="2686" y="0"/>
                    <a:pt x="1689" y="973"/>
                    <a:pt x="953" y="2479"/>
                  </a:cubicBezTo>
                  <a:cubicBezTo>
                    <a:pt x="144" y="4086"/>
                    <a:pt x="1" y="5550"/>
                    <a:pt x="203" y="5598"/>
                  </a:cubicBezTo>
                  <a:cubicBezTo>
                    <a:pt x="207" y="5599"/>
                    <a:pt x="211" y="5599"/>
                    <a:pt x="215" y="5599"/>
                  </a:cubicBezTo>
                  <a:cubicBezTo>
                    <a:pt x="434" y="5599"/>
                    <a:pt x="896" y="4309"/>
                    <a:pt x="1644" y="2836"/>
                  </a:cubicBezTo>
                  <a:cubicBezTo>
                    <a:pt x="2394" y="1324"/>
                    <a:pt x="3156" y="157"/>
                    <a:pt x="2978" y="14"/>
                  </a:cubicBezTo>
                  <a:cubicBezTo>
                    <a:pt x="2968" y="5"/>
                    <a:pt x="2954" y="0"/>
                    <a:pt x="29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2" name="Google Shape;9532;p99"/>
            <p:cNvSpPr/>
            <p:nvPr/>
          </p:nvSpPr>
          <p:spPr>
            <a:xfrm>
              <a:off x="1438550" y="4479275"/>
              <a:ext cx="94975" cy="132000"/>
            </a:xfrm>
            <a:custGeom>
              <a:avLst/>
              <a:gdLst/>
              <a:ahLst/>
              <a:cxnLst/>
              <a:rect l="l" t="t" r="r" b="b"/>
              <a:pathLst>
                <a:path w="3799" h="5280" extrusionOk="0">
                  <a:moveTo>
                    <a:pt x="3594" y="0"/>
                  </a:moveTo>
                  <a:cubicBezTo>
                    <a:pt x="3345" y="0"/>
                    <a:pt x="2374" y="978"/>
                    <a:pt x="1477" y="2357"/>
                  </a:cubicBezTo>
                  <a:cubicBezTo>
                    <a:pt x="513" y="3833"/>
                    <a:pt x="1" y="5179"/>
                    <a:pt x="191" y="5274"/>
                  </a:cubicBezTo>
                  <a:cubicBezTo>
                    <a:pt x="199" y="5278"/>
                    <a:pt x="207" y="5280"/>
                    <a:pt x="216" y="5280"/>
                  </a:cubicBezTo>
                  <a:cubicBezTo>
                    <a:pt x="444" y="5280"/>
                    <a:pt x="1217" y="4170"/>
                    <a:pt x="2132" y="2786"/>
                  </a:cubicBezTo>
                  <a:cubicBezTo>
                    <a:pt x="3061" y="1345"/>
                    <a:pt x="3799" y="154"/>
                    <a:pt x="3632" y="11"/>
                  </a:cubicBezTo>
                  <a:cubicBezTo>
                    <a:pt x="3623" y="4"/>
                    <a:pt x="3610" y="0"/>
                    <a:pt x="35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3" name="Google Shape;9533;p99"/>
            <p:cNvSpPr/>
            <p:nvPr/>
          </p:nvSpPr>
          <p:spPr>
            <a:xfrm>
              <a:off x="1613275" y="4370125"/>
              <a:ext cx="62850" cy="101900"/>
            </a:xfrm>
            <a:custGeom>
              <a:avLst/>
              <a:gdLst/>
              <a:ahLst/>
              <a:cxnLst/>
              <a:rect l="l" t="t" r="r" b="b"/>
              <a:pathLst>
                <a:path w="2514" h="4076" extrusionOk="0">
                  <a:moveTo>
                    <a:pt x="2289" y="0"/>
                  </a:moveTo>
                  <a:cubicBezTo>
                    <a:pt x="2065" y="0"/>
                    <a:pt x="1470" y="793"/>
                    <a:pt x="906" y="1853"/>
                  </a:cubicBezTo>
                  <a:cubicBezTo>
                    <a:pt x="322" y="2973"/>
                    <a:pt x="1" y="3961"/>
                    <a:pt x="191" y="4068"/>
                  </a:cubicBezTo>
                  <a:cubicBezTo>
                    <a:pt x="201" y="4073"/>
                    <a:pt x="213" y="4075"/>
                    <a:pt x="225" y="4075"/>
                  </a:cubicBezTo>
                  <a:cubicBezTo>
                    <a:pt x="448" y="4075"/>
                    <a:pt x="1044" y="3282"/>
                    <a:pt x="1596" y="2222"/>
                  </a:cubicBezTo>
                  <a:cubicBezTo>
                    <a:pt x="2192" y="1103"/>
                    <a:pt x="2513" y="115"/>
                    <a:pt x="2323" y="8"/>
                  </a:cubicBezTo>
                  <a:cubicBezTo>
                    <a:pt x="2313" y="3"/>
                    <a:pt x="2301" y="0"/>
                    <a:pt x="22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4" name="Google Shape;9534;p99"/>
            <p:cNvSpPr/>
            <p:nvPr/>
          </p:nvSpPr>
          <p:spPr>
            <a:xfrm>
              <a:off x="1651375" y="4189975"/>
              <a:ext cx="92000" cy="129525"/>
            </a:xfrm>
            <a:custGeom>
              <a:avLst/>
              <a:gdLst/>
              <a:ahLst/>
              <a:cxnLst/>
              <a:rect l="l" t="t" r="r" b="b"/>
              <a:pathLst>
                <a:path w="3680" h="5181" extrusionOk="0">
                  <a:moveTo>
                    <a:pt x="3475" y="1"/>
                  </a:moveTo>
                  <a:cubicBezTo>
                    <a:pt x="3344" y="1"/>
                    <a:pt x="3052" y="159"/>
                    <a:pt x="2680" y="463"/>
                  </a:cubicBezTo>
                  <a:cubicBezTo>
                    <a:pt x="2227" y="832"/>
                    <a:pt x="1656" y="1416"/>
                    <a:pt x="1168" y="2166"/>
                  </a:cubicBezTo>
                  <a:cubicBezTo>
                    <a:pt x="668" y="2904"/>
                    <a:pt x="334" y="3654"/>
                    <a:pt x="179" y="4214"/>
                  </a:cubicBezTo>
                  <a:cubicBezTo>
                    <a:pt x="13" y="4773"/>
                    <a:pt x="1" y="5154"/>
                    <a:pt x="96" y="5178"/>
                  </a:cubicBezTo>
                  <a:cubicBezTo>
                    <a:pt x="102" y="5180"/>
                    <a:pt x="108" y="5181"/>
                    <a:pt x="114" y="5181"/>
                  </a:cubicBezTo>
                  <a:cubicBezTo>
                    <a:pt x="341" y="5181"/>
                    <a:pt x="896" y="3950"/>
                    <a:pt x="1811" y="2594"/>
                  </a:cubicBezTo>
                  <a:cubicBezTo>
                    <a:pt x="2739" y="1201"/>
                    <a:pt x="3680" y="189"/>
                    <a:pt x="3537" y="23"/>
                  </a:cubicBezTo>
                  <a:cubicBezTo>
                    <a:pt x="3524" y="8"/>
                    <a:pt x="3504" y="1"/>
                    <a:pt x="347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5" name="Google Shape;9535;p99"/>
            <p:cNvSpPr/>
            <p:nvPr/>
          </p:nvSpPr>
          <p:spPr>
            <a:xfrm>
              <a:off x="1832050" y="4137225"/>
              <a:ext cx="72375" cy="91450"/>
            </a:xfrm>
            <a:custGeom>
              <a:avLst/>
              <a:gdLst/>
              <a:ahLst/>
              <a:cxnLst/>
              <a:rect l="l" t="t" r="r" b="b"/>
              <a:pathLst>
                <a:path w="2895" h="3658" extrusionOk="0">
                  <a:moveTo>
                    <a:pt x="2680" y="0"/>
                  </a:moveTo>
                  <a:cubicBezTo>
                    <a:pt x="2444" y="0"/>
                    <a:pt x="1783" y="682"/>
                    <a:pt x="1132" y="1609"/>
                  </a:cubicBezTo>
                  <a:cubicBezTo>
                    <a:pt x="430" y="2609"/>
                    <a:pt x="1" y="3514"/>
                    <a:pt x="168" y="3645"/>
                  </a:cubicBezTo>
                  <a:cubicBezTo>
                    <a:pt x="181" y="3653"/>
                    <a:pt x="197" y="3658"/>
                    <a:pt x="215" y="3658"/>
                  </a:cubicBezTo>
                  <a:cubicBezTo>
                    <a:pt x="451" y="3658"/>
                    <a:pt x="1112" y="2976"/>
                    <a:pt x="1763" y="2049"/>
                  </a:cubicBezTo>
                  <a:cubicBezTo>
                    <a:pt x="2466" y="1049"/>
                    <a:pt x="2894" y="144"/>
                    <a:pt x="2728" y="13"/>
                  </a:cubicBezTo>
                  <a:cubicBezTo>
                    <a:pt x="2714" y="5"/>
                    <a:pt x="2698" y="0"/>
                    <a:pt x="26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6" name="Google Shape;9536;p99"/>
            <p:cNvSpPr/>
            <p:nvPr/>
          </p:nvSpPr>
          <p:spPr>
            <a:xfrm>
              <a:off x="2344625" y="1938600"/>
              <a:ext cx="1756150" cy="2120150"/>
            </a:xfrm>
            <a:custGeom>
              <a:avLst/>
              <a:gdLst/>
              <a:ahLst/>
              <a:cxnLst/>
              <a:rect l="l" t="t" r="r" b="b"/>
              <a:pathLst>
                <a:path w="70246" h="84806" extrusionOk="0">
                  <a:moveTo>
                    <a:pt x="23201" y="0"/>
                  </a:moveTo>
                  <a:cubicBezTo>
                    <a:pt x="19425" y="0"/>
                    <a:pt x="15215" y="375"/>
                    <a:pt x="10526" y="1186"/>
                  </a:cubicBezTo>
                  <a:cubicBezTo>
                    <a:pt x="10526" y="1186"/>
                    <a:pt x="2191" y="5198"/>
                    <a:pt x="4346" y="26189"/>
                  </a:cubicBezTo>
                  <a:cubicBezTo>
                    <a:pt x="4346" y="26189"/>
                    <a:pt x="2215" y="35833"/>
                    <a:pt x="215" y="43810"/>
                  </a:cubicBezTo>
                  <a:cubicBezTo>
                    <a:pt x="1" y="44655"/>
                    <a:pt x="4156" y="44715"/>
                    <a:pt x="4156" y="44715"/>
                  </a:cubicBezTo>
                  <a:cubicBezTo>
                    <a:pt x="4156" y="44715"/>
                    <a:pt x="5168" y="50644"/>
                    <a:pt x="6073" y="55204"/>
                  </a:cubicBezTo>
                  <a:cubicBezTo>
                    <a:pt x="7168" y="60741"/>
                    <a:pt x="9014" y="62336"/>
                    <a:pt x="12597" y="62765"/>
                  </a:cubicBezTo>
                  <a:cubicBezTo>
                    <a:pt x="13280" y="62845"/>
                    <a:pt x="14022" y="62867"/>
                    <a:pt x="14799" y="62867"/>
                  </a:cubicBezTo>
                  <a:cubicBezTo>
                    <a:pt x="15680" y="62867"/>
                    <a:pt x="16606" y="62839"/>
                    <a:pt x="17541" y="62839"/>
                  </a:cubicBezTo>
                  <a:cubicBezTo>
                    <a:pt x="21514" y="62839"/>
                    <a:pt x="25657" y="63336"/>
                    <a:pt x="27266" y="68551"/>
                  </a:cubicBezTo>
                  <a:cubicBezTo>
                    <a:pt x="29040" y="74290"/>
                    <a:pt x="30278" y="79910"/>
                    <a:pt x="30278" y="79910"/>
                  </a:cubicBezTo>
                  <a:cubicBezTo>
                    <a:pt x="30278" y="79910"/>
                    <a:pt x="32124" y="84806"/>
                    <a:pt x="38704" y="84806"/>
                  </a:cubicBezTo>
                  <a:cubicBezTo>
                    <a:pt x="42891" y="84806"/>
                    <a:pt x="48994" y="82824"/>
                    <a:pt x="57758" y="76338"/>
                  </a:cubicBezTo>
                  <a:lnTo>
                    <a:pt x="49840" y="58228"/>
                  </a:lnTo>
                  <a:cubicBezTo>
                    <a:pt x="49840" y="58228"/>
                    <a:pt x="70246" y="0"/>
                    <a:pt x="23201" y="0"/>
                  </a:cubicBezTo>
                  <a:close/>
                </a:path>
              </a:pathLst>
            </a:custGeom>
            <a:solidFill>
              <a:srgbClr val="FFD8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7" name="Google Shape;9537;p99"/>
            <p:cNvSpPr/>
            <p:nvPr/>
          </p:nvSpPr>
          <p:spPr>
            <a:xfrm>
              <a:off x="2246700" y="1630850"/>
              <a:ext cx="1591600" cy="1902200"/>
            </a:xfrm>
            <a:custGeom>
              <a:avLst/>
              <a:gdLst/>
              <a:ahLst/>
              <a:cxnLst/>
              <a:rect l="l" t="t" r="r" b="b"/>
              <a:pathLst>
                <a:path w="63664" h="76088" extrusionOk="0">
                  <a:moveTo>
                    <a:pt x="44975" y="0"/>
                  </a:moveTo>
                  <a:cubicBezTo>
                    <a:pt x="44563" y="0"/>
                    <a:pt x="44100" y="619"/>
                    <a:pt x="43649" y="1601"/>
                  </a:cubicBezTo>
                  <a:cubicBezTo>
                    <a:pt x="43172" y="2649"/>
                    <a:pt x="42708" y="4114"/>
                    <a:pt x="42339" y="5769"/>
                  </a:cubicBezTo>
                  <a:cubicBezTo>
                    <a:pt x="41970" y="7423"/>
                    <a:pt x="41768" y="8947"/>
                    <a:pt x="41744" y="10090"/>
                  </a:cubicBezTo>
                  <a:cubicBezTo>
                    <a:pt x="41744" y="10126"/>
                    <a:pt x="41744" y="10150"/>
                    <a:pt x="41744" y="10186"/>
                  </a:cubicBezTo>
                  <a:cubicBezTo>
                    <a:pt x="41351" y="9174"/>
                    <a:pt x="40803" y="8031"/>
                    <a:pt x="40148" y="6852"/>
                  </a:cubicBezTo>
                  <a:cubicBezTo>
                    <a:pt x="38413" y="3722"/>
                    <a:pt x="36455" y="1433"/>
                    <a:pt x="35573" y="1433"/>
                  </a:cubicBezTo>
                  <a:cubicBezTo>
                    <a:pt x="35499" y="1433"/>
                    <a:pt x="35432" y="1449"/>
                    <a:pt x="35374" y="1482"/>
                  </a:cubicBezTo>
                  <a:cubicBezTo>
                    <a:pt x="34612" y="1899"/>
                    <a:pt x="35541" y="4983"/>
                    <a:pt x="37434" y="8364"/>
                  </a:cubicBezTo>
                  <a:cubicBezTo>
                    <a:pt x="37517" y="8531"/>
                    <a:pt x="37612" y="8697"/>
                    <a:pt x="37707" y="8852"/>
                  </a:cubicBezTo>
                  <a:lnTo>
                    <a:pt x="37446" y="8757"/>
                  </a:lnTo>
                  <a:cubicBezTo>
                    <a:pt x="34074" y="7424"/>
                    <a:pt x="30610" y="6797"/>
                    <a:pt x="27212" y="6797"/>
                  </a:cubicBezTo>
                  <a:cubicBezTo>
                    <a:pt x="14973" y="6797"/>
                    <a:pt x="3574" y="14933"/>
                    <a:pt x="322" y="27569"/>
                  </a:cubicBezTo>
                  <a:cubicBezTo>
                    <a:pt x="84" y="28498"/>
                    <a:pt x="0" y="29045"/>
                    <a:pt x="0" y="29045"/>
                  </a:cubicBezTo>
                  <a:lnTo>
                    <a:pt x="131" y="30069"/>
                  </a:lnTo>
                  <a:lnTo>
                    <a:pt x="8942" y="32260"/>
                  </a:lnTo>
                  <a:lnTo>
                    <a:pt x="13181" y="27378"/>
                  </a:lnTo>
                  <a:lnTo>
                    <a:pt x="11811" y="33058"/>
                  </a:lnTo>
                  <a:lnTo>
                    <a:pt x="31576" y="38999"/>
                  </a:lnTo>
                  <a:cubicBezTo>
                    <a:pt x="32624" y="51286"/>
                    <a:pt x="33278" y="63621"/>
                    <a:pt x="33576" y="75956"/>
                  </a:cubicBezTo>
                  <a:cubicBezTo>
                    <a:pt x="35534" y="76044"/>
                    <a:pt x="37495" y="76088"/>
                    <a:pt x="39456" y="76088"/>
                  </a:cubicBezTo>
                  <a:cubicBezTo>
                    <a:pt x="47569" y="76088"/>
                    <a:pt x="55685" y="75337"/>
                    <a:pt x="63663" y="73860"/>
                  </a:cubicBezTo>
                  <a:cubicBezTo>
                    <a:pt x="61068" y="60382"/>
                    <a:pt x="58484" y="46916"/>
                    <a:pt x="55888" y="33439"/>
                  </a:cubicBezTo>
                  <a:cubicBezTo>
                    <a:pt x="55817" y="33022"/>
                    <a:pt x="55710" y="32569"/>
                    <a:pt x="55376" y="32319"/>
                  </a:cubicBezTo>
                  <a:cubicBezTo>
                    <a:pt x="55150" y="32141"/>
                    <a:pt x="54864" y="32093"/>
                    <a:pt x="54579" y="32081"/>
                  </a:cubicBezTo>
                  <a:lnTo>
                    <a:pt x="53186" y="14972"/>
                  </a:lnTo>
                  <a:lnTo>
                    <a:pt x="43565" y="11174"/>
                  </a:lnTo>
                  <a:cubicBezTo>
                    <a:pt x="43673" y="11019"/>
                    <a:pt x="43768" y="10852"/>
                    <a:pt x="43875" y="10662"/>
                  </a:cubicBezTo>
                  <a:cubicBezTo>
                    <a:pt x="44435" y="9638"/>
                    <a:pt x="44994" y="8150"/>
                    <a:pt x="45387" y="6447"/>
                  </a:cubicBezTo>
                  <a:cubicBezTo>
                    <a:pt x="45768" y="4756"/>
                    <a:pt x="45899" y="3173"/>
                    <a:pt x="45816" y="1994"/>
                  </a:cubicBezTo>
                  <a:cubicBezTo>
                    <a:pt x="45744" y="827"/>
                    <a:pt x="45470" y="77"/>
                    <a:pt x="45042" y="6"/>
                  </a:cubicBezTo>
                  <a:cubicBezTo>
                    <a:pt x="45020" y="2"/>
                    <a:pt x="44998" y="0"/>
                    <a:pt x="4497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8" name="Google Shape;9538;p99"/>
            <p:cNvSpPr/>
            <p:nvPr/>
          </p:nvSpPr>
          <p:spPr>
            <a:xfrm>
              <a:off x="2224375" y="3708025"/>
              <a:ext cx="1734475" cy="1000750"/>
            </a:xfrm>
            <a:custGeom>
              <a:avLst/>
              <a:gdLst/>
              <a:ahLst/>
              <a:cxnLst/>
              <a:rect l="l" t="t" r="r" b="b"/>
              <a:pathLst>
                <a:path w="69379" h="40030" extrusionOk="0">
                  <a:moveTo>
                    <a:pt x="60960" y="1"/>
                  </a:moveTo>
                  <a:lnTo>
                    <a:pt x="33826" y="3965"/>
                  </a:lnTo>
                  <a:cubicBezTo>
                    <a:pt x="21360" y="10454"/>
                    <a:pt x="5013" y="32576"/>
                    <a:pt x="5013" y="32576"/>
                  </a:cubicBezTo>
                  <a:lnTo>
                    <a:pt x="0" y="40029"/>
                  </a:lnTo>
                  <a:lnTo>
                    <a:pt x="69378" y="40029"/>
                  </a:lnTo>
                  <a:lnTo>
                    <a:pt x="69378" y="30992"/>
                  </a:lnTo>
                  <a:cubicBezTo>
                    <a:pt x="67747" y="5692"/>
                    <a:pt x="60960" y="1"/>
                    <a:pt x="609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9" name="Google Shape;9539;p99"/>
            <p:cNvSpPr/>
            <p:nvPr/>
          </p:nvSpPr>
          <p:spPr>
            <a:xfrm>
              <a:off x="3095525" y="2028700"/>
              <a:ext cx="1647050" cy="2137250"/>
            </a:xfrm>
            <a:custGeom>
              <a:avLst/>
              <a:gdLst/>
              <a:ahLst/>
              <a:cxnLst/>
              <a:rect l="l" t="t" r="r" b="b"/>
              <a:pathLst>
                <a:path w="65882" h="85490" extrusionOk="0">
                  <a:moveTo>
                    <a:pt x="14645" y="1"/>
                  </a:moveTo>
                  <a:cubicBezTo>
                    <a:pt x="13644" y="1"/>
                    <a:pt x="12622" y="35"/>
                    <a:pt x="11577" y="106"/>
                  </a:cubicBezTo>
                  <a:cubicBezTo>
                    <a:pt x="11577" y="106"/>
                    <a:pt x="3243" y="4118"/>
                    <a:pt x="5398" y="25109"/>
                  </a:cubicBezTo>
                  <a:cubicBezTo>
                    <a:pt x="5398" y="25109"/>
                    <a:pt x="933" y="33896"/>
                    <a:pt x="52" y="43040"/>
                  </a:cubicBezTo>
                  <a:cubicBezTo>
                    <a:pt x="1" y="43573"/>
                    <a:pt x="1952" y="43676"/>
                    <a:pt x="3469" y="43676"/>
                  </a:cubicBezTo>
                  <a:cubicBezTo>
                    <a:pt x="4424" y="43676"/>
                    <a:pt x="5207" y="43635"/>
                    <a:pt x="5207" y="43635"/>
                  </a:cubicBezTo>
                  <a:cubicBezTo>
                    <a:pt x="5207" y="43635"/>
                    <a:pt x="5576" y="48505"/>
                    <a:pt x="6064" y="53196"/>
                  </a:cubicBezTo>
                  <a:cubicBezTo>
                    <a:pt x="6590" y="58164"/>
                    <a:pt x="9263" y="61500"/>
                    <a:pt x="12854" y="61500"/>
                  </a:cubicBezTo>
                  <a:cubicBezTo>
                    <a:pt x="13006" y="61500"/>
                    <a:pt x="13160" y="61494"/>
                    <a:pt x="13315" y="61482"/>
                  </a:cubicBezTo>
                  <a:cubicBezTo>
                    <a:pt x="14126" y="61421"/>
                    <a:pt x="15165" y="61347"/>
                    <a:pt x="16325" y="61347"/>
                  </a:cubicBezTo>
                  <a:cubicBezTo>
                    <a:pt x="20325" y="61347"/>
                    <a:pt x="25770" y="62222"/>
                    <a:pt x="28317" y="67483"/>
                  </a:cubicBezTo>
                  <a:cubicBezTo>
                    <a:pt x="30948" y="72889"/>
                    <a:pt x="31329" y="78830"/>
                    <a:pt x="31329" y="78830"/>
                  </a:cubicBezTo>
                  <a:cubicBezTo>
                    <a:pt x="31329" y="78830"/>
                    <a:pt x="36443" y="85489"/>
                    <a:pt x="46257" y="85489"/>
                  </a:cubicBezTo>
                  <a:cubicBezTo>
                    <a:pt x="51485" y="85489"/>
                    <a:pt x="58048" y="83599"/>
                    <a:pt x="65881" y="77806"/>
                  </a:cubicBezTo>
                  <a:lnTo>
                    <a:pt x="59631" y="62899"/>
                  </a:lnTo>
                  <a:cubicBezTo>
                    <a:pt x="59631" y="62899"/>
                    <a:pt x="57380" y="1"/>
                    <a:pt x="14645"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40" name="Google Shape;9540;p99"/>
            <p:cNvSpPr/>
            <p:nvPr/>
          </p:nvSpPr>
          <p:spPr>
            <a:xfrm>
              <a:off x="3079825" y="3708025"/>
              <a:ext cx="1760975" cy="1000750"/>
            </a:xfrm>
            <a:custGeom>
              <a:avLst/>
              <a:gdLst/>
              <a:ahLst/>
              <a:cxnLst/>
              <a:rect l="l" t="t" r="r" b="b"/>
              <a:pathLst>
                <a:path w="70439" h="40030" extrusionOk="0">
                  <a:moveTo>
                    <a:pt x="62056" y="1"/>
                  </a:moveTo>
                  <a:lnTo>
                    <a:pt x="31934" y="4406"/>
                  </a:lnTo>
                  <a:cubicBezTo>
                    <a:pt x="19468" y="10895"/>
                    <a:pt x="8728" y="29671"/>
                    <a:pt x="8728" y="29671"/>
                  </a:cubicBezTo>
                  <a:lnTo>
                    <a:pt x="1" y="40029"/>
                  </a:lnTo>
                  <a:lnTo>
                    <a:pt x="70438" y="40029"/>
                  </a:lnTo>
                  <a:lnTo>
                    <a:pt x="70438" y="30992"/>
                  </a:lnTo>
                  <a:cubicBezTo>
                    <a:pt x="68950" y="5692"/>
                    <a:pt x="62056" y="1"/>
                    <a:pt x="620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41" name="Google Shape;9541;p99"/>
            <p:cNvSpPr/>
            <p:nvPr/>
          </p:nvSpPr>
          <p:spPr>
            <a:xfrm>
              <a:off x="3213175" y="1755450"/>
              <a:ext cx="1891350" cy="2894250"/>
            </a:xfrm>
            <a:custGeom>
              <a:avLst/>
              <a:gdLst/>
              <a:ahLst/>
              <a:cxnLst/>
              <a:rect l="l" t="t" r="r" b="b"/>
              <a:pathLst>
                <a:path w="75654" h="115770" extrusionOk="0">
                  <a:moveTo>
                    <a:pt x="36678" y="0"/>
                  </a:moveTo>
                  <a:cubicBezTo>
                    <a:pt x="36164" y="0"/>
                    <a:pt x="35653" y="8"/>
                    <a:pt x="35148" y="23"/>
                  </a:cubicBezTo>
                  <a:cubicBezTo>
                    <a:pt x="31338" y="130"/>
                    <a:pt x="27540" y="451"/>
                    <a:pt x="23766" y="963"/>
                  </a:cubicBezTo>
                  <a:cubicBezTo>
                    <a:pt x="19777" y="1511"/>
                    <a:pt x="15729" y="2320"/>
                    <a:pt x="12312" y="4440"/>
                  </a:cubicBezTo>
                  <a:cubicBezTo>
                    <a:pt x="9074" y="6440"/>
                    <a:pt x="6633" y="9464"/>
                    <a:pt x="4252" y="12441"/>
                  </a:cubicBezTo>
                  <a:cubicBezTo>
                    <a:pt x="1811" y="15501"/>
                    <a:pt x="25" y="16691"/>
                    <a:pt x="1" y="20608"/>
                  </a:cubicBezTo>
                  <a:cubicBezTo>
                    <a:pt x="799" y="25204"/>
                    <a:pt x="4263" y="29240"/>
                    <a:pt x="8693" y="30717"/>
                  </a:cubicBezTo>
                  <a:cubicBezTo>
                    <a:pt x="12514" y="32003"/>
                    <a:pt x="17467" y="31872"/>
                    <a:pt x="19468" y="35372"/>
                  </a:cubicBezTo>
                  <a:cubicBezTo>
                    <a:pt x="21146" y="38277"/>
                    <a:pt x="19682" y="42194"/>
                    <a:pt x="21242" y="45159"/>
                  </a:cubicBezTo>
                  <a:cubicBezTo>
                    <a:pt x="22706" y="47945"/>
                    <a:pt x="26326" y="48957"/>
                    <a:pt x="28064" y="51576"/>
                  </a:cubicBezTo>
                  <a:cubicBezTo>
                    <a:pt x="31624" y="56970"/>
                    <a:pt x="25242" y="64971"/>
                    <a:pt x="28766" y="70376"/>
                  </a:cubicBezTo>
                  <a:cubicBezTo>
                    <a:pt x="30802" y="73496"/>
                    <a:pt x="35684" y="74782"/>
                    <a:pt x="36005" y="78496"/>
                  </a:cubicBezTo>
                  <a:cubicBezTo>
                    <a:pt x="36172" y="80437"/>
                    <a:pt x="34910" y="82175"/>
                    <a:pt x="33910" y="83854"/>
                  </a:cubicBezTo>
                  <a:cubicBezTo>
                    <a:pt x="28314" y="93201"/>
                    <a:pt x="30314" y="106405"/>
                    <a:pt x="38434" y="113667"/>
                  </a:cubicBezTo>
                  <a:cubicBezTo>
                    <a:pt x="39565" y="114679"/>
                    <a:pt x="40863" y="115608"/>
                    <a:pt x="42363" y="115751"/>
                  </a:cubicBezTo>
                  <a:cubicBezTo>
                    <a:pt x="42500" y="115764"/>
                    <a:pt x="42636" y="115769"/>
                    <a:pt x="42771" y="115769"/>
                  </a:cubicBezTo>
                  <a:cubicBezTo>
                    <a:pt x="43797" y="115769"/>
                    <a:pt x="44802" y="115434"/>
                    <a:pt x="45781" y="115108"/>
                  </a:cubicBezTo>
                  <a:cubicBezTo>
                    <a:pt x="55687" y="111762"/>
                    <a:pt x="65604" y="108405"/>
                    <a:pt x="75522" y="105059"/>
                  </a:cubicBezTo>
                  <a:cubicBezTo>
                    <a:pt x="75653" y="99963"/>
                    <a:pt x="74915" y="94856"/>
                    <a:pt x="73343" y="90010"/>
                  </a:cubicBezTo>
                  <a:cubicBezTo>
                    <a:pt x="72212" y="86497"/>
                    <a:pt x="70641" y="83128"/>
                    <a:pt x="69545" y="79604"/>
                  </a:cubicBezTo>
                  <a:cubicBezTo>
                    <a:pt x="67986" y="74651"/>
                    <a:pt x="67367" y="69472"/>
                    <a:pt x="66628" y="64340"/>
                  </a:cubicBezTo>
                  <a:cubicBezTo>
                    <a:pt x="64092" y="46647"/>
                    <a:pt x="60116" y="29169"/>
                    <a:pt x="54734" y="12119"/>
                  </a:cubicBezTo>
                  <a:cubicBezTo>
                    <a:pt x="53960" y="9655"/>
                    <a:pt x="53127" y="7142"/>
                    <a:pt x="51496" y="5130"/>
                  </a:cubicBezTo>
                  <a:cubicBezTo>
                    <a:pt x="48076" y="927"/>
                    <a:pt x="42186" y="0"/>
                    <a:pt x="366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42" name="Google Shape;9542;p99"/>
            <p:cNvSpPr/>
            <p:nvPr/>
          </p:nvSpPr>
          <p:spPr>
            <a:xfrm>
              <a:off x="4056450" y="2133750"/>
              <a:ext cx="1631175" cy="2084100"/>
            </a:xfrm>
            <a:custGeom>
              <a:avLst/>
              <a:gdLst/>
              <a:ahLst/>
              <a:cxnLst/>
              <a:rect l="l" t="t" r="r" b="b"/>
              <a:pathLst>
                <a:path w="65247" h="83364" extrusionOk="0">
                  <a:moveTo>
                    <a:pt x="16134" y="0"/>
                  </a:moveTo>
                  <a:cubicBezTo>
                    <a:pt x="15124" y="0"/>
                    <a:pt x="14088" y="35"/>
                    <a:pt x="13026" y="107"/>
                  </a:cubicBezTo>
                  <a:cubicBezTo>
                    <a:pt x="13026" y="107"/>
                    <a:pt x="4691" y="4131"/>
                    <a:pt x="6846" y="25122"/>
                  </a:cubicBezTo>
                  <a:cubicBezTo>
                    <a:pt x="6846" y="25122"/>
                    <a:pt x="3656" y="35456"/>
                    <a:pt x="369" y="42409"/>
                  </a:cubicBezTo>
                  <a:cubicBezTo>
                    <a:pt x="0" y="43195"/>
                    <a:pt x="6656" y="43648"/>
                    <a:pt x="6656" y="43648"/>
                  </a:cubicBezTo>
                  <a:cubicBezTo>
                    <a:pt x="6656" y="43648"/>
                    <a:pt x="7668" y="49577"/>
                    <a:pt x="8573" y="54137"/>
                  </a:cubicBezTo>
                  <a:cubicBezTo>
                    <a:pt x="9668" y="59674"/>
                    <a:pt x="11514" y="61269"/>
                    <a:pt x="15098" y="61698"/>
                  </a:cubicBezTo>
                  <a:cubicBezTo>
                    <a:pt x="15782" y="61778"/>
                    <a:pt x="16525" y="61799"/>
                    <a:pt x="17303" y="61799"/>
                  </a:cubicBezTo>
                  <a:cubicBezTo>
                    <a:pt x="18185" y="61799"/>
                    <a:pt x="19111" y="61772"/>
                    <a:pt x="20046" y="61772"/>
                  </a:cubicBezTo>
                  <a:cubicBezTo>
                    <a:pt x="24020" y="61772"/>
                    <a:pt x="28157" y="62269"/>
                    <a:pt x="29766" y="67484"/>
                  </a:cubicBezTo>
                  <a:cubicBezTo>
                    <a:pt x="31540" y="73223"/>
                    <a:pt x="32790" y="78843"/>
                    <a:pt x="32790" y="78843"/>
                  </a:cubicBezTo>
                  <a:cubicBezTo>
                    <a:pt x="32790" y="78843"/>
                    <a:pt x="36367" y="83364"/>
                    <a:pt x="44105" y="83364"/>
                  </a:cubicBezTo>
                  <a:cubicBezTo>
                    <a:pt x="49253" y="83364"/>
                    <a:pt x="56243" y="81363"/>
                    <a:pt x="65247" y="74699"/>
                  </a:cubicBezTo>
                  <a:lnTo>
                    <a:pt x="56603" y="61840"/>
                  </a:lnTo>
                  <a:cubicBezTo>
                    <a:pt x="56603" y="61840"/>
                    <a:pt x="58625" y="0"/>
                    <a:pt x="16134" y="0"/>
                  </a:cubicBezTo>
                  <a:close/>
                </a:path>
              </a:pathLst>
            </a:custGeom>
            <a:solidFill>
              <a:srgbClr val="FFB7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43" name="Google Shape;9543;p99"/>
            <p:cNvSpPr/>
            <p:nvPr/>
          </p:nvSpPr>
          <p:spPr>
            <a:xfrm>
              <a:off x="4138000" y="1631250"/>
              <a:ext cx="2412825" cy="2265225"/>
            </a:xfrm>
            <a:custGeom>
              <a:avLst/>
              <a:gdLst/>
              <a:ahLst/>
              <a:cxnLst/>
              <a:rect l="l" t="t" r="r" b="b"/>
              <a:pathLst>
                <a:path w="96513" h="90609" extrusionOk="0">
                  <a:moveTo>
                    <a:pt x="42608" y="0"/>
                  </a:moveTo>
                  <a:cubicBezTo>
                    <a:pt x="42466" y="0"/>
                    <a:pt x="42325" y="5"/>
                    <a:pt x="42185" y="14"/>
                  </a:cubicBezTo>
                  <a:cubicBezTo>
                    <a:pt x="39589" y="168"/>
                    <a:pt x="37101" y="1621"/>
                    <a:pt x="35779" y="3848"/>
                  </a:cubicBezTo>
                  <a:cubicBezTo>
                    <a:pt x="34624" y="5788"/>
                    <a:pt x="34434" y="8277"/>
                    <a:pt x="35255" y="10360"/>
                  </a:cubicBezTo>
                  <a:cubicBezTo>
                    <a:pt x="33438" y="10134"/>
                    <a:pt x="31577" y="10010"/>
                    <a:pt x="29699" y="10010"/>
                  </a:cubicBezTo>
                  <a:cubicBezTo>
                    <a:pt x="21711" y="10010"/>
                    <a:pt x="13410" y="12245"/>
                    <a:pt x="6787" y="18290"/>
                  </a:cubicBezTo>
                  <a:cubicBezTo>
                    <a:pt x="6787" y="18290"/>
                    <a:pt x="1" y="22064"/>
                    <a:pt x="406" y="34411"/>
                  </a:cubicBezTo>
                  <a:lnTo>
                    <a:pt x="10073" y="35959"/>
                  </a:lnTo>
                  <a:lnTo>
                    <a:pt x="11312" y="29779"/>
                  </a:lnTo>
                  <a:lnTo>
                    <a:pt x="13157" y="39352"/>
                  </a:lnTo>
                  <a:cubicBezTo>
                    <a:pt x="13157" y="39352"/>
                    <a:pt x="14683" y="39107"/>
                    <a:pt x="16569" y="39107"/>
                  </a:cubicBezTo>
                  <a:cubicBezTo>
                    <a:pt x="18925" y="39107"/>
                    <a:pt x="21842" y="39489"/>
                    <a:pt x="23039" y="41209"/>
                  </a:cubicBezTo>
                  <a:cubicBezTo>
                    <a:pt x="25206" y="44293"/>
                    <a:pt x="30135" y="54175"/>
                    <a:pt x="29528" y="58807"/>
                  </a:cubicBezTo>
                  <a:cubicBezTo>
                    <a:pt x="28909" y="63438"/>
                    <a:pt x="23658" y="66831"/>
                    <a:pt x="27980" y="69915"/>
                  </a:cubicBezTo>
                  <a:cubicBezTo>
                    <a:pt x="32302" y="72999"/>
                    <a:pt x="35612" y="76094"/>
                    <a:pt x="34576" y="80416"/>
                  </a:cubicBezTo>
                  <a:cubicBezTo>
                    <a:pt x="33541" y="84738"/>
                    <a:pt x="34576" y="90608"/>
                    <a:pt x="34576" y="90608"/>
                  </a:cubicBezTo>
                  <a:lnTo>
                    <a:pt x="92810" y="77940"/>
                  </a:lnTo>
                  <a:cubicBezTo>
                    <a:pt x="92810" y="77940"/>
                    <a:pt x="96513" y="71856"/>
                    <a:pt x="90036" y="66712"/>
                  </a:cubicBezTo>
                  <a:cubicBezTo>
                    <a:pt x="83547" y="61581"/>
                    <a:pt x="77379" y="58497"/>
                    <a:pt x="78606" y="51699"/>
                  </a:cubicBezTo>
                  <a:cubicBezTo>
                    <a:pt x="79844" y="44912"/>
                    <a:pt x="80463" y="42745"/>
                    <a:pt x="74903" y="39352"/>
                  </a:cubicBezTo>
                  <a:cubicBezTo>
                    <a:pt x="69355" y="35959"/>
                    <a:pt x="61663" y="24291"/>
                    <a:pt x="55770" y="18671"/>
                  </a:cubicBezTo>
                  <a:cubicBezTo>
                    <a:pt x="53198" y="16230"/>
                    <a:pt x="48828" y="13825"/>
                    <a:pt x="43554" y="12170"/>
                  </a:cubicBezTo>
                  <a:cubicBezTo>
                    <a:pt x="44423" y="11408"/>
                    <a:pt x="45268" y="10610"/>
                    <a:pt x="45864" y="9658"/>
                  </a:cubicBezTo>
                  <a:cubicBezTo>
                    <a:pt x="46768" y="8217"/>
                    <a:pt x="47054" y="6455"/>
                    <a:pt x="47018" y="4752"/>
                  </a:cubicBezTo>
                  <a:cubicBezTo>
                    <a:pt x="46983" y="3478"/>
                    <a:pt x="46745" y="2133"/>
                    <a:pt x="45875" y="1204"/>
                  </a:cubicBezTo>
                  <a:cubicBezTo>
                    <a:pt x="45055" y="331"/>
                    <a:pt x="43815" y="0"/>
                    <a:pt x="426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44" name="Google Shape;9544;p99"/>
            <p:cNvSpPr/>
            <p:nvPr/>
          </p:nvSpPr>
          <p:spPr>
            <a:xfrm>
              <a:off x="4083225" y="4000925"/>
              <a:ext cx="2020825" cy="707850"/>
            </a:xfrm>
            <a:custGeom>
              <a:avLst/>
              <a:gdLst/>
              <a:ahLst/>
              <a:cxnLst/>
              <a:rect l="l" t="t" r="r" b="b"/>
              <a:pathLst>
                <a:path w="80833" h="28314" extrusionOk="0">
                  <a:moveTo>
                    <a:pt x="64176" y="0"/>
                  </a:moveTo>
                  <a:cubicBezTo>
                    <a:pt x="64176" y="0"/>
                    <a:pt x="39911" y="2286"/>
                    <a:pt x="31719" y="4108"/>
                  </a:cubicBezTo>
                  <a:cubicBezTo>
                    <a:pt x="24361" y="5751"/>
                    <a:pt x="4097" y="24599"/>
                    <a:pt x="1" y="28313"/>
                  </a:cubicBezTo>
                  <a:lnTo>
                    <a:pt x="80832" y="28313"/>
                  </a:lnTo>
                  <a:cubicBezTo>
                    <a:pt x="79189" y="25337"/>
                    <a:pt x="72462" y="12549"/>
                    <a:pt x="69855" y="7049"/>
                  </a:cubicBezTo>
                  <a:cubicBezTo>
                    <a:pt x="67236" y="1524"/>
                    <a:pt x="64176" y="0"/>
                    <a:pt x="6417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7" name="Google Shape;9501;p99">
            <a:extLst>
              <a:ext uri="{FF2B5EF4-FFF2-40B4-BE49-F238E27FC236}">
                <a16:creationId xmlns:a16="http://schemas.microsoft.com/office/drawing/2014/main" id="{B3EA9506-5717-E846-5D62-655C9AE6C9F7}"/>
              </a:ext>
            </a:extLst>
          </p:cNvPr>
          <p:cNvSpPr txBox="1">
            <a:spLocks/>
          </p:cNvSpPr>
          <p:nvPr/>
        </p:nvSpPr>
        <p:spPr>
          <a:xfrm>
            <a:off x="1696397" y="4022500"/>
            <a:ext cx="3767958" cy="4926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1pPr>
            <a:lvl2pPr marR="0" lvl="1"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2pPr>
            <a:lvl3pPr marR="0" lvl="2"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3pPr>
            <a:lvl4pPr marR="0" lvl="3"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4pPr>
            <a:lvl5pPr marR="0" lvl="4"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5pPr>
            <a:lvl6pPr marR="0" lvl="5"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6pPr>
            <a:lvl7pPr marR="0" lvl="6"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7pPr>
            <a:lvl8pPr marR="0" lvl="7"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8pPr>
            <a:lvl9pPr marR="0" lvl="8" algn="l" rtl="0">
              <a:lnSpc>
                <a:spcPct val="100000"/>
              </a:lnSpc>
              <a:spcBef>
                <a:spcPts val="0"/>
              </a:spcBef>
              <a:spcAft>
                <a:spcPts val="0"/>
              </a:spcAft>
              <a:buClr>
                <a:schemeClr val="dk1"/>
              </a:buClr>
              <a:buSzPts val="2800"/>
              <a:buFont typeface="Arvo"/>
              <a:buNone/>
              <a:defRPr sz="2000" b="0" i="0" u="none" strike="noStrike" cap="none">
                <a:solidFill>
                  <a:schemeClr val="lt1"/>
                </a:solidFill>
                <a:latin typeface="Arvo"/>
                <a:ea typeface="Arvo"/>
                <a:cs typeface="Arvo"/>
                <a:sym typeface="Arvo"/>
              </a:defRPr>
            </a:lvl9pPr>
          </a:lstStyle>
          <a:p>
            <a:r>
              <a:rPr lang="en-GB" sz="1800" dirty="0"/>
              <a:t>Combined Commitment of time and resources</a:t>
            </a:r>
          </a:p>
        </p:txBody>
      </p:sp>
      <p:sp>
        <p:nvSpPr>
          <p:cNvPr id="48" name="Google Shape;9504;p99">
            <a:extLst>
              <a:ext uri="{FF2B5EF4-FFF2-40B4-BE49-F238E27FC236}">
                <a16:creationId xmlns:a16="http://schemas.microsoft.com/office/drawing/2014/main" id="{00A14F67-B155-9596-9EAF-374EAED0E139}"/>
              </a:ext>
            </a:extLst>
          </p:cNvPr>
          <p:cNvSpPr txBox="1">
            <a:spLocks/>
          </p:cNvSpPr>
          <p:nvPr/>
        </p:nvSpPr>
        <p:spPr>
          <a:xfrm>
            <a:off x="1771021" y="4485424"/>
            <a:ext cx="4334400" cy="67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1"/>
              </a:buClr>
              <a:buSzPts val="1800"/>
              <a:buFont typeface="Abel"/>
              <a:buNone/>
              <a:defRPr sz="1300" b="0" i="0" u="none" strike="noStrike" cap="none">
                <a:solidFill>
                  <a:schemeClr val="dk1"/>
                </a:solidFill>
                <a:latin typeface="Abel"/>
                <a:ea typeface="Abel"/>
                <a:cs typeface="Abel"/>
                <a:sym typeface="Abel"/>
              </a:defRPr>
            </a:lvl1pPr>
            <a:lvl2pPr marL="914400" marR="0" lvl="1" indent="-317500" algn="l"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2pPr>
            <a:lvl3pPr marL="1371600" marR="0" lvl="2" indent="-317500" algn="l"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3pPr>
            <a:lvl4pPr marL="1828800" marR="0" lvl="3" indent="-317500" algn="l"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4pPr>
            <a:lvl5pPr marL="2286000" marR="0" lvl="4" indent="-317500" algn="l"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5pPr>
            <a:lvl6pPr marL="2743200" marR="0" lvl="5" indent="-317500" algn="l"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6pPr>
            <a:lvl7pPr marL="3200400" marR="0" lvl="6" indent="-317500" algn="l"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7pPr>
            <a:lvl8pPr marL="3657600" marR="0" lvl="7" indent="-317500" algn="l" rtl="0">
              <a:lnSpc>
                <a:spcPct val="115000"/>
              </a:lnSpc>
              <a:spcBef>
                <a:spcPts val="1600"/>
              </a:spcBef>
              <a:spcAft>
                <a:spcPts val="0"/>
              </a:spcAft>
              <a:buClr>
                <a:schemeClr val="dk1"/>
              </a:buClr>
              <a:buSzPts val="1400"/>
              <a:buFont typeface="Abel"/>
              <a:buNone/>
              <a:defRPr sz="1400" b="0" i="0" u="none" strike="noStrike" cap="none">
                <a:solidFill>
                  <a:schemeClr val="dk1"/>
                </a:solidFill>
                <a:latin typeface="Abel"/>
                <a:ea typeface="Abel"/>
                <a:cs typeface="Abel"/>
                <a:sym typeface="Abel"/>
              </a:defRPr>
            </a:lvl8pPr>
            <a:lvl9pPr marL="4114800" marR="0" lvl="8" indent="-317500" algn="l" rtl="0">
              <a:lnSpc>
                <a:spcPct val="115000"/>
              </a:lnSpc>
              <a:spcBef>
                <a:spcPts val="1600"/>
              </a:spcBef>
              <a:spcAft>
                <a:spcPts val="1600"/>
              </a:spcAft>
              <a:buClr>
                <a:schemeClr val="dk1"/>
              </a:buClr>
              <a:buSzPts val="1400"/>
              <a:buFont typeface="Abel"/>
              <a:buNone/>
              <a:defRPr sz="1400" b="0" i="0" u="none" strike="noStrike" cap="none">
                <a:solidFill>
                  <a:schemeClr val="dk1"/>
                </a:solidFill>
                <a:latin typeface="Abel"/>
                <a:ea typeface="Abel"/>
                <a:cs typeface="Abel"/>
                <a:sym typeface="Abel"/>
              </a:defRPr>
            </a:lvl9pPr>
          </a:lstStyle>
          <a:p>
            <a:pPr marL="0" indent="0">
              <a:spcAft>
                <a:spcPts val="1600"/>
              </a:spcAft>
            </a:pPr>
            <a:r>
              <a:rPr lang="en-GB" sz="1600" b="1" dirty="0">
                <a:solidFill>
                  <a:srgbClr val="000000"/>
                </a:solidFill>
              </a:rPr>
              <a:t>Commit</a:t>
            </a:r>
            <a:r>
              <a:rPr lang="en-GB" sz="1600" dirty="0">
                <a:solidFill>
                  <a:srgbClr val="000000"/>
                </a:solidFill>
              </a:rPr>
              <a:t> to provide </a:t>
            </a:r>
            <a:r>
              <a:rPr lang="en-GB" sz="1600" b="1" dirty="0">
                <a:solidFill>
                  <a:srgbClr val="000000"/>
                </a:solidFill>
              </a:rPr>
              <a:t>relevant staff </a:t>
            </a:r>
            <a:r>
              <a:rPr lang="en-GB" sz="1600" dirty="0">
                <a:solidFill>
                  <a:srgbClr val="000000"/>
                </a:solidFill>
              </a:rPr>
              <a:t>to </a:t>
            </a:r>
            <a:r>
              <a:rPr lang="en-GB" sz="1600" b="1" dirty="0">
                <a:solidFill>
                  <a:srgbClr val="000000"/>
                </a:solidFill>
              </a:rPr>
              <a:t>task / steering groups.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B9D52199-922F-4409-8374-0DBFFC9A36F4}"/>
              </a:ext>
            </a:extLst>
          </p:cNvPr>
          <p:cNvGraphicFramePr/>
          <p:nvPr>
            <p:extLst>
              <p:ext uri="{D42A27DB-BD31-4B8C-83A1-F6EECF244321}">
                <p14:modId xmlns:p14="http://schemas.microsoft.com/office/powerpoint/2010/main" val="3232577553"/>
              </p:ext>
            </p:extLst>
          </p:nvPr>
        </p:nvGraphicFramePr>
        <p:xfrm>
          <a:off x="1264920" y="98628"/>
          <a:ext cx="661416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84FB9F62-9FD5-0A64-A781-C394DE322F81}"/>
              </a:ext>
            </a:extLst>
          </p:cNvPr>
          <p:cNvSpPr txBox="1"/>
          <p:nvPr/>
        </p:nvSpPr>
        <p:spPr>
          <a:xfrm>
            <a:off x="2382253" y="4245131"/>
            <a:ext cx="4379494" cy="646331"/>
          </a:xfrm>
          <a:prstGeom prst="rect">
            <a:avLst/>
          </a:prstGeom>
          <a:noFill/>
        </p:spPr>
        <p:txBody>
          <a:bodyPr wrap="square" rtlCol="0">
            <a:spAutoFit/>
          </a:bodyPr>
          <a:lstStyle/>
          <a:p>
            <a:pPr algn="ctr"/>
            <a:r>
              <a:rPr lang="en-GB" sz="1800" b="1" u="sng" dirty="0">
                <a:latin typeface="Abel" panose="02000506030000020004" pitchFamily="2" charset="0"/>
              </a:rPr>
              <a:t>Total: €54, 071.88 per annum</a:t>
            </a:r>
          </a:p>
          <a:p>
            <a:pPr algn="ctr"/>
            <a:r>
              <a:rPr lang="en-GB" sz="1800" dirty="0">
                <a:latin typeface="Abel" panose="02000506030000020004" pitchFamily="2" charset="0"/>
              </a:rPr>
              <a:t>Budget the same for both years</a:t>
            </a:r>
          </a:p>
        </p:txBody>
      </p:sp>
    </p:spTree>
    <p:extLst>
      <p:ext uri="{BB962C8B-B14F-4D97-AF65-F5344CB8AC3E}">
        <p14:creationId xmlns:p14="http://schemas.microsoft.com/office/powerpoint/2010/main" val="1637881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32"/>
        <p:cNvGrpSpPr/>
        <p:nvPr/>
      </p:nvGrpSpPr>
      <p:grpSpPr>
        <a:xfrm>
          <a:off x="0" y="0"/>
          <a:ext cx="0" cy="0"/>
          <a:chOff x="0" y="0"/>
          <a:chExt cx="0" cy="0"/>
        </a:xfrm>
      </p:grpSpPr>
      <p:sp>
        <p:nvSpPr>
          <p:cNvPr id="1733" name="Google Shape;1733;p44"/>
          <p:cNvSpPr txBox="1">
            <a:spLocks noGrp="1"/>
          </p:cNvSpPr>
          <p:nvPr>
            <p:ph type="title"/>
          </p:nvPr>
        </p:nvSpPr>
        <p:spPr>
          <a:xfrm>
            <a:off x="283988" y="1030533"/>
            <a:ext cx="7723500" cy="4812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 sz="2600" dirty="0">
                <a:solidFill>
                  <a:srgbClr val="000000"/>
                </a:solidFill>
                <a:latin typeface="Abel" panose="02000506030000020004" pitchFamily="2" charset="0"/>
              </a:rPr>
              <a:t>LCDC supporting the </a:t>
            </a:r>
            <a:r>
              <a:rPr lang="en" sz="2600" b="1" u="sng" dirty="0">
                <a:solidFill>
                  <a:srgbClr val="000000"/>
                </a:solidFill>
                <a:latin typeface="Abel" panose="02000506030000020004" pitchFamily="2" charset="0"/>
              </a:rPr>
              <a:t>foundation</a:t>
            </a:r>
            <a:r>
              <a:rPr lang="en" sz="2600" b="1" dirty="0">
                <a:solidFill>
                  <a:srgbClr val="000000"/>
                </a:solidFill>
                <a:latin typeface="Abel" panose="02000506030000020004" pitchFamily="2" charset="0"/>
              </a:rPr>
              <a:t> </a:t>
            </a:r>
            <a:r>
              <a:rPr lang="en" sz="2600" dirty="0">
                <a:solidFill>
                  <a:srgbClr val="000000"/>
                </a:solidFill>
                <a:latin typeface="Abel" panose="02000506030000020004" pitchFamily="2" charset="0"/>
              </a:rPr>
              <a:t>so that the individual</a:t>
            </a:r>
            <a:br>
              <a:rPr lang="en" sz="2600" dirty="0">
                <a:solidFill>
                  <a:srgbClr val="000000"/>
                </a:solidFill>
                <a:latin typeface="Abel" panose="02000506030000020004" pitchFamily="2" charset="0"/>
              </a:rPr>
            </a:br>
            <a:r>
              <a:rPr lang="en" sz="2600" dirty="0">
                <a:solidFill>
                  <a:srgbClr val="000000"/>
                </a:solidFill>
                <a:latin typeface="Abel" panose="02000506030000020004" pitchFamily="2" charset="0"/>
              </a:rPr>
              <a:t>42 actions can be achieved</a:t>
            </a:r>
            <a:endParaRPr sz="2600" b="1" dirty="0">
              <a:solidFill>
                <a:srgbClr val="000000"/>
              </a:solidFill>
              <a:latin typeface="Abel" panose="02000506030000020004" pitchFamily="2" charset="0"/>
            </a:endParaRPr>
          </a:p>
        </p:txBody>
      </p:sp>
      <p:grpSp>
        <p:nvGrpSpPr>
          <p:cNvPr id="1734" name="Google Shape;1734;p44"/>
          <p:cNvGrpSpPr/>
          <p:nvPr/>
        </p:nvGrpSpPr>
        <p:grpSpPr>
          <a:xfrm>
            <a:off x="1107775" y="1757861"/>
            <a:ext cx="2025000" cy="3193575"/>
            <a:chOff x="1274125" y="1233700"/>
            <a:chExt cx="2025000" cy="3193575"/>
          </a:xfrm>
        </p:grpSpPr>
        <p:sp>
          <p:nvSpPr>
            <p:cNvPr id="1735" name="Google Shape;1735;p44"/>
            <p:cNvSpPr/>
            <p:nvPr/>
          </p:nvSpPr>
          <p:spPr>
            <a:xfrm>
              <a:off x="1274125" y="2224900"/>
              <a:ext cx="2025000" cy="2202375"/>
            </a:xfrm>
            <a:custGeom>
              <a:avLst/>
              <a:gdLst/>
              <a:ahLst/>
              <a:cxnLst/>
              <a:rect l="l" t="t" r="r" b="b"/>
              <a:pathLst>
                <a:path w="81000" h="88095" extrusionOk="0">
                  <a:moveTo>
                    <a:pt x="1" y="1"/>
                  </a:moveTo>
                  <a:lnTo>
                    <a:pt x="6168" y="12931"/>
                  </a:lnTo>
                  <a:lnTo>
                    <a:pt x="6168" y="24123"/>
                  </a:lnTo>
                  <a:lnTo>
                    <a:pt x="10074" y="32957"/>
                  </a:lnTo>
                  <a:lnTo>
                    <a:pt x="14288" y="52769"/>
                  </a:lnTo>
                  <a:lnTo>
                    <a:pt x="18182" y="52769"/>
                  </a:lnTo>
                  <a:lnTo>
                    <a:pt x="26302" y="68712"/>
                  </a:lnTo>
                  <a:lnTo>
                    <a:pt x="29385" y="68712"/>
                  </a:lnTo>
                  <a:lnTo>
                    <a:pt x="38958" y="88095"/>
                  </a:lnTo>
                  <a:lnTo>
                    <a:pt x="55841" y="55567"/>
                  </a:lnTo>
                  <a:lnTo>
                    <a:pt x="60544" y="55567"/>
                  </a:lnTo>
                  <a:lnTo>
                    <a:pt x="68497" y="36827"/>
                  </a:lnTo>
                  <a:lnTo>
                    <a:pt x="77427" y="29731"/>
                  </a:lnTo>
                  <a:lnTo>
                    <a:pt x="80999" y="1"/>
                  </a:lnTo>
                  <a:close/>
                </a:path>
              </a:pathLst>
            </a:custGeom>
            <a:solidFill>
              <a:srgbClr val="A5DF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44"/>
            <p:cNvSpPr/>
            <p:nvPr/>
          </p:nvSpPr>
          <p:spPr>
            <a:xfrm>
              <a:off x="1274125" y="1233700"/>
              <a:ext cx="2025000" cy="991225"/>
            </a:xfrm>
            <a:custGeom>
              <a:avLst/>
              <a:gdLst/>
              <a:ahLst/>
              <a:cxnLst/>
              <a:rect l="l" t="t" r="r" b="b"/>
              <a:pathLst>
                <a:path w="81000" h="39649" extrusionOk="0">
                  <a:moveTo>
                    <a:pt x="39792" y="1"/>
                  </a:moveTo>
                  <a:lnTo>
                    <a:pt x="27695" y="12538"/>
                  </a:lnTo>
                  <a:lnTo>
                    <a:pt x="23051" y="21468"/>
                  </a:lnTo>
                  <a:lnTo>
                    <a:pt x="15431" y="23909"/>
                  </a:lnTo>
                  <a:lnTo>
                    <a:pt x="1" y="39649"/>
                  </a:lnTo>
                  <a:lnTo>
                    <a:pt x="80999" y="39649"/>
                  </a:lnTo>
                  <a:lnTo>
                    <a:pt x="68176" y="28445"/>
                  </a:lnTo>
                  <a:lnTo>
                    <a:pt x="65259" y="31052"/>
                  </a:lnTo>
                  <a:lnTo>
                    <a:pt x="59092" y="22932"/>
                  </a:lnTo>
                  <a:lnTo>
                    <a:pt x="56496" y="24230"/>
                  </a:lnTo>
                  <a:lnTo>
                    <a:pt x="49840" y="13515"/>
                  </a:lnTo>
                  <a:lnTo>
                    <a:pt x="45316" y="11693"/>
                  </a:lnTo>
                  <a:lnTo>
                    <a:pt x="39792" y="1"/>
                  </a:lnTo>
                  <a:close/>
                </a:path>
              </a:pathLst>
            </a:custGeom>
            <a:solidFill>
              <a:srgbClr val="E3F4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44"/>
            <p:cNvSpPr/>
            <p:nvPr/>
          </p:nvSpPr>
          <p:spPr>
            <a:xfrm>
              <a:off x="1659900" y="1771575"/>
              <a:ext cx="291425" cy="353050"/>
            </a:xfrm>
            <a:custGeom>
              <a:avLst/>
              <a:gdLst/>
              <a:ahLst/>
              <a:cxnLst/>
              <a:rect l="l" t="t" r="r" b="b"/>
              <a:pathLst>
                <a:path w="11657" h="14122" extrusionOk="0">
                  <a:moveTo>
                    <a:pt x="7632" y="1"/>
                  </a:moveTo>
                  <a:lnTo>
                    <a:pt x="0" y="2453"/>
                  </a:lnTo>
                  <a:lnTo>
                    <a:pt x="11657" y="14121"/>
                  </a:lnTo>
                  <a:lnTo>
                    <a:pt x="7632" y="1"/>
                  </a:lnTo>
                  <a:close/>
                </a:path>
              </a:pathLst>
            </a:custGeom>
            <a:solidFill>
              <a:srgbClr val="F1F9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44"/>
            <p:cNvSpPr/>
            <p:nvPr/>
          </p:nvSpPr>
          <p:spPr>
            <a:xfrm>
              <a:off x="1966175" y="1234300"/>
              <a:ext cx="320900" cy="713225"/>
            </a:xfrm>
            <a:custGeom>
              <a:avLst/>
              <a:gdLst/>
              <a:ahLst/>
              <a:cxnLst/>
              <a:rect l="l" t="t" r="r" b="b"/>
              <a:pathLst>
                <a:path w="12836" h="28529" extrusionOk="0">
                  <a:moveTo>
                    <a:pt x="12074" y="1"/>
                  </a:moveTo>
                  <a:lnTo>
                    <a:pt x="1" y="12562"/>
                  </a:lnTo>
                  <a:lnTo>
                    <a:pt x="12836" y="28528"/>
                  </a:lnTo>
                  <a:lnTo>
                    <a:pt x="12074" y="1"/>
                  </a:lnTo>
                  <a:close/>
                </a:path>
              </a:pathLst>
            </a:custGeom>
            <a:solidFill>
              <a:srgbClr val="F1F9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44"/>
            <p:cNvSpPr/>
            <p:nvPr/>
          </p:nvSpPr>
          <p:spPr>
            <a:xfrm>
              <a:off x="2406725" y="1526000"/>
              <a:ext cx="267900" cy="525100"/>
            </a:xfrm>
            <a:custGeom>
              <a:avLst/>
              <a:gdLst/>
              <a:ahLst/>
              <a:cxnLst/>
              <a:rect l="l" t="t" r="r" b="b"/>
              <a:pathLst>
                <a:path w="10716" h="21004" extrusionOk="0">
                  <a:moveTo>
                    <a:pt x="0" y="1"/>
                  </a:moveTo>
                  <a:lnTo>
                    <a:pt x="10716" y="21003"/>
                  </a:lnTo>
                  <a:lnTo>
                    <a:pt x="4524" y="1823"/>
                  </a:lnTo>
                  <a:lnTo>
                    <a:pt x="0" y="1"/>
                  </a:lnTo>
                  <a:close/>
                </a:path>
              </a:pathLst>
            </a:custGeom>
            <a:solidFill>
              <a:srgbClr val="F1F9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44"/>
            <p:cNvSpPr/>
            <p:nvPr/>
          </p:nvSpPr>
          <p:spPr>
            <a:xfrm>
              <a:off x="2686500" y="1806400"/>
              <a:ext cx="219400" cy="349775"/>
            </a:xfrm>
            <a:custGeom>
              <a:avLst/>
              <a:gdLst/>
              <a:ahLst/>
              <a:cxnLst/>
              <a:rect l="l" t="t" r="r" b="b"/>
              <a:pathLst>
                <a:path w="8776" h="13991" extrusionOk="0">
                  <a:moveTo>
                    <a:pt x="2597" y="1"/>
                  </a:moveTo>
                  <a:lnTo>
                    <a:pt x="1" y="1310"/>
                  </a:lnTo>
                  <a:lnTo>
                    <a:pt x="8776" y="13990"/>
                  </a:lnTo>
                  <a:lnTo>
                    <a:pt x="2597" y="1"/>
                  </a:lnTo>
                  <a:close/>
                </a:path>
              </a:pathLst>
            </a:custGeom>
            <a:solidFill>
              <a:srgbClr val="F1F9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44"/>
            <p:cNvSpPr/>
            <p:nvPr/>
          </p:nvSpPr>
          <p:spPr>
            <a:xfrm>
              <a:off x="2857075" y="2352900"/>
              <a:ext cx="97350" cy="695950"/>
            </a:xfrm>
            <a:custGeom>
              <a:avLst/>
              <a:gdLst/>
              <a:ahLst/>
              <a:cxnLst/>
              <a:rect l="l" t="t" r="r" b="b"/>
              <a:pathLst>
                <a:path w="3894" h="27838" extrusionOk="0">
                  <a:moveTo>
                    <a:pt x="1393" y="0"/>
                  </a:moveTo>
                  <a:lnTo>
                    <a:pt x="0" y="7811"/>
                  </a:lnTo>
                  <a:lnTo>
                    <a:pt x="0" y="19003"/>
                  </a:lnTo>
                  <a:lnTo>
                    <a:pt x="3894" y="27837"/>
                  </a:lnTo>
                  <a:lnTo>
                    <a:pt x="1393" y="0"/>
                  </a:lnTo>
                  <a:close/>
                </a:path>
              </a:pathLst>
            </a:custGeom>
            <a:solidFill>
              <a:srgbClr val="7CD4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44"/>
            <p:cNvSpPr/>
            <p:nvPr/>
          </p:nvSpPr>
          <p:spPr>
            <a:xfrm>
              <a:off x="1631325" y="2860100"/>
              <a:ext cx="103300" cy="684050"/>
            </a:xfrm>
            <a:custGeom>
              <a:avLst/>
              <a:gdLst/>
              <a:ahLst/>
              <a:cxnLst/>
              <a:rect l="l" t="t" r="r" b="b"/>
              <a:pathLst>
                <a:path w="4132" h="27362" extrusionOk="0">
                  <a:moveTo>
                    <a:pt x="4132" y="1"/>
                  </a:moveTo>
                  <a:lnTo>
                    <a:pt x="0" y="27361"/>
                  </a:lnTo>
                  <a:lnTo>
                    <a:pt x="3894" y="27361"/>
                  </a:lnTo>
                  <a:lnTo>
                    <a:pt x="4132" y="1"/>
                  </a:lnTo>
                  <a:close/>
                </a:path>
              </a:pathLst>
            </a:custGeom>
            <a:solidFill>
              <a:srgbClr val="7CD4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44"/>
            <p:cNvSpPr/>
            <p:nvPr/>
          </p:nvSpPr>
          <p:spPr>
            <a:xfrm>
              <a:off x="1931650" y="3357775"/>
              <a:ext cx="99150" cy="584925"/>
            </a:xfrm>
            <a:custGeom>
              <a:avLst/>
              <a:gdLst/>
              <a:ahLst/>
              <a:cxnLst/>
              <a:rect l="l" t="t" r="r" b="b"/>
              <a:pathLst>
                <a:path w="3966" h="23397" extrusionOk="0">
                  <a:moveTo>
                    <a:pt x="3966" y="1"/>
                  </a:moveTo>
                  <a:lnTo>
                    <a:pt x="1" y="23397"/>
                  </a:lnTo>
                  <a:lnTo>
                    <a:pt x="3084" y="23397"/>
                  </a:lnTo>
                  <a:lnTo>
                    <a:pt x="3966" y="1"/>
                  </a:lnTo>
                  <a:close/>
                </a:path>
              </a:pathLst>
            </a:custGeom>
            <a:solidFill>
              <a:srgbClr val="7CD4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44"/>
            <p:cNvSpPr/>
            <p:nvPr/>
          </p:nvSpPr>
          <p:spPr>
            <a:xfrm>
              <a:off x="2670150" y="3048825"/>
              <a:ext cx="154500" cy="565275"/>
            </a:xfrm>
            <a:custGeom>
              <a:avLst/>
              <a:gdLst/>
              <a:ahLst/>
              <a:cxnLst/>
              <a:rect l="l" t="t" r="r" b="b"/>
              <a:pathLst>
                <a:path w="6180" h="22611" extrusionOk="0">
                  <a:moveTo>
                    <a:pt x="6179" y="0"/>
                  </a:moveTo>
                  <a:lnTo>
                    <a:pt x="0" y="22610"/>
                  </a:lnTo>
                  <a:lnTo>
                    <a:pt x="4703" y="22610"/>
                  </a:lnTo>
                  <a:lnTo>
                    <a:pt x="6179" y="0"/>
                  </a:lnTo>
                  <a:close/>
                </a:path>
              </a:pathLst>
            </a:custGeom>
            <a:solidFill>
              <a:srgbClr val="7CD4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44"/>
            <p:cNvSpPr/>
            <p:nvPr/>
          </p:nvSpPr>
          <p:spPr>
            <a:xfrm>
              <a:off x="2986550" y="2544300"/>
              <a:ext cx="223275" cy="601275"/>
            </a:xfrm>
            <a:custGeom>
              <a:avLst/>
              <a:gdLst/>
              <a:ahLst/>
              <a:cxnLst/>
              <a:rect l="l" t="t" r="r" b="b"/>
              <a:pathLst>
                <a:path w="8931" h="24051" extrusionOk="0">
                  <a:moveTo>
                    <a:pt x="6120" y="0"/>
                  </a:moveTo>
                  <a:lnTo>
                    <a:pt x="0" y="24051"/>
                  </a:lnTo>
                  <a:lnTo>
                    <a:pt x="8930" y="16955"/>
                  </a:lnTo>
                  <a:lnTo>
                    <a:pt x="6120" y="0"/>
                  </a:lnTo>
                  <a:close/>
                </a:path>
              </a:pathLst>
            </a:custGeom>
            <a:solidFill>
              <a:srgbClr val="7CD4F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6" name="Google Shape;1746;p44"/>
          <p:cNvGrpSpPr/>
          <p:nvPr/>
        </p:nvGrpSpPr>
        <p:grpSpPr>
          <a:xfrm>
            <a:off x="1664765" y="3523158"/>
            <a:ext cx="5902888" cy="481200"/>
            <a:chOff x="1966975" y="2235813"/>
            <a:chExt cx="5902888" cy="481200"/>
          </a:xfrm>
        </p:grpSpPr>
        <p:sp>
          <p:nvSpPr>
            <p:cNvPr id="1747" name="Google Shape;1747;p44"/>
            <p:cNvSpPr/>
            <p:nvPr/>
          </p:nvSpPr>
          <p:spPr>
            <a:xfrm>
              <a:off x="3713063" y="2235813"/>
              <a:ext cx="3027900" cy="481200"/>
            </a:xfrm>
            <a:prstGeom prst="roundRect">
              <a:avLst>
                <a:gd name="adj" fmla="val 50000"/>
              </a:avLst>
            </a:prstGeom>
            <a:solidFill>
              <a:schemeClr val="accent2"/>
            </a:solidFill>
            <a:ln>
              <a:noFill/>
            </a:ln>
          </p:spPr>
          <p:txBody>
            <a:bodyPr spcFirstLastPara="1" wrap="square" lIns="548625" tIns="91425" rIns="91425" bIns="91425" anchor="ctr" anchorCtr="0">
              <a:noAutofit/>
            </a:bodyPr>
            <a:lstStyle/>
            <a:p>
              <a:pPr marL="0" lvl="0" indent="0" algn="l" rtl="0">
                <a:spcBef>
                  <a:spcPts val="0"/>
                </a:spcBef>
                <a:spcAft>
                  <a:spcPts val="0"/>
                </a:spcAft>
                <a:buNone/>
              </a:pPr>
              <a:r>
                <a:rPr lang="en" sz="1200" dirty="0">
                  <a:solidFill>
                    <a:srgbClr val="FFFFFF"/>
                  </a:solidFill>
                  <a:latin typeface="Abel" panose="02000506030000020004" pitchFamily="2" charset="0"/>
                  <a:ea typeface="Roboto"/>
                  <a:cs typeface="Roboto"/>
                  <a:sym typeface="Roboto"/>
                </a:rPr>
                <a:t>Support for the </a:t>
              </a:r>
              <a:r>
                <a:rPr lang="en" sz="1200" b="1" u="sng" dirty="0">
                  <a:solidFill>
                    <a:srgbClr val="FFFFFF"/>
                  </a:solidFill>
                  <a:latin typeface="Abel" panose="02000506030000020004" pitchFamily="2" charset="0"/>
                  <a:ea typeface="Roboto"/>
                  <a:cs typeface="Roboto"/>
                  <a:sym typeface="Roboto"/>
                </a:rPr>
                <a:t>Plans Foundation </a:t>
              </a:r>
            </a:p>
            <a:p>
              <a:pPr marL="0" lvl="0" indent="0" algn="l" rtl="0">
                <a:spcBef>
                  <a:spcPts val="0"/>
                </a:spcBef>
                <a:spcAft>
                  <a:spcPts val="0"/>
                </a:spcAft>
                <a:buNone/>
              </a:pPr>
              <a:r>
                <a:rPr lang="en" sz="1200" dirty="0">
                  <a:solidFill>
                    <a:srgbClr val="FFFFFF"/>
                  </a:solidFill>
                  <a:latin typeface="Abel" panose="02000506030000020004" pitchFamily="2" charset="0"/>
                  <a:ea typeface="Roboto"/>
                  <a:cs typeface="Roboto"/>
                  <a:sym typeface="Roboto"/>
                </a:rPr>
                <a:t>ie. Salary, PRSI, report publication</a:t>
              </a:r>
              <a:endParaRPr sz="1200" dirty="0">
                <a:solidFill>
                  <a:srgbClr val="FFFFFF"/>
                </a:solidFill>
                <a:latin typeface="Abel" panose="02000506030000020004" pitchFamily="2" charset="0"/>
                <a:ea typeface="Roboto"/>
                <a:cs typeface="Roboto"/>
                <a:sym typeface="Roboto"/>
              </a:endParaRPr>
            </a:p>
          </p:txBody>
        </p:sp>
        <p:sp>
          <p:nvSpPr>
            <p:cNvPr id="1748" name="Google Shape;1748;p44"/>
            <p:cNvSpPr/>
            <p:nvPr/>
          </p:nvSpPr>
          <p:spPr>
            <a:xfrm>
              <a:off x="6588563" y="2320713"/>
              <a:ext cx="1281300" cy="311400"/>
            </a:xfrm>
            <a:prstGeom prst="roundRect">
              <a:avLst>
                <a:gd name="adj" fmla="val 50000"/>
              </a:avLst>
            </a:prstGeom>
            <a:solidFill>
              <a:srgbClr val="2FC94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b="1" dirty="0">
                  <a:solidFill>
                    <a:srgbClr val="FFFFFF"/>
                  </a:solidFill>
                  <a:latin typeface="Abel" panose="02000506030000020004" pitchFamily="2" charset="0"/>
                  <a:ea typeface="Fira Sans Extra Condensed Medium"/>
                  <a:cs typeface="Fira Sans Extra Condensed Medium"/>
                  <a:sym typeface="Fira Sans Extra Condensed Medium"/>
                </a:rPr>
                <a:t>LCDC</a:t>
              </a:r>
              <a:endParaRPr sz="1700" b="1" dirty="0">
                <a:solidFill>
                  <a:srgbClr val="FFFFFF"/>
                </a:solidFill>
                <a:latin typeface="Abel" panose="02000506030000020004" pitchFamily="2" charset="0"/>
              </a:endParaRPr>
            </a:p>
          </p:txBody>
        </p:sp>
        <p:sp>
          <p:nvSpPr>
            <p:cNvPr id="1749" name="Google Shape;1749;p44"/>
            <p:cNvSpPr/>
            <p:nvPr/>
          </p:nvSpPr>
          <p:spPr>
            <a:xfrm>
              <a:off x="3785025" y="2301075"/>
              <a:ext cx="350650" cy="350675"/>
            </a:xfrm>
            <a:custGeom>
              <a:avLst/>
              <a:gdLst/>
              <a:ahLst/>
              <a:cxnLst/>
              <a:rect l="l" t="t" r="r" b="b"/>
              <a:pathLst>
                <a:path w="14026" h="14027" extrusionOk="0">
                  <a:moveTo>
                    <a:pt x="7013" y="1"/>
                  </a:moveTo>
                  <a:cubicBezTo>
                    <a:pt x="3143" y="1"/>
                    <a:pt x="0" y="3144"/>
                    <a:pt x="0" y="7013"/>
                  </a:cubicBezTo>
                  <a:cubicBezTo>
                    <a:pt x="0" y="10883"/>
                    <a:pt x="3143" y="14026"/>
                    <a:pt x="7013" y="14026"/>
                  </a:cubicBezTo>
                  <a:cubicBezTo>
                    <a:pt x="10882" y="14026"/>
                    <a:pt x="14026" y="10883"/>
                    <a:pt x="14026" y="7013"/>
                  </a:cubicBezTo>
                  <a:cubicBezTo>
                    <a:pt x="14026" y="3144"/>
                    <a:pt x="10882" y="1"/>
                    <a:pt x="70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44"/>
            <p:cNvSpPr txBox="1"/>
            <p:nvPr/>
          </p:nvSpPr>
          <p:spPr>
            <a:xfrm>
              <a:off x="1966975" y="2299879"/>
              <a:ext cx="639300" cy="35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dirty="0">
                  <a:latin typeface="Fira Sans Extra Condensed Medium"/>
                  <a:ea typeface="Fira Sans Extra Condensed Medium"/>
                  <a:cs typeface="Fira Sans Extra Condensed Medium"/>
                  <a:sym typeface="Fira Sans Extra Condensed Medium"/>
                </a:rPr>
                <a:t>01</a:t>
              </a:r>
              <a:endParaRPr dirty="0"/>
            </a:p>
          </p:txBody>
        </p:sp>
        <p:cxnSp>
          <p:nvCxnSpPr>
            <p:cNvPr id="1751" name="Google Shape;1751;p44"/>
            <p:cNvCxnSpPr/>
            <p:nvPr/>
          </p:nvCxnSpPr>
          <p:spPr>
            <a:xfrm>
              <a:off x="2529350" y="2476425"/>
              <a:ext cx="1183500" cy="0"/>
            </a:xfrm>
            <a:prstGeom prst="straightConnector1">
              <a:avLst/>
            </a:prstGeom>
            <a:noFill/>
            <a:ln w="9525" cap="flat" cmpd="sng">
              <a:solidFill>
                <a:schemeClr val="dk1"/>
              </a:solidFill>
              <a:prstDash val="solid"/>
              <a:round/>
              <a:headEnd type="diamond" w="med" len="med"/>
              <a:tailEnd type="none" w="med" len="med"/>
            </a:ln>
          </p:spPr>
        </p:cxnSp>
      </p:grpSp>
      <p:grpSp>
        <p:nvGrpSpPr>
          <p:cNvPr id="1769" name="Google Shape;1769;p44"/>
          <p:cNvGrpSpPr/>
          <p:nvPr/>
        </p:nvGrpSpPr>
        <p:grpSpPr>
          <a:xfrm>
            <a:off x="1661758" y="2181274"/>
            <a:ext cx="5902888" cy="481200"/>
            <a:chOff x="1966975" y="1527663"/>
            <a:chExt cx="5902888" cy="481200"/>
          </a:xfrm>
        </p:grpSpPr>
        <p:sp>
          <p:nvSpPr>
            <p:cNvPr id="1770" name="Google Shape;1770;p44"/>
            <p:cNvSpPr/>
            <p:nvPr/>
          </p:nvSpPr>
          <p:spPr>
            <a:xfrm>
              <a:off x="3713063" y="1527663"/>
              <a:ext cx="3027900" cy="481200"/>
            </a:xfrm>
            <a:prstGeom prst="roundRect">
              <a:avLst>
                <a:gd name="adj" fmla="val 50000"/>
              </a:avLst>
            </a:prstGeom>
            <a:solidFill>
              <a:schemeClr val="accent5"/>
            </a:solidFill>
            <a:ln>
              <a:noFill/>
            </a:ln>
          </p:spPr>
          <p:txBody>
            <a:bodyPr spcFirstLastPara="1" wrap="square" lIns="5486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200" dirty="0">
                  <a:solidFill>
                    <a:srgbClr val="FFFFFF"/>
                  </a:solidFill>
                  <a:latin typeface="Abel" panose="02000506030000020004" pitchFamily="2" charset="0"/>
                  <a:ea typeface="Roboto"/>
                  <a:cs typeface="Roboto"/>
                  <a:sym typeface="Roboto"/>
                </a:rPr>
                <a:t>Identification of funding / supports for the individual aims</a:t>
              </a:r>
              <a:endParaRPr sz="1200" dirty="0">
                <a:solidFill>
                  <a:srgbClr val="FFFFFF"/>
                </a:solidFill>
                <a:latin typeface="Abel" panose="02000506030000020004" pitchFamily="2" charset="0"/>
                <a:ea typeface="Roboto"/>
                <a:cs typeface="Roboto"/>
                <a:sym typeface="Roboto"/>
              </a:endParaRPr>
            </a:p>
          </p:txBody>
        </p:sp>
        <p:sp>
          <p:nvSpPr>
            <p:cNvPr id="1771" name="Google Shape;1771;p44"/>
            <p:cNvSpPr/>
            <p:nvPr/>
          </p:nvSpPr>
          <p:spPr>
            <a:xfrm>
              <a:off x="6588563" y="1612563"/>
              <a:ext cx="1281300" cy="311400"/>
            </a:xfrm>
            <a:prstGeom prst="roundRect">
              <a:avLst>
                <a:gd name="adj" fmla="val 50000"/>
              </a:avLst>
            </a:prstGeom>
            <a:solidFill>
              <a:srgbClr val="E09214"/>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700" b="1" dirty="0">
                  <a:solidFill>
                    <a:srgbClr val="FFFFFF"/>
                  </a:solidFill>
                  <a:latin typeface="Abel" panose="02000506030000020004" pitchFamily="2" charset="0"/>
                  <a:ea typeface="Fira Sans Extra Condensed Medium"/>
                  <a:cs typeface="Fira Sans Extra Condensed Medium"/>
                  <a:sym typeface="Fira Sans Extra Condensed Medium"/>
                </a:rPr>
                <a:t>Coordinator</a:t>
              </a:r>
              <a:endParaRPr sz="1700" b="1" dirty="0">
                <a:solidFill>
                  <a:srgbClr val="FFFFFF"/>
                </a:solidFill>
                <a:latin typeface="Abel" panose="02000506030000020004" pitchFamily="2" charset="0"/>
              </a:endParaRPr>
            </a:p>
          </p:txBody>
        </p:sp>
        <p:sp>
          <p:nvSpPr>
            <p:cNvPr id="1772" name="Google Shape;1772;p44"/>
            <p:cNvSpPr/>
            <p:nvPr/>
          </p:nvSpPr>
          <p:spPr>
            <a:xfrm>
              <a:off x="3785025" y="1592925"/>
              <a:ext cx="350650" cy="350675"/>
            </a:xfrm>
            <a:custGeom>
              <a:avLst/>
              <a:gdLst/>
              <a:ahLst/>
              <a:cxnLst/>
              <a:rect l="l" t="t" r="r" b="b"/>
              <a:pathLst>
                <a:path w="14026" h="14027" extrusionOk="0">
                  <a:moveTo>
                    <a:pt x="7013" y="1"/>
                  </a:moveTo>
                  <a:cubicBezTo>
                    <a:pt x="3143" y="1"/>
                    <a:pt x="0" y="3144"/>
                    <a:pt x="0" y="7013"/>
                  </a:cubicBezTo>
                  <a:cubicBezTo>
                    <a:pt x="0" y="10883"/>
                    <a:pt x="3143" y="14026"/>
                    <a:pt x="7013" y="14026"/>
                  </a:cubicBezTo>
                  <a:cubicBezTo>
                    <a:pt x="10882" y="14026"/>
                    <a:pt x="14026" y="10883"/>
                    <a:pt x="14026" y="7013"/>
                  </a:cubicBezTo>
                  <a:cubicBezTo>
                    <a:pt x="14026" y="3144"/>
                    <a:pt x="10882" y="1"/>
                    <a:pt x="70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44"/>
            <p:cNvSpPr txBox="1"/>
            <p:nvPr/>
          </p:nvSpPr>
          <p:spPr>
            <a:xfrm>
              <a:off x="1966975" y="1591713"/>
              <a:ext cx="639300" cy="35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dirty="0">
                  <a:latin typeface="Fira Sans Extra Condensed Medium"/>
                  <a:ea typeface="Fira Sans Extra Condensed Medium"/>
                  <a:cs typeface="Fira Sans Extra Condensed Medium"/>
                  <a:sym typeface="Fira Sans Extra Condensed Medium"/>
                </a:rPr>
                <a:t>02</a:t>
              </a:r>
              <a:endParaRPr dirty="0"/>
            </a:p>
          </p:txBody>
        </p:sp>
        <p:cxnSp>
          <p:nvCxnSpPr>
            <p:cNvPr id="1774" name="Google Shape;1774;p44"/>
            <p:cNvCxnSpPr/>
            <p:nvPr/>
          </p:nvCxnSpPr>
          <p:spPr>
            <a:xfrm>
              <a:off x="2529350" y="1768275"/>
              <a:ext cx="1183500" cy="0"/>
            </a:xfrm>
            <a:prstGeom prst="straightConnector1">
              <a:avLst/>
            </a:prstGeom>
            <a:noFill/>
            <a:ln w="9525" cap="flat" cmpd="sng">
              <a:solidFill>
                <a:schemeClr val="dk1"/>
              </a:solidFill>
              <a:prstDash val="solid"/>
              <a:round/>
              <a:headEnd type="diamond" w="med" len="med"/>
              <a:tailEnd type="none" w="med" len="med"/>
            </a:ln>
          </p:spPr>
        </p:cxnSp>
      </p:grpSp>
      <p:pic>
        <p:nvPicPr>
          <p:cNvPr id="2050" name="Picture 2">
            <a:extLst>
              <a:ext uri="{FF2B5EF4-FFF2-40B4-BE49-F238E27FC236}">
                <a16:creationId xmlns:a16="http://schemas.microsoft.com/office/drawing/2014/main" id="{1B6C75A3-9485-184F-810E-35875CC233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975" y="3639461"/>
            <a:ext cx="344554" cy="24278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Your profile picture">
            <a:extLst>
              <a:ext uri="{FF2B5EF4-FFF2-40B4-BE49-F238E27FC236}">
                <a16:creationId xmlns:a16="http://schemas.microsoft.com/office/drawing/2014/main" id="{B4AFD220-61AE-43ED-0800-4BF493435EE8}"/>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descr="Graphical user interface, text&#10;&#10;Description automatically generated with medium confidence">
            <a:extLst>
              <a:ext uri="{FF2B5EF4-FFF2-40B4-BE49-F238E27FC236}">
                <a16:creationId xmlns:a16="http://schemas.microsoft.com/office/drawing/2014/main" id="{A01CFBB6-4CCD-3FD3-E488-EF1A3F7E3F08}"/>
              </a:ext>
            </a:extLst>
          </p:cNvPr>
          <p:cNvPicPr>
            <a:picLocks noChangeAspect="1"/>
          </p:cNvPicPr>
          <p:nvPr/>
        </p:nvPicPr>
        <p:blipFill>
          <a:blip r:embed="rId4"/>
          <a:stretch>
            <a:fillRect/>
          </a:stretch>
        </p:blipFill>
        <p:spPr>
          <a:xfrm>
            <a:off x="3492519" y="2267575"/>
            <a:ext cx="315650" cy="29985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53"/>
        <p:cNvGrpSpPr/>
        <p:nvPr/>
      </p:nvGrpSpPr>
      <p:grpSpPr>
        <a:xfrm>
          <a:off x="0" y="0"/>
          <a:ext cx="0" cy="0"/>
          <a:chOff x="0" y="0"/>
          <a:chExt cx="0" cy="0"/>
        </a:xfrm>
      </p:grpSpPr>
      <p:sp>
        <p:nvSpPr>
          <p:cNvPr id="3756" name="Google Shape;3756;p62"/>
          <p:cNvSpPr/>
          <p:nvPr/>
        </p:nvSpPr>
        <p:spPr>
          <a:xfrm>
            <a:off x="2521588" y="3452799"/>
            <a:ext cx="7930" cy="4679"/>
          </a:xfrm>
          <a:custGeom>
            <a:avLst/>
            <a:gdLst/>
            <a:ahLst/>
            <a:cxnLst/>
            <a:rect l="l" t="t" r="r" b="b"/>
            <a:pathLst>
              <a:path w="700" h="413" extrusionOk="0">
                <a:moveTo>
                  <a:pt x="700" y="1"/>
                </a:moveTo>
                <a:lnTo>
                  <a:pt x="700" y="1"/>
                </a:lnTo>
                <a:cubicBezTo>
                  <a:pt x="494" y="165"/>
                  <a:pt x="247" y="289"/>
                  <a:pt x="1" y="412"/>
                </a:cubicBezTo>
                <a:cubicBezTo>
                  <a:pt x="247" y="330"/>
                  <a:pt x="494" y="165"/>
                  <a:pt x="700" y="1"/>
                </a:cubicBezTo>
                <a:close/>
              </a:path>
            </a:pathLst>
          </a:custGeom>
          <a:solidFill>
            <a:srgbClr val="E9A9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10065;p115">
            <a:extLst>
              <a:ext uri="{FF2B5EF4-FFF2-40B4-BE49-F238E27FC236}">
                <a16:creationId xmlns:a16="http://schemas.microsoft.com/office/drawing/2014/main" id="{97DE96DA-73D0-A5C3-0263-4AC023FD194E}"/>
              </a:ext>
            </a:extLst>
          </p:cNvPr>
          <p:cNvSpPr txBox="1">
            <a:spLocks noGrp="1"/>
          </p:cNvSpPr>
          <p:nvPr>
            <p:ph type="title"/>
          </p:nvPr>
        </p:nvSpPr>
        <p:spPr>
          <a:xfrm>
            <a:off x="3121200" y="2805455"/>
            <a:ext cx="2901600" cy="4926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sz="3200" b="1" dirty="0">
                <a:solidFill>
                  <a:srgbClr val="000000"/>
                </a:solidFill>
                <a:latin typeface="Abel" panose="02000506030000020004" pitchFamily="2" charset="0"/>
              </a:rPr>
              <a:t>Thank</a:t>
            </a:r>
            <a:r>
              <a:rPr lang="en" sz="3200" dirty="0">
                <a:solidFill>
                  <a:srgbClr val="000000"/>
                </a:solidFill>
                <a:latin typeface="Abel" panose="02000506030000020004" pitchFamily="2" charset="0"/>
              </a:rPr>
              <a:t> </a:t>
            </a:r>
            <a:r>
              <a:rPr lang="en" sz="3200" b="1" dirty="0">
                <a:solidFill>
                  <a:srgbClr val="000000"/>
                </a:solidFill>
                <a:latin typeface="Abel" panose="02000506030000020004" pitchFamily="2" charset="0"/>
              </a:rPr>
              <a:t>you</a:t>
            </a:r>
            <a:br>
              <a:rPr lang="en" sz="3200" dirty="0">
                <a:solidFill>
                  <a:srgbClr val="000000"/>
                </a:solidFill>
                <a:latin typeface="Abel" panose="02000506030000020004" pitchFamily="2" charset="0"/>
              </a:rPr>
            </a:br>
            <a:r>
              <a:rPr lang="en" sz="3200" dirty="0">
                <a:solidFill>
                  <a:srgbClr val="000000"/>
                </a:solidFill>
                <a:latin typeface="Abel" panose="02000506030000020004" pitchFamily="2" charset="0"/>
              </a:rPr>
              <a:t>Q &amp; A</a:t>
            </a:r>
            <a:endParaRPr sz="3200" dirty="0">
              <a:solidFill>
                <a:srgbClr val="000000"/>
              </a:solidFill>
              <a:latin typeface="Abel" panose="02000506030000020004" pitchFamily="2"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0.5|0.4|0.3|0.3|0.7"/>
</p:tagLst>
</file>

<file path=ppt/tags/tag2.xml><?xml version="1.0" encoding="utf-8"?>
<p:tagLst xmlns:a="http://schemas.openxmlformats.org/drawingml/2006/main" xmlns:r="http://schemas.openxmlformats.org/officeDocument/2006/relationships" xmlns:p="http://schemas.openxmlformats.org/presentationml/2006/main">
  <p:tag name="TIMING" val="|0.7|0.7|24.2"/>
</p:tagLst>
</file>

<file path=ppt/tags/tag3.xml><?xml version="1.0" encoding="utf-8"?>
<p:tagLst xmlns:a="http://schemas.openxmlformats.org/drawingml/2006/main" xmlns:r="http://schemas.openxmlformats.org/officeDocument/2006/relationships" xmlns:p="http://schemas.openxmlformats.org/presentationml/2006/main">
  <p:tag name="TIMING" val="|0.7|0.5|15.2"/>
</p:tagLst>
</file>

<file path=ppt/tags/tag4.xml><?xml version="1.0" encoding="utf-8"?>
<p:tagLst xmlns:a="http://schemas.openxmlformats.org/drawingml/2006/main" xmlns:r="http://schemas.openxmlformats.org/officeDocument/2006/relationships" xmlns:p="http://schemas.openxmlformats.org/presentationml/2006/main">
  <p:tag name="TIMING" val="|1.2|0.7|0.9"/>
</p:tagLst>
</file>

<file path=ppt/tags/tag5.xml><?xml version="1.0" encoding="utf-8"?>
<p:tagLst xmlns:a="http://schemas.openxmlformats.org/drawingml/2006/main" xmlns:r="http://schemas.openxmlformats.org/officeDocument/2006/relationships" xmlns:p="http://schemas.openxmlformats.org/presentationml/2006/main">
  <p:tag name="TIMING" val="|0.5|0.5|1.5"/>
</p:tagLst>
</file>

<file path=ppt/tags/tag6.xml><?xml version="1.0" encoding="utf-8"?>
<p:tagLst xmlns:a="http://schemas.openxmlformats.org/drawingml/2006/main" xmlns:r="http://schemas.openxmlformats.org/officeDocument/2006/relationships" xmlns:p="http://schemas.openxmlformats.org/presentationml/2006/main">
  <p:tag name="TIMING" val="|0.7"/>
</p:tagLst>
</file>

<file path=ppt/tags/tag7.xml><?xml version="1.0" encoding="utf-8"?>
<p:tagLst xmlns:a="http://schemas.openxmlformats.org/drawingml/2006/main" xmlns:r="http://schemas.openxmlformats.org/officeDocument/2006/relationships" xmlns:p="http://schemas.openxmlformats.org/presentationml/2006/main">
  <p:tag name="TIMING" val="|0.6"/>
</p:tagLst>
</file>

<file path=ppt/theme/theme1.xml><?xml version="1.0" encoding="utf-8"?>
<a:theme xmlns:a="http://schemas.openxmlformats.org/drawingml/2006/main" name="Human Rights Lesson">
  <a:themeElements>
    <a:clrScheme name="Simple Light">
      <a:dk1>
        <a:srgbClr val="252D48"/>
      </a:dk1>
      <a:lt1>
        <a:srgbClr val="F27775"/>
      </a:lt1>
      <a:dk2>
        <a:srgbClr val="F99900"/>
      </a:dk2>
      <a:lt2>
        <a:srgbClr val="006D8C"/>
      </a:lt2>
      <a:accent1>
        <a:srgbClr val="FFE2E7"/>
      </a:accent1>
      <a:accent2>
        <a:srgbClr val="FC461A"/>
      </a:accent2>
      <a:accent3>
        <a:srgbClr val="FFF0DB"/>
      </a:accent3>
      <a:accent4>
        <a:srgbClr val="00485E"/>
      </a:accent4>
      <a:accent5>
        <a:srgbClr val="613932"/>
      </a:accent5>
      <a:accent6>
        <a:srgbClr val="DC663B"/>
      </a:accent6>
      <a:hlink>
        <a:srgbClr val="ED7C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3596</Words>
  <Application>Microsoft Office PowerPoint</Application>
  <PresentationFormat>On-screen Show (16:9)</PresentationFormat>
  <Paragraphs>312</Paragraphs>
  <Slides>28</Slides>
  <Notes>16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Abel</vt:lpstr>
      <vt:lpstr>Proxima Nova</vt:lpstr>
      <vt:lpstr>Fira Sans Extra Condensed Medium</vt:lpstr>
      <vt:lpstr>Arvo</vt:lpstr>
      <vt:lpstr>Segoe UI Light</vt:lpstr>
      <vt:lpstr>Georgia</vt:lpstr>
      <vt:lpstr>Arial</vt:lpstr>
      <vt:lpstr>Proxima Nova Semibold</vt:lpstr>
      <vt:lpstr>Human Rights Lesson</vt:lpstr>
      <vt:lpstr>Slidesgo Final Pages</vt:lpstr>
      <vt:lpstr>Waterford Migrant Integration Strategy Implementation review</vt:lpstr>
      <vt:lpstr>Table of Contents</vt:lpstr>
      <vt:lpstr>What is</vt:lpstr>
      <vt:lpstr>What are the 9 Key Themes of  WMIS?</vt:lpstr>
      <vt:lpstr>Achievements</vt:lpstr>
      <vt:lpstr>March – June 2022 Achievements</vt:lpstr>
      <vt:lpstr>March – June 2022 Achievements</vt:lpstr>
      <vt:lpstr>March – June 2022 Achievements</vt:lpstr>
      <vt:lpstr>March 2023 Anti-racism month</vt:lpstr>
      <vt:lpstr>Challenges to successful implementation</vt:lpstr>
      <vt:lpstr>Challenges vs. Solution</vt:lpstr>
      <vt:lpstr>Reviewing how individual members of the LCDC can help to overcome challenges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Implementation</vt:lpstr>
      <vt:lpstr>To full implementation and sustainability</vt:lpstr>
      <vt:lpstr>PowerPoint Presentation</vt:lpstr>
      <vt:lpstr>LCDC supporting the foundation so that the individual 42 actions can be achieved</vt:lpstr>
      <vt:lpstr>Thank you 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Waterford Migrant integration Strategy</dc:title>
  <dc:creator>sana sahar</dc:creator>
  <cp:lastModifiedBy>waterfordawis@gmail.com</cp:lastModifiedBy>
  <cp:revision>10</cp:revision>
  <dcterms:modified xsi:type="dcterms:W3CDTF">2022-07-12T13:44:47Z</dcterms:modified>
</cp:coreProperties>
</file>