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8" r:id="rId5"/>
    <p:sldId id="280" r:id="rId6"/>
    <p:sldId id="301" r:id="rId7"/>
    <p:sldId id="302" r:id="rId8"/>
    <p:sldId id="303" r:id="rId9"/>
    <p:sldId id="259" r:id="rId10"/>
    <p:sldId id="296" r:id="rId11"/>
    <p:sldId id="297" r:id="rId12"/>
    <p:sldId id="298" r:id="rId13"/>
    <p:sldId id="300" r:id="rId14"/>
    <p:sldId id="294" r:id="rId15"/>
    <p:sldId id="293" r:id="rId16"/>
    <p:sldId id="271" r:id="rId17"/>
    <p:sldId id="305" r:id="rId18"/>
    <p:sldId id="308" r:id="rId19"/>
    <p:sldId id="306" r:id="rId20"/>
    <p:sldId id="275" r:id="rId21"/>
    <p:sldId id="267" r:id="rId22"/>
    <p:sldId id="276" r:id="rId23"/>
    <p:sldId id="277" r:id="rId24"/>
    <p:sldId id="304"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8FC6D7-A071-4835-A3F0-3786DCDFFA1A}" v="728" dt="2023-01-12T10:53:04.689"/>
    <p1510:client id="{252115CB-2584-4EE1-94F4-77973994B914}" v="3348" dt="2023-01-12T10:07:31.24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customXml" Target="../customXml/item4.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z Riches" userId="738ad316-51cb-4606-8ed6-1a39d3d9377a" providerId="ADAL" clId="{252115CB-2584-4EE1-94F4-77973994B914}"/>
    <pc:docChg chg="undo redo custSel addSld delSld modSld sldOrd delMainMaster">
      <pc:chgData name="Liz Riches" userId="738ad316-51cb-4606-8ed6-1a39d3d9377a" providerId="ADAL" clId="{252115CB-2584-4EE1-94F4-77973994B914}" dt="2023-01-12T10:07:31.243" v="9914" actId="20577"/>
      <pc:docMkLst>
        <pc:docMk/>
      </pc:docMkLst>
      <pc:sldChg chg="del">
        <pc:chgData name="Liz Riches" userId="738ad316-51cb-4606-8ed6-1a39d3d9377a" providerId="ADAL" clId="{252115CB-2584-4EE1-94F4-77973994B914}" dt="2022-11-25T12:44:02.636" v="467" actId="2696"/>
        <pc:sldMkLst>
          <pc:docMk/>
          <pc:sldMk cId="3206289261" sldId="257"/>
        </pc:sldMkLst>
      </pc:sldChg>
      <pc:sldChg chg="modSp mod">
        <pc:chgData name="Liz Riches" userId="738ad316-51cb-4606-8ed6-1a39d3d9377a" providerId="ADAL" clId="{252115CB-2584-4EE1-94F4-77973994B914}" dt="2023-01-09T08:37:21.605" v="3610" actId="1076"/>
        <pc:sldMkLst>
          <pc:docMk/>
          <pc:sldMk cId="3955785601" sldId="258"/>
        </pc:sldMkLst>
        <pc:spChg chg="mod">
          <ac:chgData name="Liz Riches" userId="738ad316-51cb-4606-8ed6-1a39d3d9377a" providerId="ADAL" clId="{252115CB-2584-4EE1-94F4-77973994B914}" dt="2023-01-09T08:37:21.605" v="3610" actId="1076"/>
          <ac:spMkLst>
            <pc:docMk/>
            <pc:sldMk cId="3955785601" sldId="258"/>
            <ac:spMk id="2" creationId="{F89FCC69-6923-4C5C-979C-116CA1BA1893}"/>
          </ac:spMkLst>
        </pc:spChg>
      </pc:sldChg>
      <pc:sldChg chg="addSp delSp modSp mod setBg">
        <pc:chgData name="Liz Riches" userId="738ad316-51cb-4606-8ed6-1a39d3d9377a" providerId="ADAL" clId="{252115CB-2584-4EE1-94F4-77973994B914}" dt="2023-01-11T16:02:52.850" v="9538" actId="27636"/>
        <pc:sldMkLst>
          <pc:docMk/>
          <pc:sldMk cId="613694268" sldId="259"/>
        </pc:sldMkLst>
        <pc:spChg chg="mod">
          <ac:chgData name="Liz Riches" userId="738ad316-51cb-4606-8ed6-1a39d3d9377a" providerId="ADAL" clId="{252115CB-2584-4EE1-94F4-77973994B914}" dt="2022-11-25T12:50:26.709" v="631" actId="113"/>
          <ac:spMkLst>
            <pc:docMk/>
            <pc:sldMk cId="613694268" sldId="259"/>
            <ac:spMk id="2" creationId="{35D579B7-49AB-CB40-7817-1C50CE04EAEA}"/>
          </ac:spMkLst>
        </pc:spChg>
        <pc:spChg chg="mod">
          <ac:chgData name="Liz Riches" userId="738ad316-51cb-4606-8ed6-1a39d3d9377a" providerId="ADAL" clId="{252115CB-2584-4EE1-94F4-77973994B914}" dt="2023-01-11T16:02:52.850" v="9538" actId="27636"/>
          <ac:spMkLst>
            <pc:docMk/>
            <pc:sldMk cId="613694268" sldId="259"/>
            <ac:spMk id="3" creationId="{1FF012F7-1756-6991-F437-035A387FD6B0}"/>
          </ac:spMkLst>
        </pc:spChg>
        <pc:spChg chg="add del">
          <ac:chgData name="Liz Riches" userId="738ad316-51cb-4606-8ed6-1a39d3d9377a" providerId="ADAL" clId="{252115CB-2584-4EE1-94F4-77973994B914}" dt="2022-11-25T12:10:18.368" v="230" actId="26606"/>
          <ac:spMkLst>
            <pc:docMk/>
            <pc:sldMk cId="613694268" sldId="259"/>
            <ac:spMk id="16" creationId="{61293230-B0F6-45B1-96D1-13D18E242995}"/>
          </ac:spMkLst>
        </pc:spChg>
        <pc:spChg chg="add del">
          <ac:chgData name="Liz Riches" userId="738ad316-51cb-4606-8ed6-1a39d3d9377a" providerId="ADAL" clId="{252115CB-2584-4EE1-94F4-77973994B914}" dt="2022-11-25T12:10:18.368" v="230" actId="26606"/>
          <ac:spMkLst>
            <pc:docMk/>
            <pc:sldMk cId="613694268" sldId="259"/>
            <ac:spMk id="18" creationId="{DB74BAD7-F0FC-4719-A31F-1ABDB62116DA}"/>
          </ac:spMkLst>
        </pc:spChg>
        <pc:picChg chg="add mod">
          <ac:chgData name="Liz Riches" userId="738ad316-51cb-4606-8ed6-1a39d3d9377a" providerId="ADAL" clId="{252115CB-2584-4EE1-94F4-77973994B914}" dt="2022-11-25T16:38:30.711" v="2449" actId="14100"/>
          <ac:picMkLst>
            <pc:docMk/>
            <pc:sldMk cId="613694268" sldId="259"/>
            <ac:picMk id="5" creationId="{F291A1D8-C169-A72C-C524-ABB6ED49B708}"/>
          </ac:picMkLst>
        </pc:picChg>
        <pc:picChg chg="add del mod">
          <ac:chgData name="Liz Riches" userId="738ad316-51cb-4606-8ed6-1a39d3d9377a" providerId="ADAL" clId="{252115CB-2584-4EE1-94F4-77973994B914}" dt="2022-11-25T12:07:57.553" v="216" actId="931"/>
          <ac:picMkLst>
            <pc:docMk/>
            <pc:sldMk cId="613694268" sldId="259"/>
            <ac:picMk id="7" creationId="{13D09630-4D7B-4A76-9B32-F6DDF7D2DD5F}"/>
          </ac:picMkLst>
        </pc:picChg>
        <pc:picChg chg="add mod">
          <ac:chgData name="Liz Riches" userId="738ad316-51cb-4606-8ed6-1a39d3d9377a" providerId="ADAL" clId="{252115CB-2584-4EE1-94F4-77973994B914}" dt="2022-11-25T15:06:26.338" v="2401" actId="1076"/>
          <ac:picMkLst>
            <pc:docMk/>
            <pc:sldMk cId="613694268" sldId="259"/>
            <ac:picMk id="9" creationId="{39BE4851-5281-2641-9EF6-FE723944A195}"/>
          </ac:picMkLst>
        </pc:picChg>
        <pc:picChg chg="add mod">
          <ac:chgData name="Liz Riches" userId="738ad316-51cb-4606-8ed6-1a39d3d9377a" providerId="ADAL" clId="{252115CB-2584-4EE1-94F4-77973994B914}" dt="2022-11-25T12:26:59.020" v="402" actId="14100"/>
          <ac:picMkLst>
            <pc:docMk/>
            <pc:sldMk cId="613694268" sldId="259"/>
            <ac:picMk id="11" creationId="{316D6B47-C27D-EC95-647E-6F4FC5D0A709}"/>
          </ac:picMkLst>
        </pc:picChg>
      </pc:sldChg>
      <pc:sldChg chg="addSp delSp modSp mod">
        <pc:chgData name="Liz Riches" userId="738ad316-51cb-4606-8ed6-1a39d3d9377a" providerId="ADAL" clId="{252115CB-2584-4EE1-94F4-77973994B914}" dt="2023-01-11T14:50:10.908" v="8822" actId="14100"/>
        <pc:sldMkLst>
          <pc:docMk/>
          <pc:sldMk cId="1957975351" sldId="267"/>
        </pc:sldMkLst>
        <pc:spChg chg="mod">
          <ac:chgData name="Liz Riches" userId="738ad316-51cb-4606-8ed6-1a39d3d9377a" providerId="ADAL" clId="{252115CB-2584-4EE1-94F4-77973994B914}" dt="2023-01-11T14:50:10.908" v="8822" actId="14100"/>
          <ac:spMkLst>
            <pc:docMk/>
            <pc:sldMk cId="1957975351" sldId="267"/>
            <ac:spMk id="2" creationId="{336F73D9-A40D-4E6F-9D65-7613FB53BBD3}"/>
          </ac:spMkLst>
        </pc:spChg>
        <pc:spChg chg="mod">
          <ac:chgData name="Liz Riches" userId="738ad316-51cb-4606-8ed6-1a39d3d9377a" providerId="ADAL" clId="{252115CB-2584-4EE1-94F4-77973994B914}" dt="2023-01-11T14:48:32.857" v="8818" actId="20577"/>
          <ac:spMkLst>
            <pc:docMk/>
            <pc:sldMk cId="1957975351" sldId="267"/>
            <ac:spMk id="3" creationId="{D6FA4FB8-1CE0-4EDA-995E-4DFDA4D52EDC}"/>
          </ac:spMkLst>
        </pc:spChg>
        <pc:spChg chg="del mod">
          <ac:chgData name="Liz Riches" userId="738ad316-51cb-4606-8ed6-1a39d3d9377a" providerId="ADAL" clId="{252115CB-2584-4EE1-94F4-77973994B914}" dt="2022-11-25T12:47:40.398" v="618" actId="478"/>
          <ac:spMkLst>
            <pc:docMk/>
            <pc:sldMk cId="1957975351" sldId="267"/>
            <ac:spMk id="4" creationId="{0961B7BB-2C0E-4774-A738-8EB1FA94C6A9}"/>
          </ac:spMkLst>
        </pc:spChg>
        <pc:picChg chg="add mod">
          <ac:chgData name="Liz Riches" userId="738ad316-51cb-4606-8ed6-1a39d3d9377a" providerId="ADAL" clId="{252115CB-2584-4EE1-94F4-77973994B914}" dt="2023-01-11T14:50:06.775" v="8821" actId="1076"/>
          <ac:picMkLst>
            <pc:docMk/>
            <pc:sldMk cId="1957975351" sldId="267"/>
            <ac:picMk id="6" creationId="{11F459F2-5EC7-EE4D-DCA8-1E7043D267ED}"/>
          </ac:picMkLst>
        </pc:picChg>
      </pc:sldChg>
      <pc:sldChg chg="delSp modSp del mod">
        <pc:chgData name="Liz Riches" userId="738ad316-51cb-4606-8ed6-1a39d3d9377a" providerId="ADAL" clId="{252115CB-2584-4EE1-94F4-77973994B914}" dt="2023-01-11T14:41:03.199" v="8697" actId="2696"/>
        <pc:sldMkLst>
          <pc:docMk/>
          <pc:sldMk cId="1195223790" sldId="269"/>
        </pc:sldMkLst>
        <pc:spChg chg="mod">
          <ac:chgData name="Liz Riches" userId="738ad316-51cb-4606-8ed6-1a39d3d9377a" providerId="ADAL" clId="{252115CB-2584-4EE1-94F4-77973994B914}" dt="2022-11-28T12:11:24.378" v="2480" actId="2711"/>
          <ac:spMkLst>
            <pc:docMk/>
            <pc:sldMk cId="1195223790" sldId="269"/>
            <ac:spMk id="2" creationId="{DEC12F12-3DFD-4AB1-96D8-3394421C8CB8}"/>
          </ac:spMkLst>
        </pc:spChg>
        <pc:spChg chg="mod">
          <ac:chgData name="Liz Riches" userId="738ad316-51cb-4606-8ed6-1a39d3d9377a" providerId="ADAL" clId="{252115CB-2584-4EE1-94F4-77973994B914}" dt="2022-11-25T14:16:05.836" v="829" actId="1076"/>
          <ac:spMkLst>
            <pc:docMk/>
            <pc:sldMk cId="1195223790" sldId="269"/>
            <ac:spMk id="3" creationId="{598ECF01-B277-4968-AAD0-73E85A8A0172}"/>
          </ac:spMkLst>
        </pc:spChg>
        <pc:spChg chg="mod">
          <ac:chgData name="Liz Riches" userId="738ad316-51cb-4606-8ed6-1a39d3d9377a" providerId="ADAL" clId="{252115CB-2584-4EE1-94F4-77973994B914}" dt="2022-11-25T14:15:07.961" v="825" actId="20577"/>
          <ac:spMkLst>
            <pc:docMk/>
            <pc:sldMk cId="1195223790" sldId="269"/>
            <ac:spMk id="4" creationId="{D586FE78-C0BC-4FCC-B608-3D7789AFA23C}"/>
          </ac:spMkLst>
        </pc:spChg>
        <pc:spChg chg="mod">
          <ac:chgData name="Liz Riches" userId="738ad316-51cb-4606-8ed6-1a39d3d9377a" providerId="ADAL" clId="{252115CB-2584-4EE1-94F4-77973994B914}" dt="2022-11-25T14:16:26.020" v="834" actId="1076"/>
          <ac:spMkLst>
            <pc:docMk/>
            <pc:sldMk cId="1195223790" sldId="269"/>
            <ac:spMk id="5" creationId="{116E7B28-69E0-4DFF-9BFF-29A9C55C9CDC}"/>
          </ac:spMkLst>
        </pc:spChg>
        <pc:spChg chg="mod">
          <ac:chgData name="Liz Riches" userId="738ad316-51cb-4606-8ed6-1a39d3d9377a" providerId="ADAL" clId="{252115CB-2584-4EE1-94F4-77973994B914}" dt="2022-11-25T14:16:21.683" v="833" actId="1076"/>
          <ac:spMkLst>
            <pc:docMk/>
            <pc:sldMk cId="1195223790" sldId="269"/>
            <ac:spMk id="6" creationId="{B5E05FEA-E3AF-40DD-80D0-0D948DB6DC34}"/>
          </ac:spMkLst>
        </pc:spChg>
        <pc:spChg chg="mod">
          <ac:chgData name="Liz Riches" userId="738ad316-51cb-4606-8ed6-1a39d3d9377a" providerId="ADAL" clId="{252115CB-2584-4EE1-94F4-77973994B914}" dt="2022-11-25T14:16:18.452" v="832" actId="1076"/>
          <ac:spMkLst>
            <pc:docMk/>
            <pc:sldMk cId="1195223790" sldId="269"/>
            <ac:spMk id="7" creationId="{77D9C094-968D-4356-A111-410013064A24}"/>
          </ac:spMkLst>
        </pc:spChg>
        <pc:spChg chg="mod">
          <ac:chgData name="Liz Riches" userId="738ad316-51cb-4606-8ed6-1a39d3d9377a" providerId="ADAL" clId="{252115CB-2584-4EE1-94F4-77973994B914}" dt="2022-11-25T14:16:14.620" v="831" actId="1076"/>
          <ac:spMkLst>
            <pc:docMk/>
            <pc:sldMk cId="1195223790" sldId="269"/>
            <ac:spMk id="8" creationId="{E2CAB06E-8E60-41E5-8D18-034826BA29FD}"/>
          </ac:spMkLst>
        </pc:spChg>
        <pc:spChg chg="del mod">
          <ac:chgData name="Liz Riches" userId="738ad316-51cb-4606-8ed6-1a39d3d9377a" providerId="ADAL" clId="{252115CB-2584-4EE1-94F4-77973994B914}" dt="2022-11-25T14:14:01.335" v="792" actId="478"/>
          <ac:spMkLst>
            <pc:docMk/>
            <pc:sldMk cId="1195223790" sldId="269"/>
            <ac:spMk id="16" creationId="{1B2AA010-70E3-491D-8DCB-915BCE2C7687}"/>
          </ac:spMkLst>
        </pc:spChg>
        <pc:spChg chg="mod">
          <ac:chgData name="Liz Riches" userId="738ad316-51cb-4606-8ed6-1a39d3d9377a" providerId="ADAL" clId="{252115CB-2584-4EE1-94F4-77973994B914}" dt="2022-11-25T14:15:33.908" v="827" actId="14100"/>
          <ac:spMkLst>
            <pc:docMk/>
            <pc:sldMk cId="1195223790" sldId="269"/>
            <ac:spMk id="17" creationId="{993B9B36-CA91-4607-B827-C05B51F6F27F}"/>
          </ac:spMkLst>
        </pc:spChg>
        <pc:spChg chg="mod">
          <ac:chgData name="Liz Riches" userId="738ad316-51cb-4606-8ed6-1a39d3d9377a" providerId="ADAL" clId="{252115CB-2584-4EE1-94F4-77973994B914}" dt="2022-11-25T14:13:26.228" v="791" actId="14100"/>
          <ac:spMkLst>
            <pc:docMk/>
            <pc:sldMk cId="1195223790" sldId="269"/>
            <ac:spMk id="18" creationId="{DEBD658B-84E6-43A9-B80E-47796BE1DA66}"/>
          </ac:spMkLst>
        </pc:spChg>
        <pc:spChg chg="del">
          <ac:chgData name="Liz Riches" userId="738ad316-51cb-4606-8ed6-1a39d3d9377a" providerId="ADAL" clId="{252115CB-2584-4EE1-94F4-77973994B914}" dt="2022-11-25T12:54:44.183" v="662" actId="478"/>
          <ac:spMkLst>
            <pc:docMk/>
            <pc:sldMk cId="1195223790" sldId="269"/>
            <ac:spMk id="19" creationId="{3ABD228D-3514-4CD6-9E81-17EAD6906FA1}"/>
          </ac:spMkLst>
        </pc:spChg>
        <pc:spChg chg="mod">
          <ac:chgData name="Liz Riches" userId="738ad316-51cb-4606-8ed6-1a39d3d9377a" providerId="ADAL" clId="{252115CB-2584-4EE1-94F4-77973994B914}" dt="2022-11-25T14:16:11.228" v="830" actId="1076"/>
          <ac:spMkLst>
            <pc:docMk/>
            <pc:sldMk cId="1195223790" sldId="269"/>
            <ac:spMk id="21" creationId="{23128683-9E52-4B0A-B679-149842DAC56B}"/>
          </ac:spMkLst>
        </pc:spChg>
        <pc:picChg chg="mod">
          <ac:chgData name="Liz Riches" userId="738ad316-51cb-4606-8ed6-1a39d3d9377a" providerId="ADAL" clId="{252115CB-2584-4EE1-94F4-77973994B914}" dt="2022-11-25T14:15:52.499" v="828" actId="207"/>
          <ac:picMkLst>
            <pc:docMk/>
            <pc:sldMk cId="1195223790" sldId="269"/>
            <ac:picMk id="22" creationId="{1012AABE-34BB-46A3-8CE0-6980BB4BDA80}"/>
          </ac:picMkLst>
        </pc:picChg>
      </pc:sldChg>
      <pc:sldChg chg="modSp add mod">
        <pc:chgData name="Liz Riches" userId="738ad316-51cb-4606-8ed6-1a39d3d9377a" providerId="ADAL" clId="{252115CB-2584-4EE1-94F4-77973994B914}" dt="2023-01-11T14:47:10.583" v="8762" actId="255"/>
        <pc:sldMkLst>
          <pc:docMk/>
          <pc:sldMk cId="2763419485" sldId="275"/>
        </pc:sldMkLst>
        <pc:spChg chg="mod">
          <ac:chgData name="Liz Riches" userId="738ad316-51cb-4606-8ed6-1a39d3d9377a" providerId="ADAL" clId="{252115CB-2584-4EE1-94F4-77973994B914}" dt="2023-01-11T14:47:10.583" v="8762" actId="255"/>
          <ac:spMkLst>
            <pc:docMk/>
            <pc:sldMk cId="2763419485" sldId="275"/>
            <ac:spMk id="3" creationId="{3F68904B-CE28-4FF1-A21D-61578DE78492}"/>
          </ac:spMkLst>
        </pc:spChg>
        <pc:spChg chg="mod">
          <ac:chgData name="Liz Riches" userId="738ad316-51cb-4606-8ed6-1a39d3d9377a" providerId="ADAL" clId="{252115CB-2584-4EE1-94F4-77973994B914}" dt="2022-11-28T12:10:53.307" v="2478" actId="1076"/>
          <ac:spMkLst>
            <pc:docMk/>
            <pc:sldMk cId="2763419485" sldId="275"/>
            <ac:spMk id="4" creationId="{440AE4FA-245E-478F-8E09-AF02DA76F20E}"/>
          </ac:spMkLst>
        </pc:spChg>
        <pc:spChg chg="mod">
          <ac:chgData name="Liz Riches" userId="738ad316-51cb-4606-8ed6-1a39d3d9377a" providerId="ADAL" clId="{252115CB-2584-4EE1-94F4-77973994B914}" dt="2023-01-09T10:44:02.125" v="4016" actId="13926"/>
          <ac:spMkLst>
            <pc:docMk/>
            <pc:sldMk cId="2763419485" sldId="275"/>
            <ac:spMk id="5" creationId="{728EDB5E-BE20-408E-BF17-C8E2A34B1CDF}"/>
          </ac:spMkLst>
        </pc:spChg>
      </pc:sldChg>
      <pc:sldChg chg="modSp new mod">
        <pc:chgData name="Liz Riches" userId="738ad316-51cb-4606-8ed6-1a39d3d9377a" providerId="ADAL" clId="{252115CB-2584-4EE1-94F4-77973994B914}" dt="2023-01-11T14:50:33.976" v="8824" actId="1076"/>
        <pc:sldMkLst>
          <pc:docMk/>
          <pc:sldMk cId="441729293" sldId="276"/>
        </pc:sldMkLst>
        <pc:spChg chg="mod">
          <ac:chgData name="Liz Riches" userId="738ad316-51cb-4606-8ed6-1a39d3d9377a" providerId="ADAL" clId="{252115CB-2584-4EE1-94F4-77973994B914}" dt="2023-01-11T14:50:23.456" v="8823" actId="207"/>
          <ac:spMkLst>
            <pc:docMk/>
            <pc:sldMk cId="441729293" sldId="276"/>
            <ac:spMk id="2" creationId="{E1251EA1-E653-DB0B-490A-54BC26320085}"/>
          </ac:spMkLst>
        </pc:spChg>
        <pc:spChg chg="mod">
          <ac:chgData name="Liz Riches" userId="738ad316-51cb-4606-8ed6-1a39d3d9377a" providerId="ADAL" clId="{252115CB-2584-4EE1-94F4-77973994B914}" dt="2023-01-11T14:50:33.976" v="8824" actId="1076"/>
          <ac:spMkLst>
            <pc:docMk/>
            <pc:sldMk cId="441729293" sldId="276"/>
            <ac:spMk id="3" creationId="{9915077B-4C90-0855-BED0-291854B20E06}"/>
          </ac:spMkLst>
        </pc:spChg>
      </pc:sldChg>
      <pc:sldChg chg="new del">
        <pc:chgData name="Liz Riches" userId="738ad316-51cb-4606-8ed6-1a39d3d9377a" providerId="ADAL" clId="{252115CB-2584-4EE1-94F4-77973994B914}" dt="2022-11-25T14:20:14.518" v="1000" actId="680"/>
        <pc:sldMkLst>
          <pc:docMk/>
          <pc:sldMk cId="2595438764" sldId="276"/>
        </pc:sldMkLst>
      </pc:sldChg>
      <pc:sldChg chg="modSp new mod">
        <pc:chgData name="Liz Riches" userId="738ad316-51cb-4606-8ed6-1a39d3d9377a" providerId="ADAL" clId="{252115CB-2584-4EE1-94F4-77973994B914}" dt="2023-01-12T09:26:04.880" v="9818" actId="20577"/>
        <pc:sldMkLst>
          <pc:docMk/>
          <pc:sldMk cId="144175939" sldId="277"/>
        </pc:sldMkLst>
        <pc:spChg chg="mod">
          <ac:chgData name="Liz Riches" userId="738ad316-51cb-4606-8ed6-1a39d3d9377a" providerId="ADAL" clId="{252115CB-2584-4EE1-94F4-77973994B914}" dt="2023-01-11T14:50:44.951" v="8825" actId="207"/>
          <ac:spMkLst>
            <pc:docMk/>
            <pc:sldMk cId="144175939" sldId="277"/>
            <ac:spMk id="2" creationId="{C342B85C-C2FC-02DF-8960-B226749E0BB7}"/>
          </ac:spMkLst>
        </pc:spChg>
        <pc:spChg chg="mod">
          <ac:chgData name="Liz Riches" userId="738ad316-51cb-4606-8ed6-1a39d3d9377a" providerId="ADAL" clId="{252115CB-2584-4EE1-94F4-77973994B914}" dt="2023-01-12T09:26:04.880" v="9818" actId="20577"/>
          <ac:spMkLst>
            <pc:docMk/>
            <pc:sldMk cId="144175939" sldId="277"/>
            <ac:spMk id="3" creationId="{5DFC0201-4065-7D63-87A2-818CC64F1329}"/>
          </ac:spMkLst>
        </pc:spChg>
      </pc:sldChg>
      <pc:sldChg chg="modSp new del mod">
        <pc:chgData name="Liz Riches" userId="738ad316-51cb-4606-8ed6-1a39d3d9377a" providerId="ADAL" clId="{252115CB-2584-4EE1-94F4-77973994B914}" dt="2023-01-11T14:41:30.212" v="8698" actId="2696"/>
        <pc:sldMkLst>
          <pc:docMk/>
          <pc:sldMk cId="1230123864" sldId="278"/>
        </pc:sldMkLst>
        <pc:spChg chg="mod">
          <ac:chgData name="Liz Riches" userId="738ad316-51cb-4606-8ed6-1a39d3d9377a" providerId="ADAL" clId="{252115CB-2584-4EE1-94F4-77973994B914}" dt="2022-11-28T12:19:29.046" v="2517" actId="20577"/>
          <ac:spMkLst>
            <pc:docMk/>
            <pc:sldMk cId="1230123864" sldId="278"/>
            <ac:spMk id="2" creationId="{DA6575F5-2DB9-FF2D-48D3-6FF1CFAE39AE}"/>
          </ac:spMkLst>
        </pc:spChg>
        <pc:spChg chg="mod">
          <ac:chgData name="Liz Riches" userId="738ad316-51cb-4606-8ed6-1a39d3d9377a" providerId="ADAL" clId="{252115CB-2584-4EE1-94F4-77973994B914}" dt="2022-11-28T12:25:50.717" v="2783" actId="20577"/>
          <ac:spMkLst>
            <pc:docMk/>
            <pc:sldMk cId="1230123864" sldId="278"/>
            <ac:spMk id="3" creationId="{B33B5885-F73B-4240-788D-ED542C3AA8CA}"/>
          </ac:spMkLst>
        </pc:spChg>
      </pc:sldChg>
      <pc:sldChg chg="modSp new del mod">
        <pc:chgData name="Liz Riches" userId="738ad316-51cb-4606-8ed6-1a39d3d9377a" providerId="ADAL" clId="{252115CB-2584-4EE1-94F4-77973994B914}" dt="2023-01-11T14:41:39.426" v="8699" actId="2696"/>
        <pc:sldMkLst>
          <pc:docMk/>
          <pc:sldMk cId="3763039361" sldId="279"/>
        </pc:sldMkLst>
        <pc:spChg chg="mod">
          <ac:chgData name="Liz Riches" userId="738ad316-51cb-4606-8ed6-1a39d3d9377a" providerId="ADAL" clId="{252115CB-2584-4EE1-94F4-77973994B914}" dt="2022-11-28T12:39:16.835" v="2896" actId="20577"/>
          <ac:spMkLst>
            <pc:docMk/>
            <pc:sldMk cId="3763039361" sldId="279"/>
            <ac:spMk id="2" creationId="{D20CB574-D3A5-E350-5530-9E39633789EE}"/>
          </ac:spMkLst>
        </pc:spChg>
        <pc:spChg chg="mod">
          <ac:chgData name="Liz Riches" userId="738ad316-51cb-4606-8ed6-1a39d3d9377a" providerId="ADAL" clId="{252115CB-2584-4EE1-94F4-77973994B914}" dt="2022-11-28T12:51:02.985" v="3517" actId="20577"/>
          <ac:spMkLst>
            <pc:docMk/>
            <pc:sldMk cId="3763039361" sldId="279"/>
            <ac:spMk id="3" creationId="{09EFFDD8-EF85-957C-CA37-6D31B939389A}"/>
          </ac:spMkLst>
        </pc:spChg>
      </pc:sldChg>
      <pc:sldChg chg="modSp mod">
        <pc:chgData name="Liz Riches" userId="738ad316-51cb-4606-8ed6-1a39d3d9377a" providerId="ADAL" clId="{252115CB-2584-4EE1-94F4-77973994B914}" dt="2023-01-09T09:04:07.471" v="3637" actId="113"/>
        <pc:sldMkLst>
          <pc:docMk/>
          <pc:sldMk cId="4085821629" sldId="280"/>
        </pc:sldMkLst>
        <pc:spChg chg="mod">
          <ac:chgData name="Liz Riches" userId="738ad316-51cb-4606-8ed6-1a39d3d9377a" providerId="ADAL" clId="{252115CB-2584-4EE1-94F4-77973994B914}" dt="2023-01-09T09:02:49.724" v="3612" actId="20577"/>
          <ac:spMkLst>
            <pc:docMk/>
            <pc:sldMk cId="4085821629" sldId="280"/>
            <ac:spMk id="2" creationId="{E7ACE38C-5AE8-4950-9024-22C03BCD0370}"/>
          </ac:spMkLst>
        </pc:spChg>
        <pc:spChg chg="mod">
          <ac:chgData name="Liz Riches" userId="738ad316-51cb-4606-8ed6-1a39d3d9377a" providerId="ADAL" clId="{252115CB-2584-4EE1-94F4-77973994B914}" dt="2023-01-09T09:04:07.471" v="3637" actId="113"/>
          <ac:spMkLst>
            <pc:docMk/>
            <pc:sldMk cId="4085821629" sldId="280"/>
            <ac:spMk id="6" creationId="{0943577A-FAF6-4F40-934A-D8C467DB3F1B}"/>
          </ac:spMkLst>
        </pc:spChg>
      </pc:sldChg>
      <pc:sldChg chg="modSp new mod">
        <pc:chgData name="Liz Riches" userId="738ad316-51cb-4606-8ed6-1a39d3d9377a" providerId="ADAL" clId="{252115CB-2584-4EE1-94F4-77973994B914}" dt="2023-01-09T09:05:15.626" v="3698" actId="20577"/>
        <pc:sldMkLst>
          <pc:docMk/>
          <pc:sldMk cId="767813205" sldId="281"/>
        </pc:sldMkLst>
        <pc:spChg chg="mod">
          <ac:chgData name="Liz Riches" userId="738ad316-51cb-4606-8ed6-1a39d3d9377a" providerId="ADAL" clId="{252115CB-2584-4EE1-94F4-77973994B914}" dt="2023-01-09T09:05:15.626" v="3698" actId="20577"/>
          <ac:spMkLst>
            <pc:docMk/>
            <pc:sldMk cId="767813205" sldId="281"/>
            <ac:spMk id="2" creationId="{529690A0-DF1B-F67C-2BB9-6A8C5F1FECDC}"/>
          </ac:spMkLst>
        </pc:spChg>
      </pc:sldChg>
      <pc:sldChg chg="modSp mod">
        <pc:chgData name="Liz Riches" userId="738ad316-51cb-4606-8ed6-1a39d3d9377a" providerId="ADAL" clId="{252115CB-2584-4EE1-94F4-77973994B914}" dt="2023-01-09T09:06:18.120" v="3700" actId="20577"/>
        <pc:sldMkLst>
          <pc:docMk/>
          <pc:sldMk cId="210508663" sldId="293"/>
        </pc:sldMkLst>
        <pc:spChg chg="mod">
          <ac:chgData name="Liz Riches" userId="738ad316-51cb-4606-8ed6-1a39d3d9377a" providerId="ADAL" clId="{252115CB-2584-4EE1-94F4-77973994B914}" dt="2023-01-09T09:06:18.120" v="3700" actId="20577"/>
          <ac:spMkLst>
            <pc:docMk/>
            <pc:sldMk cId="210508663" sldId="293"/>
            <ac:spMk id="2" creationId="{02C37A26-CE66-4B2E-82A2-D18428C1254D}"/>
          </ac:spMkLst>
        </pc:spChg>
      </pc:sldChg>
      <pc:sldChg chg="addSp delSp modSp new mod ord">
        <pc:chgData name="Liz Riches" userId="738ad316-51cb-4606-8ed6-1a39d3d9377a" providerId="ADAL" clId="{252115CB-2584-4EE1-94F4-77973994B914}" dt="2023-01-11T14:22:18.523" v="8649" actId="313"/>
        <pc:sldMkLst>
          <pc:docMk/>
          <pc:sldMk cId="2528885585" sldId="294"/>
        </pc:sldMkLst>
        <pc:spChg chg="mod">
          <ac:chgData name="Liz Riches" userId="738ad316-51cb-4606-8ed6-1a39d3d9377a" providerId="ADAL" clId="{252115CB-2584-4EE1-94F4-77973994B914}" dt="2023-01-11T11:41:50.688" v="8157" actId="20577"/>
          <ac:spMkLst>
            <pc:docMk/>
            <pc:sldMk cId="2528885585" sldId="294"/>
            <ac:spMk id="2" creationId="{2F76D46D-C341-37C7-A660-64D90C003730}"/>
          </ac:spMkLst>
        </pc:spChg>
        <pc:spChg chg="add del mod">
          <ac:chgData name="Liz Riches" userId="738ad316-51cb-4606-8ed6-1a39d3d9377a" providerId="ADAL" clId="{252115CB-2584-4EE1-94F4-77973994B914}" dt="2023-01-09T10:30:51.489" v="3905"/>
          <ac:spMkLst>
            <pc:docMk/>
            <pc:sldMk cId="2528885585" sldId="294"/>
            <ac:spMk id="3" creationId="{E70563C3-A7FA-BFEE-DCD4-D0D55F81366E}"/>
          </ac:spMkLst>
        </pc:spChg>
        <pc:spChg chg="add mod">
          <ac:chgData name="Liz Riches" userId="738ad316-51cb-4606-8ed6-1a39d3d9377a" providerId="ADAL" clId="{252115CB-2584-4EE1-94F4-77973994B914}" dt="2023-01-11T14:21:11.065" v="8643" actId="313"/>
          <ac:spMkLst>
            <pc:docMk/>
            <pc:sldMk cId="2528885585" sldId="294"/>
            <ac:spMk id="4" creationId="{9CB1DFBC-D689-99D3-454F-5C91ED8BCAB7}"/>
          </ac:spMkLst>
        </pc:spChg>
        <pc:spChg chg="add mod">
          <ac:chgData name="Liz Riches" userId="738ad316-51cb-4606-8ed6-1a39d3d9377a" providerId="ADAL" clId="{252115CB-2584-4EE1-94F4-77973994B914}" dt="2023-01-09T10:30:59.208" v="3906" actId="1076"/>
          <ac:spMkLst>
            <pc:docMk/>
            <pc:sldMk cId="2528885585" sldId="294"/>
            <ac:spMk id="6" creationId="{276543B2-E746-E167-BA89-321B0FC1346D}"/>
          </ac:spMkLst>
        </pc:spChg>
        <pc:spChg chg="add mod">
          <ac:chgData name="Liz Riches" userId="738ad316-51cb-4606-8ed6-1a39d3d9377a" providerId="ADAL" clId="{252115CB-2584-4EE1-94F4-77973994B914}" dt="2023-01-11T14:22:18.523" v="8649" actId="313"/>
          <ac:spMkLst>
            <pc:docMk/>
            <pc:sldMk cId="2528885585" sldId="294"/>
            <ac:spMk id="7" creationId="{810724BD-2444-E584-56D6-2642A67F0FAA}"/>
          </ac:spMkLst>
        </pc:spChg>
        <pc:spChg chg="add del mod">
          <ac:chgData name="Liz Riches" userId="738ad316-51cb-4606-8ed6-1a39d3d9377a" providerId="ADAL" clId="{252115CB-2584-4EE1-94F4-77973994B914}" dt="2023-01-09T10:32:15.820" v="3910"/>
          <ac:spMkLst>
            <pc:docMk/>
            <pc:sldMk cId="2528885585" sldId="294"/>
            <ac:spMk id="8" creationId="{A954A376-26CD-CCCF-A30B-0F0C3F46867C}"/>
          </ac:spMkLst>
        </pc:spChg>
        <pc:spChg chg="add mod">
          <ac:chgData name="Liz Riches" userId="738ad316-51cb-4606-8ed6-1a39d3d9377a" providerId="ADAL" clId="{252115CB-2584-4EE1-94F4-77973994B914}" dt="2023-01-11T14:21:31.016" v="8646" actId="1076"/>
          <ac:spMkLst>
            <pc:docMk/>
            <pc:sldMk cId="2528885585" sldId="294"/>
            <ac:spMk id="9" creationId="{7761D86C-BCFC-D8A5-9AE5-C8773D2D96D0}"/>
          </ac:spMkLst>
        </pc:spChg>
        <pc:spChg chg="add del mod">
          <ac:chgData name="Liz Riches" userId="738ad316-51cb-4606-8ed6-1a39d3d9377a" providerId="ADAL" clId="{252115CB-2584-4EE1-94F4-77973994B914}" dt="2023-01-09T10:33:58.880" v="3919"/>
          <ac:spMkLst>
            <pc:docMk/>
            <pc:sldMk cId="2528885585" sldId="294"/>
            <ac:spMk id="12" creationId="{3680AAF3-A36F-709C-8B76-5B8F03D03816}"/>
          </ac:spMkLst>
        </pc:spChg>
        <pc:spChg chg="add mod">
          <ac:chgData name="Liz Riches" userId="738ad316-51cb-4606-8ed6-1a39d3d9377a" providerId="ADAL" clId="{252115CB-2584-4EE1-94F4-77973994B914}" dt="2023-01-11T14:21:26.327" v="8645" actId="1076"/>
          <ac:spMkLst>
            <pc:docMk/>
            <pc:sldMk cId="2528885585" sldId="294"/>
            <ac:spMk id="12" creationId="{58161E4F-AD14-0EBC-F043-64AA362FDCAF}"/>
          </ac:spMkLst>
        </pc:spChg>
        <pc:spChg chg="add mod">
          <ac:chgData name="Liz Riches" userId="738ad316-51cb-4606-8ed6-1a39d3d9377a" providerId="ADAL" clId="{252115CB-2584-4EE1-94F4-77973994B914}" dt="2023-01-09T10:34:02.645" v="3920" actId="1076"/>
          <ac:spMkLst>
            <pc:docMk/>
            <pc:sldMk cId="2528885585" sldId="294"/>
            <ac:spMk id="14" creationId="{DDED6EE4-7ABD-AC74-13B6-D55486322ED0}"/>
          </ac:spMkLst>
        </pc:spChg>
        <pc:spChg chg="add mod">
          <ac:chgData name="Liz Riches" userId="738ad316-51cb-4606-8ed6-1a39d3d9377a" providerId="ADAL" clId="{252115CB-2584-4EE1-94F4-77973994B914}" dt="2023-01-11T11:35:11.646" v="8078" actId="1076"/>
          <ac:spMkLst>
            <pc:docMk/>
            <pc:sldMk cId="2528885585" sldId="294"/>
            <ac:spMk id="15" creationId="{2718D8AF-C3EA-E853-50B6-68267805AD8B}"/>
          </ac:spMkLst>
        </pc:spChg>
        <pc:spChg chg="add mod">
          <ac:chgData name="Liz Riches" userId="738ad316-51cb-4606-8ed6-1a39d3d9377a" providerId="ADAL" clId="{252115CB-2584-4EE1-94F4-77973994B914}" dt="2023-01-11T11:35:19.529" v="8080" actId="1076"/>
          <ac:spMkLst>
            <pc:docMk/>
            <pc:sldMk cId="2528885585" sldId="294"/>
            <ac:spMk id="16" creationId="{A5E7C594-A860-9A33-5469-51CC53E3674C}"/>
          </ac:spMkLst>
        </pc:spChg>
        <pc:spChg chg="add mod">
          <ac:chgData name="Liz Riches" userId="738ad316-51cb-4606-8ed6-1a39d3d9377a" providerId="ADAL" clId="{252115CB-2584-4EE1-94F4-77973994B914}" dt="2023-01-11T11:34:59.030" v="8076" actId="1076"/>
          <ac:spMkLst>
            <pc:docMk/>
            <pc:sldMk cId="2528885585" sldId="294"/>
            <ac:spMk id="18" creationId="{EF1A0150-4A00-7842-72B3-067B9F8F14E4}"/>
          </ac:spMkLst>
        </pc:spChg>
        <pc:spChg chg="add mod">
          <ac:chgData name="Liz Riches" userId="738ad316-51cb-4606-8ed6-1a39d3d9377a" providerId="ADAL" clId="{252115CB-2584-4EE1-94F4-77973994B914}" dt="2023-01-11T14:21:22.792" v="8644" actId="1076"/>
          <ac:spMkLst>
            <pc:docMk/>
            <pc:sldMk cId="2528885585" sldId="294"/>
            <ac:spMk id="19" creationId="{A3221591-3B4C-7D54-4604-6DDA13B8F806}"/>
          </ac:spMkLst>
        </pc:spChg>
        <pc:graphicFrameChg chg="add del mod">
          <ac:chgData name="Liz Riches" userId="738ad316-51cb-4606-8ed6-1a39d3d9377a" providerId="ADAL" clId="{252115CB-2584-4EE1-94F4-77973994B914}" dt="2023-01-09T10:33:28.237" v="3917" actId="478"/>
          <ac:graphicFrameMkLst>
            <pc:docMk/>
            <pc:sldMk cId="2528885585" sldId="294"/>
            <ac:graphicFrameMk id="5" creationId="{4AC1BCE3-F455-13A5-86C8-DEE64C1123D0}"/>
          </ac:graphicFrameMkLst>
        </pc:graphicFrameChg>
        <pc:graphicFrameChg chg="add del mod">
          <ac:chgData name="Liz Riches" userId="738ad316-51cb-4606-8ed6-1a39d3d9377a" providerId="ADAL" clId="{252115CB-2584-4EE1-94F4-77973994B914}" dt="2023-01-09T10:32:15.820" v="3910"/>
          <ac:graphicFrameMkLst>
            <pc:docMk/>
            <pc:sldMk cId="2528885585" sldId="294"/>
            <ac:graphicFrameMk id="7" creationId="{DC0CB1F8-0B1B-C31A-B22C-A5E6A7A8FBB8}"/>
          </ac:graphicFrameMkLst>
        </pc:graphicFrameChg>
        <pc:graphicFrameChg chg="add del mod">
          <ac:chgData name="Liz Riches" userId="738ad316-51cb-4606-8ed6-1a39d3d9377a" providerId="ADAL" clId="{252115CB-2584-4EE1-94F4-77973994B914}" dt="2023-01-09T10:32:59.671" v="3914"/>
          <ac:graphicFrameMkLst>
            <pc:docMk/>
            <pc:sldMk cId="2528885585" sldId="294"/>
            <ac:graphicFrameMk id="9" creationId="{1A796017-B768-2EEF-AAA0-5DDF05826871}"/>
          </ac:graphicFrameMkLst>
        </pc:graphicFrameChg>
        <pc:graphicFrameChg chg="add mod">
          <ac:chgData name="Liz Riches" userId="738ad316-51cb-4606-8ed6-1a39d3d9377a" providerId="ADAL" clId="{252115CB-2584-4EE1-94F4-77973994B914}" dt="2023-01-11T11:35:14.669" v="8079" actId="1076"/>
          <ac:graphicFrameMkLst>
            <pc:docMk/>
            <pc:sldMk cId="2528885585" sldId="294"/>
            <ac:graphicFrameMk id="10" creationId="{1B231BE7-C5C2-8D73-3D9A-C82BA2BEFC4B}"/>
          </ac:graphicFrameMkLst>
        </pc:graphicFrameChg>
        <pc:graphicFrameChg chg="add mod">
          <ac:chgData name="Liz Riches" userId="738ad316-51cb-4606-8ed6-1a39d3d9377a" providerId="ADAL" clId="{252115CB-2584-4EE1-94F4-77973994B914}" dt="2023-01-11T11:35:03.303" v="8077" actId="1076"/>
          <ac:graphicFrameMkLst>
            <pc:docMk/>
            <pc:sldMk cId="2528885585" sldId="294"/>
            <ac:graphicFrameMk id="13" creationId="{9DD2C117-19C0-E613-488B-6C865845D2CD}"/>
          </ac:graphicFrameMkLst>
        </pc:graphicFrameChg>
        <pc:picChg chg="add del mod">
          <ac:chgData name="Liz Riches" userId="738ad316-51cb-4606-8ed6-1a39d3d9377a" providerId="ADAL" clId="{252115CB-2584-4EE1-94F4-77973994B914}" dt="2023-01-09T10:30:12.948" v="3904"/>
          <ac:picMkLst>
            <pc:docMk/>
            <pc:sldMk cId="2528885585" sldId="294"/>
            <ac:picMk id="4" creationId="{EB883742-A70A-83B6-27E7-F6DA5C266C81}"/>
          </ac:picMkLst>
        </pc:picChg>
      </pc:sldChg>
      <pc:sldChg chg="addSp delSp modSp new del mod modClrScheme chgLayout">
        <pc:chgData name="Liz Riches" userId="738ad316-51cb-4606-8ed6-1a39d3d9377a" providerId="ADAL" clId="{252115CB-2584-4EE1-94F4-77973994B914}" dt="2023-01-11T11:42:00.824" v="8158" actId="2696"/>
        <pc:sldMkLst>
          <pc:docMk/>
          <pc:sldMk cId="3687131893" sldId="295"/>
        </pc:sldMkLst>
        <pc:spChg chg="del">
          <ac:chgData name="Liz Riches" userId="738ad316-51cb-4606-8ed6-1a39d3d9377a" providerId="ADAL" clId="{252115CB-2584-4EE1-94F4-77973994B914}" dt="2023-01-09T10:37:12.441" v="3986" actId="700"/>
          <ac:spMkLst>
            <pc:docMk/>
            <pc:sldMk cId="3687131893" sldId="295"/>
            <ac:spMk id="2" creationId="{0ABF32C7-D0F4-82B6-FCB5-CC7581B9F7AA}"/>
          </ac:spMkLst>
        </pc:spChg>
        <pc:spChg chg="del">
          <ac:chgData name="Liz Riches" userId="738ad316-51cb-4606-8ed6-1a39d3d9377a" providerId="ADAL" clId="{252115CB-2584-4EE1-94F4-77973994B914}" dt="2023-01-09T10:37:12.441" v="3986" actId="700"/>
          <ac:spMkLst>
            <pc:docMk/>
            <pc:sldMk cId="3687131893" sldId="295"/>
            <ac:spMk id="3" creationId="{005B62A2-B262-0946-B85B-AD5B13937E58}"/>
          </ac:spMkLst>
        </pc:spChg>
        <pc:spChg chg="add del mod">
          <ac:chgData name="Liz Riches" userId="738ad316-51cb-4606-8ed6-1a39d3d9377a" providerId="ADAL" clId="{252115CB-2584-4EE1-94F4-77973994B914}" dt="2023-01-11T11:35:58.497" v="8084" actId="478"/>
          <ac:spMkLst>
            <pc:docMk/>
            <pc:sldMk cId="3687131893" sldId="295"/>
            <ac:spMk id="5" creationId="{4DA6827F-9329-D921-43FC-8497EE7AA492}"/>
          </ac:spMkLst>
        </pc:spChg>
        <pc:spChg chg="add del mod">
          <ac:chgData name="Liz Riches" userId="738ad316-51cb-4606-8ed6-1a39d3d9377a" providerId="ADAL" clId="{252115CB-2584-4EE1-94F4-77973994B914}" dt="2023-01-11T11:37:10.646" v="8094" actId="478"/>
          <ac:spMkLst>
            <pc:docMk/>
            <pc:sldMk cId="3687131893" sldId="295"/>
            <ac:spMk id="7" creationId="{ADC1C180-8C33-65E8-968F-C516732CC252}"/>
          </ac:spMkLst>
        </pc:spChg>
        <pc:spChg chg="add del mod">
          <ac:chgData name="Liz Riches" userId="738ad316-51cb-4606-8ed6-1a39d3d9377a" providerId="ADAL" clId="{252115CB-2584-4EE1-94F4-77973994B914}" dt="2023-01-11T11:38:07.305" v="8107" actId="478"/>
          <ac:spMkLst>
            <pc:docMk/>
            <pc:sldMk cId="3687131893" sldId="295"/>
            <ac:spMk id="9" creationId="{BFDD2768-8428-FF7F-8AE0-FDAEED3129B4}"/>
          </ac:spMkLst>
        </pc:spChg>
        <pc:spChg chg="add del mod">
          <ac:chgData name="Liz Riches" userId="738ad316-51cb-4606-8ed6-1a39d3d9377a" providerId="ADAL" clId="{252115CB-2584-4EE1-94F4-77973994B914}" dt="2023-01-11T11:40:42.649" v="8129" actId="478"/>
          <ac:spMkLst>
            <pc:docMk/>
            <pc:sldMk cId="3687131893" sldId="295"/>
            <ac:spMk id="11" creationId="{76BC463D-17DA-EE8A-CEA6-63416F0CCEB5}"/>
          </ac:spMkLst>
        </pc:spChg>
        <pc:spChg chg="add mod">
          <ac:chgData name="Liz Riches" userId="738ad316-51cb-4606-8ed6-1a39d3d9377a" providerId="ADAL" clId="{252115CB-2584-4EE1-94F4-77973994B914}" dt="2023-01-11T11:40:55.350" v="8133" actId="21"/>
          <ac:spMkLst>
            <pc:docMk/>
            <pc:sldMk cId="3687131893" sldId="295"/>
            <ac:spMk id="13" creationId="{09D6BB5D-D29A-6D3D-1887-C009A989B337}"/>
          </ac:spMkLst>
        </pc:spChg>
      </pc:sldChg>
      <pc:sldChg chg="addSp delSp modSp new mod setBg modClrScheme chgLayout">
        <pc:chgData name="Liz Riches" userId="738ad316-51cb-4606-8ed6-1a39d3d9377a" providerId="ADAL" clId="{252115CB-2584-4EE1-94F4-77973994B914}" dt="2023-01-12T10:07:31.243" v="9914" actId="20577"/>
        <pc:sldMkLst>
          <pc:docMk/>
          <pc:sldMk cId="535202977" sldId="296"/>
        </pc:sldMkLst>
        <pc:spChg chg="mod ord">
          <ac:chgData name="Liz Riches" userId="738ad316-51cb-4606-8ed6-1a39d3d9377a" providerId="ADAL" clId="{252115CB-2584-4EE1-94F4-77973994B914}" dt="2023-01-12T09:20:16.758" v="9783" actId="14100"/>
          <ac:spMkLst>
            <pc:docMk/>
            <pc:sldMk cId="535202977" sldId="296"/>
            <ac:spMk id="2" creationId="{EBB537D6-639E-3178-56F2-9B089BE6FEB7}"/>
          </ac:spMkLst>
        </pc:spChg>
        <pc:spChg chg="add del mod">
          <ac:chgData name="Liz Riches" userId="738ad316-51cb-4606-8ed6-1a39d3d9377a" providerId="ADAL" clId="{252115CB-2584-4EE1-94F4-77973994B914}" dt="2023-01-10T16:41:03.546" v="7448" actId="478"/>
          <ac:spMkLst>
            <pc:docMk/>
            <pc:sldMk cId="535202977" sldId="296"/>
            <ac:spMk id="3" creationId="{1F49D341-0896-A047-46CA-BD13611987FF}"/>
          </ac:spMkLst>
        </pc:spChg>
        <pc:spChg chg="add del mod">
          <ac:chgData name="Liz Riches" userId="738ad316-51cb-4606-8ed6-1a39d3d9377a" providerId="ADAL" clId="{252115CB-2584-4EE1-94F4-77973994B914}" dt="2023-01-09T11:26:51.960" v="4379"/>
          <ac:spMkLst>
            <pc:docMk/>
            <pc:sldMk cId="535202977" sldId="296"/>
            <ac:spMk id="3" creationId="{41728A36-75D4-E448-9253-F9F93C1B756F}"/>
          </ac:spMkLst>
        </pc:spChg>
        <pc:spChg chg="add del mod">
          <ac:chgData name="Liz Riches" userId="738ad316-51cb-4606-8ed6-1a39d3d9377a" providerId="ADAL" clId="{252115CB-2584-4EE1-94F4-77973994B914}" dt="2023-01-10T16:41:21.429" v="7454" actId="478"/>
          <ac:spMkLst>
            <pc:docMk/>
            <pc:sldMk cId="535202977" sldId="296"/>
            <ac:spMk id="4" creationId="{D0A123E4-A431-B194-C81A-2472BBFCC378}"/>
          </ac:spMkLst>
        </pc:spChg>
        <pc:spChg chg="add del mod ord">
          <ac:chgData name="Liz Riches" userId="738ad316-51cb-4606-8ed6-1a39d3d9377a" providerId="ADAL" clId="{252115CB-2584-4EE1-94F4-77973994B914}" dt="2023-01-10T16:38:25.769" v="7426" actId="700"/>
          <ac:spMkLst>
            <pc:docMk/>
            <pc:sldMk cId="535202977" sldId="296"/>
            <ac:spMk id="6" creationId="{36C9AE56-CB61-1922-F9D2-4DDC66B96133}"/>
          </ac:spMkLst>
        </pc:spChg>
        <pc:spChg chg="add del mod ord">
          <ac:chgData name="Liz Riches" userId="738ad316-51cb-4606-8ed6-1a39d3d9377a" providerId="ADAL" clId="{252115CB-2584-4EE1-94F4-77973994B914}" dt="2023-01-10T16:36:54.583" v="7423" actId="700"/>
          <ac:spMkLst>
            <pc:docMk/>
            <pc:sldMk cId="535202977" sldId="296"/>
            <ac:spMk id="8" creationId="{5D925BF3-29CD-5E24-CC83-C4C7F4C97CA6}"/>
          </ac:spMkLst>
        </pc:spChg>
        <pc:spChg chg="add del mod ord">
          <ac:chgData name="Liz Riches" userId="738ad316-51cb-4606-8ed6-1a39d3d9377a" providerId="ADAL" clId="{252115CB-2584-4EE1-94F4-77973994B914}" dt="2023-01-10T16:36:54.583" v="7423" actId="700"/>
          <ac:spMkLst>
            <pc:docMk/>
            <pc:sldMk cId="535202977" sldId="296"/>
            <ac:spMk id="9" creationId="{0842911D-64EC-34B3-6D73-DAE93074AFFA}"/>
          </ac:spMkLst>
        </pc:spChg>
        <pc:spChg chg="add mod ord">
          <ac:chgData name="Liz Riches" userId="738ad316-51cb-4606-8ed6-1a39d3d9377a" providerId="ADAL" clId="{252115CB-2584-4EE1-94F4-77973994B914}" dt="2023-01-12T09:48:08.579" v="9823" actId="20577"/>
          <ac:spMkLst>
            <pc:docMk/>
            <pc:sldMk cId="535202977" sldId="296"/>
            <ac:spMk id="10" creationId="{B6E5009A-1687-C9B0-0483-9D8357DC7D92}"/>
          </ac:spMkLst>
        </pc:spChg>
        <pc:spChg chg="add mod ord">
          <ac:chgData name="Liz Riches" userId="738ad316-51cb-4606-8ed6-1a39d3d9377a" providerId="ADAL" clId="{252115CB-2584-4EE1-94F4-77973994B914}" dt="2023-01-12T10:07:31.243" v="9914" actId="20577"/>
          <ac:spMkLst>
            <pc:docMk/>
            <pc:sldMk cId="535202977" sldId="296"/>
            <ac:spMk id="11" creationId="{291BF0EE-1CD7-AA7B-0714-9B064E0D1036}"/>
          </ac:spMkLst>
        </pc:spChg>
        <pc:spChg chg="add del">
          <ac:chgData name="Liz Riches" userId="738ad316-51cb-4606-8ed6-1a39d3d9377a" providerId="ADAL" clId="{252115CB-2584-4EE1-94F4-77973994B914}" dt="2023-01-09T11:26:26.731" v="4376" actId="26606"/>
          <ac:spMkLst>
            <pc:docMk/>
            <pc:sldMk cId="535202977" sldId="296"/>
            <ac:spMk id="11" creationId="{BACC6370-2D7E-4714-9D71-7542949D7D5D}"/>
          </ac:spMkLst>
        </pc:spChg>
        <pc:spChg chg="add del mod">
          <ac:chgData name="Liz Riches" userId="738ad316-51cb-4606-8ed6-1a39d3d9377a" providerId="ADAL" clId="{252115CB-2584-4EE1-94F4-77973994B914}" dt="2023-01-10T16:41:03.546" v="7450"/>
          <ac:spMkLst>
            <pc:docMk/>
            <pc:sldMk cId="535202977" sldId="296"/>
            <ac:spMk id="13" creationId="{A0AC010B-9441-CCE7-23F5-F9DBDD66EA88}"/>
          </ac:spMkLst>
        </pc:spChg>
        <pc:spChg chg="add del">
          <ac:chgData name="Liz Riches" userId="738ad316-51cb-4606-8ed6-1a39d3d9377a" providerId="ADAL" clId="{252115CB-2584-4EE1-94F4-77973994B914}" dt="2023-01-09T11:26:26.731" v="4376" actId="26606"/>
          <ac:spMkLst>
            <pc:docMk/>
            <pc:sldMk cId="535202977" sldId="296"/>
            <ac:spMk id="13" creationId="{F68B3F68-107C-434F-AA38-110D5EA91B85}"/>
          </ac:spMkLst>
        </pc:spChg>
        <pc:spChg chg="add mod">
          <ac:chgData name="Liz Riches" userId="738ad316-51cb-4606-8ed6-1a39d3d9377a" providerId="ADAL" clId="{252115CB-2584-4EE1-94F4-77973994B914}" dt="2023-01-11T11:13:10.727" v="8038" actId="14100"/>
          <ac:spMkLst>
            <pc:docMk/>
            <pc:sldMk cId="535202977" sldId="296"/>
            <ac:spMk id="14" creationId="{CCDFA1B5-8C00-AF61-AFAF-6A3693231F0A}"/>
          </ac:spMkLst>
        </pc:spChg>
        <pc:spChg chg="add del">
          <ac:chgData name="Liz Riches" userId="738ad316-51cb-4606-8ed6-1a39d3d9377a" providerId="ADAL" clId="{252115CB-2584-4EE1-94F4-77973994B914}" dt="2023-01-09T11:26:26.731" v="4376" actId="26606"/>
          <ac:spMkLst>
            <pc:docMk/>
            <pc:sldMk cId="535202977" sldId="296"/>
            <ac:spMk id="15" creationId="{AAD0DBB9-1A4B-4391-81D4-CB19F9AB918A}"/>
          </ac:spMkLst>
        </pc:spChg>
        <pc:spChg chg="add del">
          <ac:chgData name="Liz Riches" userId="738ad316-51cb-4606-8ed6-1a39d3d9377a" providerId="ADAL" clId="{252115CB-2584-4EE1-94F4-77973994B914}" dt="2023-01-09T11:26:26.731" v="4376" actId="26606"/>
          <ac:spMkLst>
            <pc:docMk/>
            <pc:sldMk cId="535202977" sldId="296"/>
            <ac:spMk id="17" creationId="{063BBA22-50EA-4C4D-BE05-F1CE4E63AA56}"/>
          </ac:spMkLst>
        </pc:spChg>
        <pc:graphicFrameChg chg="add del mod">
          <ac:chgData name="Liz Riches" userId="738ad316-51cb-4606-8ed6-1a39d3d9377a" providerId="ADAL" clId="{252115CB-2584-4EE1-94F4-77973994B914}" dt="2023-01-09T11:11:28.528" v="4368" actId="478"/>
          <ac:graphicFrameMkLst>
            <pc:docMk/>
            <pc:sldMk cId="535202977" sldId="296"/>
            <ac:graphicFrameMk id="4" creationId="{46CC452B-DCCA-7416-32C6-2F66F8C26919}"/>
          </ac:graphicFrameMkLst>
        </pc:graphicFrameChg>
        <pc:graphicFrameChg chg="add del mod">
          <ac:chgData name="Liz Riches" userId="738ad316-51cb-4606-8ed6-1a39d3d9377a" providerId="ADAL" clId="{252115CB-2584-4EE1-94F4-77973994B914}" dt="2023-01-09T11:23:58.654" v="4372"/>
          <ac:graphicFrameMkLst>
            <pc:docMk/>
            <pc:sldMk cId="535202977" sldId="296"/>
            <ac:graphicFrameMk id="5" creationId="{75CCCEAB-94AA-5EB0-DC41-51692B830A72}"/>
          </ac:graphicFrameMkLst>
        </pc:graphicFrameChg>
        <pc:graphicFrameChg chg="add del mod modGraphic">
          <ac:chgData name="Liz Riches" userId="738ad316-51cb-4606-8ed6-1a39d3d9377a" providerId="ADAL" clId="{252115CB-2584-4EE1-94F4-77973994B914}" dt="2023-01-09T11:26:35.502" v="4378"/>
          <ac:graphicFrameMkLst>
            <pc:docMk/>
            <pc:sldMk cId="535202977" sldId="296"/>
            <ac:graphicFrameMk id="6" creationId="{2C6A0A2C-7C4D-AC54-E7BB-37E2E21E8023}"/>
          </ac:graphicFrameMkLst>
        </pc:graphicFrameChg>
        <pc:graphicFrameChg chg="add del mod">
          <ac:chgData name="Liz Riches" userId="738ad316-51cb-4606-8ed6-1a39d3d9377a" providerId="ADAL" clId="{252115CB-2584-4EE1-94F4-77973994B914}" dt="2023-01-10T16:37:07.237" v="7425" actId="478"/>
          <ac:graphicFrameMkLst>
            <pc:docMk/>
            <pc:sldMk cId="535202977" sldId="296"/>
            <ac:graphicFrameMk id="7" creationId="{EBA71B0B-8DB0-8DB5-9ACA-5AD13C4E1EEA}"/>
          </ac:graphicFrameMkLst>
        </pc:graphicFrameChg>
        <pc:picChg chg="add mod modCrop">
          <ac:chgData name="Liz Riches" userId="738ad316-51cb-4606-8ed6-1a39d3d9377a" providerId="ADAL" clId="{252115CB-2584-4EE1-94F4-77973994B914}" dt="2023-01-12T09:19:57.185" v="9782" actId="14100"/>
          <ac:picMkLst>
            <pc:docMk/>
            <pc:sldMk cId="535202977" sldId="296"/>
            <ac:picMk id="4" creationId="{4D8722B1-806D-4647-B3C4-93A95CE5F38A}"/>
          </ac:picMkLst>
        </pc:picChg>
        <pc:picChg chg="add mod">
          <ac:chgData name="Liz Riches" userId="738ad316-51cb-4606-8ed6-1a39d3d9377a" providerId="ADAL" clId="{252115CB-2584-4EE1-94F4-77973994B914}" dt="2023-01-12T09:19:50.843" v="9781" actId="14100"/>
          <ac:picMkLst>
            <pc:docMk/>
            <pc:sldMk cId="535202977" sldId="296"/>
            <ac:picMk id="6" creationId="{7614B4C9-DAC5-BF88-0445-868006DD5828}"/>
          </ac:picMkLst>
        </pc:picChg>
        <pc:picChg chg="add del mod">
          <ac:chgData name="Liz Riches" userId="738ad316-51cb-4606-8ed6-1a39d3d9377a" providerId="ADAL" clId="{252115CB-2584-4EE1-94F4-77973994B914}" dt="2023-01-11T15:50:28.282" v="9438" actId="478"/>
          <ac:picMkLst>
            <pc:docMk/>
            <pc:sldMk cId="535202977" sldId="296"/>
            <ac:picMk id="8" creationId="{F378C25B-40DF-DE16-39CD-6223DAF6103D}"/>
          </ac:picMkLst>
        </pc:picChg>
        <pc:picChg chg="add del mod">
          <ac:chgData name="Liz Riches" userId="738ad316-51cb-4606-8ed6-1a39d3d9377a" providerId="ADAL" clId="{252115CB-2584-4EE1-94F4-77973994B914}" dt="2023-01-10T16:39:38.469" v="7440"/>
          <ac:picMkLst>
            <pc:docMk/>
            <pc:sldMk cId="535202977" sldId="296"/>
            <ac:picMk id="12" creationId="{7A2C0D11-3261-D4F6-237D-6945CEF52AC1}"/>
          </ac:picMkLst>
        </pc:picChg>
      </pc:sldChg>
      <pc:sldChg chg="addSp delSp modSp new mod">
        <pc:chgData name="Liz Riches" userId="738ad316-51cb-4606-8ed6-1a39d3d9377a" providerId="ADAL" clId="{252115CB-2584-4EE1-94F4-77973994B914}" dt="2023-01-11T14:39:45.057" v="8693" actId="207"/>
        <pc:sldMkLst>
          <pc:docMk/>
          <pc:sldMk cId="1685935291" sldId="297"/>
        </pc:sldMkLst>
        <pc:spChg chg="del mod">
          <ac:chgData name="Liz Riches" userId="738ad316-51cb-4606-8ed6-1a39d3d9377a" providerId="ADAL" clId="{252115CB-2584-4EE1-94F4-77973994B914}" dt="2023-01-10T16:39:03.767" v="7432" actId="21"/>
          <ac:spMkLst>
            <pc:docMk/>
            <pc:sldMk cId="1685935291" sldId="297"/>
            <ac:spMk id="2" creationId="{5DD3E71F-CE73-E642-3B92-C0CF0C047D92}"/>
          </ac:spMkLst>
        </pc:spChg>
        <pc:spChg chg="mod">
          <ac:chgData name="Liz Riches" userId="738ad316-51cb-4606-8ed6-1a39d3d9377a" providerId="ADAL" clId="{252115CB-2584-4EE1-94F4-77973994B914}" dt="2023-01-11T14:39:38.767" v="8692" actId="255"/>
          <ac:spMkLst>
            <pc:docMk/>
            <pc:sldMk cId="1685935291" sldId="297"/>
            <ac:spMk id="3" creationId="{BFE4BE76-337C-F4EE-E9BF-91B824E786DB}"/>
          </ac:spMkLst>
        </pc:spChg>
        <pc:spChg chg="add mod">
          <ac:chgData name="Liz Riches" userId="738ad316-51cb-4606-8ed6-1a39d3d9377a" providerId="ADAL" clId="{252115CB-2584-4EE1-94F4-77973994B914}" dt="2023-01-11T14:39:45.057" v="8693" actId="207"/>
          <ac:spMkLst>
            <pc:docMk/>
            <pc:sldMk cId="1685935291" sldId="297"/>
            <ac:spMk id="5" creationId="{44C03709-8338-C4D5-23DE-D8BD11BBAFA6}"/>
          </ac:spMkLst>
        </pc:spChg>
      </pc:sldChg>
      <pc:sldChg chg="addSp modSp new mod modClrScheme chgLayout">
        <pc:chgData name="Liz Riches" userId="738ad316-51cb-4606-8ed6-1a39d3d9377a" providerId="ADAL" clId="{252115CB-2584-4EE1-94F4-77973994B914}" dt="2023-01-12T09:24:42.290" v="9789" actId="113"/>
        <pc:sldMkLst>
          <pc:docMk/>
          <pc:sldMk cId="1968060268" sldId="298"/>
        </pc:sldMkLst>
        <pc:spChg chg="mod ord">
          <ac:chgData name="Liz Riches" userId="738ad316-51cb-4606-8ed6-1a39d3d9377a" providerId="ADAL" clId="{252115CB-2584-4EE1-94F4-77973994B914}" dt="2023-01-11T16:16:08.740" v="9767" actId="14100"/>
          <ac:spMkLst>
            <pc:docMk/>
            <pc:sldMk cId="1968060268" sldId="298"/>
            <ac:spMk id="2" creationId="{57E6C8D7-CAF9-F504-015D-BA3904C6C651}"/>
          </ac:spMkLst>
        </pc:spChg>
        <pc:spChg chg="mod ord">
          <ac:chgData name="Liz Riches" userId="738ad316-51cb-4606-8ed6-1a39d3d9377a" providerId="ADAL" clId="{252115CB-2584-4EE1-94F4-77973994B914}" dt="2023-01-12T09:24:42.290" v="9789" actId="113"/>
          <ac:spMkLst>
            <pc:docMk/>
            <pc:sldMk cId="1968060268" sldId="298"/>
            <ac:spMk id="3" creationId="{EBFC8E42-D952-B638-F940-91211A0AC208}"/>
          </ac:spMkLst>
        </pc:spChg>
        <pc:spChg chg="add mod ord">
          <ac:chgData name="Liz Riches" userId="738ad316-51cb-4606-8ed6-1a39d3d9377a" providerId="ADAL" clId="{252115CB-2584-4EE1-94F4-77973994B914}" dt="2023-01-12T09:24:36.324" v="9788" actId="113"/>
          <ac:spMkLst>
            <pc:docMk/>
            <pc:sldMk cId="1968060268" sldId="298"/>
            <ac:spMk id="4" creationId="{6E46CD74-F6C0-B898-29E8-D57DEC02D0E3}"/>
          </ac:spMkLst>
        </pc:spChg>
        <pc:spChg chg="add mod">
          <ac:chgData name="Liz Riches" userId="738ad316-51cb-4606-8ed6-1a39d3d9377a" providerId="ADAL" clId="{252115CB-2584-4EE1-94F4-77973994B914}" dt="2023-01-11T14:38:33.791" v="8691" actId="14100"/>
          <ac:spMkLst>
            <pc:docMk/>
            <pc:sldMk cId="1968060268" sldId="298"/>
            <ac:spMk id="5" creationId="{E72B3D2C-1278-65F7-9F99-CE80DFF9BB65}"/>
          </ac:spMkLst>
        </pc:spChg>
      </pc:sldChg>
      <pc:sldChg chg="modSp new del mod">
        <pc:chgData name="Liz Riches" userId="738ad316-51cb-4606-8ed6-1a39d3d9377a" providerId="ADAL" clId="{252115CB-2584-4EE1-94F4-77973994B914}" dt="2023-01-11T14:27:08.545" v="8650" actId="2696"/>
        <pc:sldMkLst>
          <pc:docMk/>
          <pc:sldMk cId="4263689875" sldId="299"/>
        </pc:sldMkLst>
        <pc:spChg chg="mod">
          <ac:chgData name="Liz Riches" userId="738ad316-51cb-4606-8ed6-1a39d3d9377a" providerId="ADAL" clId="{252115CB-2584-4EE1-94F4-77973994B914}" dt="2023-01-09T10:53:23.346" v="4303" actId="20577"/>
          <ac:spMkLst>
            <pc:docMk/>
            <pc:sldMk cId="4263689875" sldId="299"/>
            <ac:spMk id="2" creationId="{DBBB7183-67C4-F83B-49A0-D76750D27382}"/>
          </ac:spMkLst>
        </pc:spChg>
        <pc:spChg chg="mod">
          <ac:chgData name="Liz Riches" userId="738ad316-51cb-4606-8ed6-1a39d3d9377a" providerId="ADAL" clId="{252115CB-2584-4EE1-94F4-77973994B914}" dt="2023-01-11T11:43:51.376" v="8187" actId="21"/>
          <ac:spMkLst>
            <pc:docMk/>
            <pc:sldMk cId="4263689875" sldId="299"/>
            <ac:spMk id="3" creationId="{6E7ED3D8-C7F0-E75D-054D-5295B69806E4}"/>
          </ac:spMkLst>
        </pc:spChg>
      </pc:sldChg>
      <pc:sldChg chg="modSp new mod">
        <pc:chgData name="Liz Riches" userId="738ad316-51cb-4606-8ed6-1a39d3d9377a" providerId="ADAL" clId="{252115CB-2584-4EE1-94F4-77973994B914}" dt="2023-01-12T09:48:50.928" v="9903" actId="20577"/>
        <pc:sldMkLst>
          <pc:docMk/>
          <pc:sldMk cId="2268683004" sldId="300"/>
        </pc:sldMkLst>
        <pc:spChg chg="mod">
          <ac:chgData name="Liz Riches" userId="738ad316-51cb-4606-8ed6-1a39d3d9377a" providerId="ADAL" clId="{252115CB-2584-4EE1-94F4-77973994B914}" dt="2023-01-11T14:40:09.648" v="8694" actId="207"/>
          <ac:spMkLst>
            <pc:docMk/>
            <pc:sldMk cId="2268683004" sldId="300"/>
            <ac:spMk id="2" creationId="{70CBEDA0-9BC2-A99E-DC93-F9F56CD571DF}"/>
          </ac:spMkLst>
        </pc:spChg>
        <pc:spChg chg="mod">
          <ac:chgData name="Liz Riches" userId="738ad316-51cb-4606-8ed6-1a39d3d9377a" providerId="ADAL" clId="{252115CB-2584-4EE1-94F4-77973994B914}" dt="2023-01-12T09:48:50.928" v="9903" actId="20577"/>
          <ac:spMkLst>
            <pc:docMk/>
            <pc:sldMk cId="2268683004" sldId="300"/>
            <ac:spMk id="3" creationId="{E85211D2-3C1E-05CE-FE0F-8E9768D51231}"/>
          </ac:spMkLst>
        </pc:spChg>
      </pc:sldChg>
      <pc:sldChg chg="addSp modSp new mod setBg">
        <pc:chgData name="Liz Riches" userId="738ad316-51cb-4606-8ed6-1a39d3d9377a" providerId="ADAL" clId="{252115CB-2584-4EE1-94F4-77973994B914}" dt="2023-01-11T14:58:50.343" v="8869" actId="26606"/>
        <pc:sldMkLst>
          <pc:docMk/>
          <pc:sldMk cId="96664307" sldId="304"/>
        </pc:sldMkLst>
        <pc:spChg chg="add mod ord">
          <ac:chgData name="Liz Riches" userId="738ad316-51cb-4606-8ed6-1a39d3d9377a" providerId="ADAL" clId="{252115CB-2584-4EE1-94F4-77973994B914}" dt="2023-01-11T14:58:50.343" v="8869" actId="26606"/>
          <ac:spMkLst>
            <pc:docMk/>
            <pc:sldMk cId="96664307" sldId="304"/>
            <ac:spMk id="2" creationId="{A5EDBBE9-970D-1A24-8BBE-CD34755D8CD5}"/>
          </ac:spMkLst>
        </pc:spChg>
        <pc:spChg chg="add">
          <ac:chgData name="Liz Riches" userId="738ad316-51cb-4606-8ed6-1a39d3d9377a" providerId="ADAL" clId="{252115CB-2584-4EE1-94F4-77973994B914}" dt="2023-01-11T14:58:50.343" v="8869" actId="26606"/>
          <ac:spMkLst>
            <pc:docMk/>
            <pc:sldMk cId="96664307" sldId="304"/>
            <ac:spMk id="8" creationId="{19D32F93-50AC-4C46-A5DB-291C60DDB7BD}"/>
          </ac:spMkLst>
        </pc:spChg>
        <pc:spChg chg="add">
          <ac:chgData name="Liz Riches" userId="738ad316-51cb-4606-8ed6-1a39d3d9377a" providerId="ADAL" clId="{252115CB-2584-4EE1-94F4-77973994B914}" dt="2023-01-11T14:58:50.343" v="8869" actId="26606"/>
          <ac:spMkLst>
            <pc:docMk/>
            <pc:sldMk cId="96664307" sldId="304"/>
            <ac:spMk id="10" creationId="{827DC2C4-B485-428A-BF4A-472D2967F47F}"/>
          </ac:spMkLst>
        </pc:spChg>
        <pc:spChg chg="add">
          <ac:chgData name="Liz Riches" userId="738ad316-51cb-4606-8ed6-1a39d3d9377a" providerId="ADAL" clId="{252115CB-2584-4EE1-94F4-77973994B914}" dt="2023-01-11T14:58:50.343" v="8869" actId="26606"/>
          <ac:spMkLst>
            <pc:docMk/>
            <pc:sldMk cId="96664307" sldId="304"/>
            <ac:spMk id="12" creationId="{EE04B5EB-F158-4507-90DD-BD23620C7CC9}"/>
          </ac:spMkLst>
        </pc:spChg>
        <pc:picChg chg="add mod">
          <ac:chgData name="Liz Riches" userId="738ad316-51cb-4606-8ed6-1a39d3d9377a" providerId="ADAL" clId="{252115CB-2584-4EE1-94F4-77973994B914}" dt="2023-01-11T14:58:41.762" v="8868"/>
          <ac:picMkLst>
            <pc:docMk/>
            <pc:sldMk cId="96664307" sldId="304"/>
            <ac:picMk id="3" creationId="{16CACCE6-928D-4ECD-F742-71B41E4B24D9}"/>
          </ac:picMkLst>
        </pc:picChg>
      </pc:sldChg>
      <pc:sldMasterChg chg="del delSldLayout">
        <pc:chgData name="Liz Riches" userId="738ad316-51cb-4606-8ed6-1a39d3d9377a" providerId="ADAL" clId="{252115CB-2584-4EE1-94F4-77973994B914}" dt="2022-11-25T12:44:02.636" v="467" actId="2696"/>
        <pc:sldMasterMkLst>
          <pc:docMk/>
          <pc:sldMasterMk cId="769582066" sldId="2147483648"/>
        </pc:sldMasterMkLst>
        <pc:sldLayoutChg chg="del">
          <pc:chgData name="Liz Riches" userId="738ad316-51cb-4606-8ed6-1a39d3d9377a" providerId="ADAL" clId="{252115CB-2584-4EE1-94F4-77973994B914}" dt="2022-11-25T12:44:02.636" v="467" actId="2696"/>
          <pc:sldLayoutMkLst>
            <pc:docMk/>
            <pc:sldMasterMk cId="769582066" sldId="2147483648"/>
            <pc:sldLayoutMk cId="1280206793" sldId="2147483649"/>
          </pc:sldLayoutMkLst>
        </pc:sldLayoutChg>
        <pc:sldLayoutChg chg="del">
          <pc:chgData name="Liz Riches" userId="738ad316-51cb-4606-8ed6-1a39d3d9377a" providerId="ADAL" clId="{252115CB-2584-4EE1-94F4-77973994B914}" dt="2022-11-25T12:44:02.636" v="467" actId="2696"/>
          <pc:sldLayoutMkLst>
            <pc:docMk/>
            <pc:sldMasterMk cId="769582066" sldId="2147483648"/>
            <pc:sldLayoutMk cId="1482901615" sldId="2147483650"/>
          </pc:sldLayoutMkLst>
        </pc:sldLayoutChg>
        <pc:sldLayoutChg chg="del">
          <pc:chgData name="Liz Riches" userId="738ad316-51cb-4606-8ed6-1a39d3d9377a" providerId="ADAL" clId="{252115CB-2584-4EE1-94F4-77973994B914}" dt="2022-11-25T12:44:02.636" v="467" actId="2696"/>
          <pc:sldLayoutMkLst>
            <pc:docMk/>
            <pc:sldMasterMk cId="769582066" sldId="2147483648"/>
            <pc:sldLayoutMk cId="2116792564" sldId="2147483651"/>
          </pc:sldLayoutMkLst>
        </pc:sldLayoutChg>
        <pc:sldLayoutChg chg="del">
          <pc:chgData name="Liz Riches" userId="738ad316-51cb-4606-8ed6-1a39d3d9377a" providerId="ADAL" clId="{252115CB-2584-4EE1-94F4-77973994B914}" dt="2022-11-25T12:44:02.636" v="467" actId="2696"/>
          <pc:sldLayoutMkLst>
            <pc:docMk/>
            <pc:sldMasterMk cId="769582066" sldId="2147483648"/>
            <pc:sldLayoutMk cId="4114778336" sldId="2147483652"/>
          </pc:sldLayoutMkLst>
        </pc:sldLayoutChg>
        <pc:sldLayoutChg chg="del">
          <pc:chgData name="Liz Riches" userId="738ad316-51cb-4606-8ed6-1a39d3d9377a" providerId="ADAL" clId="{252115CB-2584-4EE1-94F4-77973994B914}" dt="2022-11-25T12:44:02.636" v="467" actId="2696"/>
          <pc:sldLayoutMkLst>
            <pc:docMk/>
            <pc:sldMasterMk cId="769582066" sldId="2147483648"/>
            <pc:sldLayoutMk cId="4094488440" sldId="2147483653"/>
          </pc:sldLayoutMkLst>
        </pc:sldLayoutChg>
        <pc:sldLayoutChg chg="del">
          <pc:chgData name="Liz Riches" userId="738ad316-51cb-4606-8ed6-1a39d3d9377a" providerId="ADAL" clId="{252115CB-2584-4EE1-94F4-77973994B914}" dt="2022-11-25T12:44:02.636" v="467" actId="2696"/>
          <pc:sldLayoutMkLst>
            <pc:docMk/>
            <pc:sldMasterMk cId="769582066" sldId="2147483648"/>
            <pc:sldLayoutMk cId="2857575060" sldId="2147483654"/>
          </pc:sldLayoutMkLst>
        </pc:sldLayoutChg>
        <pc:sldLayoutChg chg="del">
          <pc:chgData name="Liz Riches" userId="738ad316-51cb-4606-8ed6-1a39d3d9377a" providerId="ADAL" clId="{252115CB-2584-4EE1-94F4-77973994B914}" dt="2022-11-25T12:44:02.636" v="467" actId="2696"/>
          <pc:sldLayoutMkLst>
            <pc:docMk/>
            <pc:sldMasterMk cId="769582066" sldId="2147483648"/>
            <pc:sldLayoutMk cId="3548958144" sldId="2147483655"/>
          </pc:sldLayoutMkLst>
        </pc:sldLayoutChg>
        <pc:sldLayoutChg chg="del">
          <pc:chgData name="Liz Riches" userId="738ad316-51cb-4606-8ed6-1a39d3d9377a" providerId="ADAL" clId="{252115CB-2584-4EE1-94F4-77973994B914}" dt="2022-11-25T12:44:02.636" v="467" actId="2696"/>
          <pc:sldLayoutMkLst>
            <pc:docMk/>
            <pc:sldMasterMk cId="769582066" sldId="2147483648"/>
            <pc:sldLayoutMk cId="3297746903" sldId="2147483656"/>
          </pc:sldLayoutMkLst>
        </pc:sldLayoutChg>
        <pc:sldLayoutChg chg="del">
          <pc:chgData name="Liz Riches" userId="738ad316-51cb-4606-8ed6-1a39d3d9377a" providerId="ADAL" clId="{252115CB-2584-4EE1-94F4-77973994B914}" dt="2022-11-25T12:44:02.636" v="467" actId="2696"/>
          <pc:sldLayoutMkLst>
            <pc:docMk/>
            <pc:sldMasterMk cId="769582066" sldId="2147483648"/>
            <pc:sldLayoutMk cId="2435779204" sldId="2147483657"/>
          </pc:sldLayoutMkLst>
        </pc:sldLayoutChg>
        <pc:sldLayoutChg chg="del">
          <pc:chgData name="Liz Riches" userId="738ad316-51cb-4606-8ed6-1a39d3d9377a" providerId="ADAL" clId="{252115CB-2584-4EE1-94F4-77973994B914}" dt="2022-11-25T12:44:02.636" v="467" actId="2696"/>
          <pc:sldLayoutMkLst>
            <pc:docMk/>
            <pc:sldMasterMk cId="769582066" sldId="2147483648"/>
            <pc:sldLayoutMk cId="329055649" sldId="2147483658"/>
          </pc:sldLayoutMkLst>
        </pc:sldLayoutChg>
        <pc:sldLayoutChg chg="del">
          <pc:chgData name="Liz Riches" userId="738ad316-51cb-4606-8ed6-1a39d3d9377a" providerId="ADAL" clId="{252115CB-2584-4EE1-94F4-77973994B914}" dt="2022-11-25T12:44:02.636" v="467" actId="2696"/>
          <pc:sldLayoutMkLst>
            <pc:docMk/>
            <pc:sldMasterMk cId="769582066" sldId="2147483648"/>
            <pc:sldLayoutMk cId="958452106" sldId="2147483659"/>
          </pc:sldLayoutMkLst>
        </pc:sldLayoutChg>
      </pc:sldMasterChg>
    </pc:docChg>
  </pc:docChgLst>
  <pc:docChgLst>
    <pc:chgData name="Catherine Power" userId="9f01e2d5-69a4-419b-9c2b-600052ebf5c1" providerId="ADAL" clId="{068FC6D7-A071-4835-A3F0-3786DCDFFA1A}"/>
    <pc:docChg chg="undo custSel addSld delSld modSld">
      <pc:chgData name="Catherine Power" userId="9f01e2d5-69a4-419b-9c2b-600052ebf5c1" providerId="ADAL" clId="{068FC6D7-A071-4835-A3F0-3786DCDFFA1A}" dt="2023-01-12T10:53:04.689" v="3979" actId="20577"/>
      <pc:docMkLst>
        <pc:docMk/>
      </pc:docMkLst>
      <pc:sldChg chg="modSp add mod">
        <pc:chgData name="Catherine Power" userId="9f01e2d5-69a4-419b-9c2b-600052ebf5c1" providerId="ADAL" clId="{068FC6D7-A071-4835-A3F0-3786DCDFFA1A}" dt="2023-01-11T17:19:00.863" v="3782" actId="20577"/>
        <pc:sldMkLst>
          <pc:docMk/>
          <pc:sldMk cId="679193256" sldId="271"/>
        </pc:sldMkLst>
        <pc:spChg chg="mod">
          <ac:chgData name="Catherine Power" userId="9f01e2d5-69a4-419b-9c2b-600052ebf5c1" providerId="ADAL" clId="{068FC6D7-A071-4835-A3F0-3786DCDFFA1A}" dt="2023-01-11T16:08:38.256" v="1936" actId="20577"/>
          <ac:spMkLst>
            <pc:docMk/>
            <pc:sldMk cId="679193256" sldId="271"/>
            <ac:spMk id="2" creationId="{A1DC212A-63BB-48D7-97DF-07B84424C6E6}"/>
          </ac:spMkLst>
        </pc:spChg>
        <pc:spChg chg="mod">
          <ac:chgData name="Catherine Power" userId="9f01e2d5-69a4-419b-9c2b-600052ebf5c1" providerId="ADAL" clId="{068FC6D7-A071-4835-A3F0-3786DCDFFA1A}" dt="2023-01-11T17:19:00.863" v="3782" actId="20577"/>
          <ac:spMkLst>
            <pc:docMk/>
            <pc:sldMk cId="679193256" sldId="271"/>
            <ac:spMk id="3" creationId="{3F68904B-CE28-4FF1-A21D-61578DE78492}"/>
          </ac:spMkLst>
        </pc:spChg>
        <pc:spChg chg="mod">
          <ac:chgData name="Catherine Power" userId="9f01e2d5-69a4-419b-9c2b-600052ebf5c1" providerId="ADAL" clId="{068FC6D7-A071-4835-A3F0-3786DCDFFA1A}" dt="2023-01-11T16:08:21.930" v="1915" actId="207"/>
          <ac:spMkLst>
            <pc:docMk/>
            <pc:sldMk cId="679193256" sldId="271"/>
            <ac:spMk id="5" creationId="{728EDB5E-BE20-408E-BF17-C8E2A34B1CDF}"/>
          </ac:spMkLst>
        </pc:spChg>
      </pc:sldChg>
      <pc:sldChg chg="delSp modSp add del mod">
        <pc:chgData name="Catherine Power" userId="9f01e2d5-69a4-419b-9c2b-600052ebf5c1" providerId="ADAL" clId="{068FC6D7-A071-4835-A3F0-3786DCDFFA1A}" dt="2023-01-11T17:19:52.649" v="3783" actId="2696"/>
        <pc:sldMkLst>
          <pc:docMk/>
          <pc:sldMk cId="2519389598" sldId="274"/>
        </pc:sldMkLst>
        <pc:spChg chg="mod">
          <ac:chgData name="Catherine Power" userId="9f01e2d5-69a4-419b-9c2b-600052ebf5c1" providerId="ADAL" clId="{068FC6D7-A071-4835-A3F0-3786DCDFFA1A}" dt="2023-01-11T16:09:20.662" v="1957" actId="21"/>
          <ac:spMkLst>
            <pc:docMk/>
            <pc:sldMk cId="2519389598" sldId="274"/>
            <ac:spMk id="2" creationId="{336F73D9-A40D-4E6F-9D65-7613FB53BBD3}"/>
          </ac:spMkLst>
        </pc:spChg>
        <pc:spChg chg="mod">
          <ac:chgData name="Catherine Power" userId="9f01e2d5-69a4-419b-9c2b-600052ebf5c1" providerId="ADAL" clId="{068FC6D7-A071-4835-A3F0-3786DCDFFA1A}" dt="2023-01-11T09:02:57.571" v="1864" actId="20577"/>
          <ac:spMkLst>
            <pc:docMk/>
            <pc:sldMk cId="2519389598" sldId="274"/>
            <ac:spMk id="3" creationId="{D6FA4FB8-1CE0-4EDA-995E-4DFDA4D52EDC}"/>
          </ac:spMkLst>
        </pc:spChg>
        <pc:spChg chg="del">
          <ac:chgData name="Catherine Power" userId="9f01e2d5-69a4-419b-9c2b-600052ebf5c1" providerId="ADAL" clId="{068FC6D7-A071-4835-A3F0-3786DCDFFA1A}" dt="2023-01-11T09:01:18.964" v="1812" actId="478"/>
          <ac:spMkLst>
            <pc:docMk/>
            <pc:sldMk cId="2519389598" sldId="274"/>
            <ac:spMk id="4" creationId="{0961B7BB-2C0E-4774-A738-8EB1FA94C6A9}"/>
          </ac:spMkLst>
        </pc:spChg>
      </pc:sldChg>
      <pc:sldChg chg="modSp mod">
        <pc:chgData name="Catherine Power" userId="9f01e2d5-69a4-419b-9c2b-600052ebf5c1" providerId="ADAL" clId="{068FC6D7-A071-4835-A3F0-3786DCDFFA1A}" dt="2023-01-11T09:00:59.878" v="1811" actId="122"/>
        <pc:sldMkLst>
          <pc:docMk/>
          <pc:sldMk cId="4085821629" sldId="280"/>
        </pc:sldMkLst>
        <pc:spChg chg="mod">
          <ac:chgData name="Catherine Power" userId="9f01e2d5-69a4-419b-9c2b-600052ebf5c1" providerId="ADAL" clId="{068FC6D7-A071-4835-A3F0-3786DCDFFA1A}" dt="2023-01-11T09:00:59.878" v="1811" actId="122"/>
          <ac:spMkLst>
            <pc:docMk/>
            <pc:sldMk cId="4085821629" sldId="280"/>
            <ac:spMk id="2" creationId="{E7ACE38C-5AE8-4950-9024-22C03BCD0370}"/>
          </ac:spMkLst>
        </pc:spChg>
        <pc:spChg chg="mod">
          <ac:chgData name="Catherine Power" userId="9f01e2d5-69a4-419b-9c2b-600052ebf5c1" providerId="ADAL" clId="{068FC6D7-A071-4835-A3F0-3786DCDFFA1A}" dt="2023-01-11T08:25:20.467" v="7" actId="20577"/>
          <ac:spMkLst>
            <pc:docMk/>
            <pc:sldMk cId="4085821629" sldId="280"/>
            <ac:spMk id="6" creationId="{0943577A-FAF6-4F40-934A-D8C467DB3F1B}"/>
          </ac:spMkLst>
        </pc:spChg>
      </pc:sldChg>
      <pc:sldChg chg="del">
        <pc:chgData name="Catherine Power" userId="9f01e2d5-69a4-419b-9c2b-600052ebf5c1" providerId="ADAL" clId="{068FC6D7-A071-4835-A3F0-3786DCDFFA1A}" dt="2023-01-11T16:06:16.974" v="1866" actId="2696"/>
        <pc:sldMkLst>
          <pc:docMk/>
          <pc:sldMk cId="767813205" sldId="281"/>
        </pc:sldMkLst>
      </pc:sldChg>
      <pc:sldChg chg="modSp new mod">
        <pc:chgData name="Catherine Power" userId="9f01e2d5-69a4-419b-9c2b-600052ebf5c1" providerId="ADAL" clId="{068FC6D7-A071-4835-A3F0-3786DCDFFA1A}" dt="2023-01-12T09:48:06.112" v="3932" actId="20577"/>
        <pc:sldMkLst>
          <pc:docMk/>
          <pc:sldMk cId="818745935" sldId="301"/>
        </pc:sldMkLst>
        <pc:spChg chg="mod">
          <ac:chgData name="Catherine Power" userId="9f01e2d5-69a4-419b-9c2b-600052ebf5c1" providerId="ADAL" clId="{068FC6D7-A071-4835-A3F0-3786DCDFFA1A}" dt="2023-01-12T09:47:50.079" v="3929" actId="14100"/>
          <ac:spMkLst>
            <pc:docMk/>
            <pc:sldMk cId="818745935" sldId="301"/>
            <ac:spMk id="2" creationId="{2B84AC4B-C25F-181A-C660-2A9F4BFC8D91}"/>
          </ac:spMkLst>
        </pc:spChg>
        <pc:spChg chg="mod">
          <ac:chgData name="Catherine Power" userId="9f01e2d5-69a4-419b-9c2b-600052ebf5c1" providerId="ADAL" clId="{068FC6D7-A071-4835-A3F0-3786DCDFFA1A}" dt="2023-01-12T09:48:06.112" v="3932" actId="20577"/>
          <ac:spMkLst>
            <pc:docMk/>
            <pc:sldMk cId="818745935" sldId="301"/>
            <ac:spMk id="3" creationId="{4277D53D-1C39-47E3-F9B6-86F057733846}"/>
          </ac:spMkLst>
        </pc:spChg>
      </pc:sldChg>
      <pc:sldChg chg="modSp add mod">
        <pc:chgData name="Catherine Power" userId="9f01e2d5-69a4-419b-9c2b-600052ebf5c1" providerId="ADAL" clId="{068FC6D7-A071-4835-A3F0-3786DCDFFA1A}" dt="2023-01-12T10:53:04.689" v="3979" actId="20577"/>
        <pc:sldMkLst>
          <pc:docMk/>
          <pc:sldMk cId="5681937" sldId="302"/>
        </pc:sldMkLst>
        <pc:spChg chg="mod">
          <ac:chgData name="Catherine Power" userId="9f01e2d5-69a4-419b-9c2b-600052ebf5c1" providerId="ADAL" clId="{068FC6D7-A071-4835-A3F0-3786DCDFFA1A}" dt="2023-01-11T09:00:41.799" v="1809" actId="207"/>
          <ac:spMkLst>
            <pc:docMk/>
            <pc:sldMk cId="5681937" sldId="302"/>
            <ac:spMk id="2" creationId="{2B84AC4B-C25F-181A-C660-2A9F4BFC8D91}"/>
          </ac:spMkLst>
        </pc:spChg>
        <pc:spChg chg="mod">
          <ac:chgData name="Catherine Power" userId="9f01e2d5-69a4-419b-9c2b-600052ebf5c1" providerId="ADAL" clId="{068FC6D7-A071-4835-A3F0-3786DCDFFA1A}" dt="2023-01-12T10:53:04.689" v="3979" actId="20577"/>
          <ac:spMkLst>
            <pc:docMk/>
            <pc:sldMk cId="5681937" sldId="302"/>
            <ac:spMk id="3" creationId="{4277D53D-1C39-47E3-F9B6-86F057733846}"/>
          </ac:spMkLst>
        </pc:spChg>
      </pc:sldChg>
      <pc:sldChg chg="modSp add mod">
        <pc:chgData name="Catherine Power" userId="9f01e2d5-69a4-419b-9c2b-600052ebf5c1" providerId="ADAL" clId="{068FC6D7-A071-4835-A3F0-3786DCDFFA1A}" dt="2023-01-12T09:39:26.660" v="3866" actId="20577"/>
        <pc:sldMkLst>
          <pc:docMk/>
          <pc:sldMk cId="2566472552" sldId="303"/>
        </pc:sldMkLst>
        <pc:spChg chg="mod">
          <ac:chgData name="Catherine Power" userId="9f01e2d5-69a4-419b-9c2b-600052ebf5c1" providerId="ADAL" clId="{068FC6D7-A071-4835-A3F0-3786DCDFFA1A}" dt="2023-01-11T09:00:48.485" v="1810" actId="207"/>
          <ac:spMkLst>
            <pc:docMk/>
            <pc:sldMk cId="2566472552" sldId="303"/>
            <ac:spMk id="2" creationId="{2B84AC4B-C25F-181A-C660-2A9F4BFC8D91}"/>
          </ac:spMkLst>
        </pc:spChg>
        <pc:spChg chg="mod">
          <ac:chgData name="Catherine Power" userId="9f01e2d5-69a4-419b-9c2b-600052ebf5c1" providerId="ADAL" clId="{068FC6D7-A071-4835-A3F0-3786DCDFFA1A}" dt="2023-01-12T09:39:26.660" v="3866" actId="20577"/>
          <ac:spMkLst>
            <pc:docMk/>
            <pc:sldMk cId="2566472552" sldId="303"/>
            <ac:spMk id="3" creationId="{4277D53D-1C39-47E3-F9B6-86F057733846}"/>
          </ac:spMkLst>
        </pc:spChg>
      </pc:sldChg>
      <pc:sldChg chg="new del">
        <pc:chgData name="Catherine Power" userId="9f01e2d5-69a4-419b-9c2b-600052ebf5c1" providerId="ADAL" clId="{068FC6D7-A071-4835-A3F0-3786DCDFFA1A}" dt="2023-01-11T08:46:23.226" v="1086" actId="680"/>
        <pc:sldMkLst>
          <pc:docMk/>
          <pc:sldMk cId="4221696951" sldId="303"/>
        </pc:sldMkLst>
      </pc:sldChg>
      <pc:sldChg chg="new del">
        <pc:chgData name="Catherine Power" userId="9f01e2d5-69a4-419b-9c2b-600052ebf5c1" providerId="ADAL" clId="{068FC6D7-A071-4835-A3F0-3786DCDFFA1A}" dt="2023-01-11T08:55:51.590" v="1770" actId="2696"/>
        <pc:sldMkLst>
          <pc:docMk/>
          <pc:sldMk cId="695343582" sldId="304"/>
        </pc:sldMkLst>
      </pc:sldChg>
      <pc:sldChg chg="addSp delSp new del">
        <pc:chgData name="Catherine Power" userId="9f01e2d5-69a4-419b-9c2b-600052ebf5c1" providerId="ADAL" clId="{068FC6D7-A071-4835-A3F0-3786DCDFFA1A}" dt="2023-01-11T09:03:18.138" v="1865" actId="2696"/>
        <pc:sldMkLst>
          <pc:docMk/>
          <pc:sldMk cId="1408802206" sldId="304"/>
        </pc:sldMkLst>
        <pc:picChg chg="add del">
          <ac:chgData name="Catherine Power" userId="9f01e2d5-69a4-419b-9c2b-600052ebf5c1" providerId="ADAL" clId="{068FC6D7-A071-4835-A3F0-3786DCDFFA1A}" dt="2023-01-11T08:59:52.440" v="1806"/>
          <ac:picMkLst>
            <pc:docMk/>
            <pc:sldMk cId="1408802206" sldId="304"/>
            <ac:picMk id="4" creationId="{1973B59F-291E-3878-50E6-9F7F20C7D990}"/>
          </ac:picMkLst>
        </pc:picChg>
      </pc:sldChg>
      <pc:sldChg chg="modSp new mod">
        <pc:chgData name="Catherine Power" userId="9f01e2d5-69a4-419b-9c2b-600052ebf5c1" providerId="ADAL" clId="{068FC6D7-A071-4835-A3F0-3786DCDFFA1A}" dt="2023-01-11T17:14:43.662" v="3651" actId="12"/>
        <pc:sldMkLst>
          <pc:docMk/>
          <pc:sldMk cId="2273847952" sldId="305"/>
        </pc:sldMkLst>
        <pc:spChg chg="mod">
          <ac:chgData name="Catherine Power" userId="9f01e2d5-69a4-419b-9c2b-600052ebf5c1" providerId="ADAL" clId="{068FC6D7-A071-4835-A3F0-3786DCDFFA1A}" dt="2023-01-11T16:10:35.466" v="2004" actId="207"/>
          <ac:spMkLst>
            <pc:docMk/>
            <pc:sldMk cId="2273847952" sldId="305"/>
            <ac:spMk id="2" creationId="{3AE2156B-6BB7-6467-AEBF-09181014E373}"/>
          </ac:spMkLst>
        </pc:spChg>
        <pc:spChg chg="mod">
          <ac:chgData name="Catherine Power" userId="9f01e2d5-69a4-419b-9c2b-600052ebf5c1" providerId="ADAL" clId="{068FC6D7-A071-4835-A3F0-3786DCDFFA1A}" dt="2023-01-11T17:14:34.250" v="3649" actId="27636"/>
          <ac:spMkLst>
            <pc:docMk/>
            <pc:sldMk cId="2273847952" sldId="305"/>
            <ac:spMk id="3" creationId="{A8C91892-ADA5-B1EC-0C3E-45F32A667098}"/>
          </ac:spMkLst>
        </pc:spChg>
        <pc:spChg chg="mod">
          <ac:chgData name="Catherine Power" userId="9f01e2d5-69a4-419b-9c2b-600052ebf5c1" providerId="ADAL" clId="{068FC6D7-A071-4835-A3F0-3786DCDFFA1A}" dt="2023-01-11T17:14:43.662" v="3651" actId="12"/>
          <ac:spMkLst>
            <pc:docMk/>
            <pc:sldMk cId="2273847952" sldId="305"/>
            <ac:spMk id="4" creationId="{9CEFF965-83FB-E2B3-AE23-6BDBFDA2DF53}"/>
          </ac:spMkLst>
        </pc:spChg>
      </pc:sldChg>
      <pc:sldChg chg="modSp add mod">
        <pc:chgData name="Catherine Power" userId="9f01e2d5-69a4-419b-9c2b-600052ebf5c1" providerId="ADAL" clId="{068FC6D7-A071-4835-A3F0-3786DCDFFA1A}" dt="2023-01-11T17:22:34.872" v="3800" actId="6549"/>
        <pc:sldMkLst>
          <pc:docMk/>
          <pc:sldMk cId="2067408812" sldId="306"/>
        </pc:sldMkLst>
        <pc:spChg chg="mod">
          <ac:chgData name="Catherine Power" userId="9f01e2d5-69a4-419b-9c2b-600052ebf5c1" providerId="ADAL" clId="{068FC6D7-A071-4835-A3F0-3786DCDFFA1A}" dt="2023-01-11T17:06:52.777" v="3018" actId="12"/>
          <ac:spMkLst>
            <pc:docMk/>
            <pc:sldMk cId="2067408812" sldId="306"/>
            <ac:spMk id="3" creationId="{A8C91892-ADA5-B1EC-0C3E-45F32A667098}"/>
          </ac:spMkLst>
        </pc:spChg>
        <pc:spChg chg="mod">
          <ac:chgData name="Catherine Power" userId="9f01e2d5-69a4-419b-9c2b-600052ebf5c1" providerId="ADAL" clId="{068FC6D7-A071-4835-A3F0-3786DCDFFA1A}" dt="2023-01-11T17:22:34.872" v="3800" actId="6549"/>
          <ac:spMkLst>
            <pc:docMk/>
            <pc:sldMk cId="2067408812" sldId="306"/>
            <ac:spMk id="4" creationId="{9CEFF965-83FB-E2B3-AE23-6BDBFDA2DF53}"/>
          </ac:spMkLst>
        </pc:spChg>
      </pc:sldChg>
      <pc:sldChg chg="addSp delSp modSp new del mod modClrScheme chgLayout">
        <pc:chgData name="Catherine Power" userId="9f01e2d5-69a4-419b-9c2b-600052ebf5c1" providerId="ADAL" clId="{068FC6D7-A071-4835-A3F0-3786DCDFFA1A}" dt="2023-01-11T17:17:36.445" v="3768" actId="2696"/>
        <pc:sldMkLst>
          <pc:docMk/>
          <pc:sldMk cId="2259176351" sldId="307"/>
        </pc:sldMkLst>
        <pc:spChg chg="del mod ord">
          <ac:chgData name="Catherine Power" userId="9f01e2d5-69a4-419b-9c2b-600052ebf5c1" providerId="ADAL" clId="{068FC6D7-A071-4835-A3F0-3786DCDFFA1A}" dt="2023-01-11T17:10:26.517" v="3281" actId="700"/>
          <ac:spMkLst>
            <pc:docMk/>
            <pc:sldMk cId="2259176351" sldId="307"/>
            <ac:spMk id="2" creationId="{ECFFB3B2-CDAA-CCD0-DE8A-51053DFA72A2}"/>
          </ac:spMkLst>
        </pc:spChg>
        <pc:spChg chg="del mod ord">
          <ac:chgData name="Catherine Power" userId="9f01e2d5-69a4-419b-9c2b-600052ebf5c1" providerId="ADAL" clId="{068FC6D7-A071-4835-A3F0-3786DCDFFA1A}" dt="2023-01-11T17:10:26.517" v="3281" actId="700"/>
          <ac:spMkLst>
            <pc:docMk/>
            <pc:sldMk cId="2259176351" sldId="307"/>
            <ac:spMk id="3" creationId="{5AC21A7D-AA62-6578-0005-FCDADC5B3856}"/>
          </ac:spMkLst>
        </pc:spChg>
        <pc:spChg chg="del">
          <ac:chgData name="Catherine Power" userId="9f01e2d5-69a4-419b-9c2b-600052ebf5c1" providerId="ADAL" clId="{068FC6D7-A071-4835-A3F0-3786DCDFFA1A}" dt="2023-01-11T17:10:26.517" v="3281" actId="700"/>
          <ac:spMkLst>
            <pc:docMk/>
            <pc:sldMk cId="2259176351" sldId="307"/>
            <ac:spMk id="4" creationId="{5FF70D7C-9292-4EF0-A4C7-2CFD1E9CBA25}"/>
          </ac:spMkLst>
        </pc:spChg>
        <pc:spChg chg="add mod ord">
          <ac:chgData name="Catherine Power" userId="9f01e2d5-69a4-419b-9c2b-600052ebf5c1" providerId="ADAL" clId="{068FC6D7-A071-4835-A3F0-3786DCDFFA1A}" dt="2023-01-11T17:10:37.349" v="3282" actId="14100"/>
          <ac:spMkLst>
            <pc:docMk/>
            <pc:sldMk cId="2259176351" sldId="307"/>
            <ac:spMk id="5" creationId="{F29C45F1-863D-EF3C-9676-7DF8B9407C8B}"/>
          </ac:spMkLst>
        </pc:spChg>
        <pc:spChg chg="add mod ord">
          <ac:chgData name="Catherine Power" userId="9f01e2d5-69a4-419b-9c2b-600052ebf5c1" providerId="ADAL" clId="{068FC6D7-A071-4835-A3F0-3786DCDFFA1A}" dt="2023-01-11T17:10:26.517" v="3281" actId="700"/>
          <ac:spMkLst>
            <pc:docMk/>
            <pc:sldMk cId="2259176351" sldId="307"/>
            <ac:spMk id="6" creationId="{6ADD58E5-C43D-89FD-E676-1531D5209793}"/>
          </ac:spMkLst>
        </pc:spChg>
      </pc:sldChg>
      <pc:sldChg chg="addSp delSp modSp new mod modClrScheme chgLayout">
        <pc:chgData name="Catherine Power" userId="9f01e2d5-69a4-419b-9c2b-600052ebf5c1" providerId="ADAL" clId="{068FC6D7-A071-4835-A3F0-3786DCDFFA1A}" dt="2023-01-11T17:22:13.395" v="3799" actId="122"/>
        <pc:sldMkLst>
          <pc:docMk/>
          <pc:sldMk cId="3872554974" sldId="308"/>
        </pc:sldMkLst>
        <pc:spChg chg="del mod ord">
          <ac:chgData name="Catherine Power" userId="9f01e2d5-69a4-419b-9c2b-600052ebf5c1" providerId="ADAL" clId="{068FC6D7-A071-4835-A3F0-3786DCDFFA1A}" dt="2023-01-11T17:11:00.595" v="3284" actId="700"/>
          <ac:spMkLst>
            <pc:docMk/>
            <pc:sldMk cId="3872554974" sldId="308"/>
            <ac:spMk id="2" creationId="{7D2C2F6A-3858-5340-1379-2A709514F497}"/>
          </ac:spMkLst>
        </pc:spChg>
        <pc:spChg chg="del mod ord">
          <ac:chgData name="Catherine Power" userId="9f01e2d5-69a4-419b-9c2b-600052ebf5c1" providerId="ADAL" clId="{068FC6D7-A071-4835-A3F0-3786DCDFFA1A}" dt="2023-01-11T17:11:00.595" v="3284" actId="700"/>
          <ac:spMkLst>
            <pc:docMk/>
            <pc:sldMk cId="3872554974" sldId="308"/>
            <ac:spMk id="3" creationId="{2A3C98D0-94BF-FFA2-D3AA-0693C7893822}"/>
          </ac:spMkLst>
        </pc:spChg>
        <pc:spChg chg="del">
          <ac:chgData name="Catherine Power" userId="9f01e2d5-69a4-419b-9c2b-600052ebf5c1" providerId="ADAL" clId="{068FC6D7-A071-4835-A3F0-3786DCDFFA1A}" dt="2023-01-11T17:11:00.595" v="3284" actId="700"/>
          <ac:spMkLst>
            <pc:docMk/>
            <pc:sldMk cId="3872554974" sldId="308"/>
            <ac:spMk id="4" creationId="{F69C1D5F-2AB8-F399-DB76-C3BA2BBC50B0}"/>
          </ac:spMkLst>
        </pc:spChg>
        <pc:spChg chg="add del mod ord">
          <ac:chgData name="Catherine Power" userId="9f01e2d5-69a4-419b-9c2b-600052ebf5c1" providerId="ADAL" clId="{068FC6D7-A071-4835-A3F0-3786DCDFFA1A}" dt="2023-01-11T17:22:13.395" v="3799" actId="122"/>
          <ac:spMkLst>
            <pc:docMk/>
            <pc:sldMk cId="3872554974" sldId="308"/>
            <ac:spMk id="5" creationId="{DD0FC85B-2F69-38BD-5957-C122DE391FDD}"/>
          </ac:spMkLst>
        </pc:spChg>
        <pc:spChg chg="add mod ord">
          <ac:chgData name="Catherine Power" userId="9f01e2d5-69a4-419b-9c2b-600052ebf5c1" providerId="ADAL" clId="{068FC6D7-A071-4835-A3F0-3786DCDFFA1A}" dt="2023-01-11T17:21:44.088" v="3797" actId="6549"/>
          <ac:spMkLst>
            <pc:docMk/>
            <pc:sldMk cId="3872554974" sldId="308"/>
            <ac:spMk id="6" creationId="{BC59AD14-CA10-C521-F3AC-EB89C597E543}"/>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54AE3-692E-41B0-9F10-DB0EC3A54E2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a:extLst>
              <a:ext uri="{FF2B5EF4-FFF2-40B4-BE49-F238E27FC236}">
                <a16:creationId xmlns:a16="http://schemas.microsoft.com/office/drawing/2014/main" id="{2717CB4B-3AB1-4F5B-9C33-AB87CA4324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F930A8B2-D249-48C3-9127-C80D1F9C1B08}"/>
              </a:ext>
            </a:extLst>
          </p:cNvPr>
          <p:cNvSpPr>
            <a:spLocks noGrp="1"/>
          </p:cNvSpPr>
          <p:nvPr>
            <p:ph type="dt" sz="half" idx="10"/>
          </p:nvPr>
        </p:nvSpPr>
        <p:spPr/>
        <p:txBody>
          <a:bodyPr/>
          <a:lstStyle/>
          <a:p>
            <a:fld id="{0064CA49-C7E8-4D97-B2FD-48AD876C9574}" type="datetimeFigureOut">
              <a:rPr lang="en-IE" smtClean="0"/>
              <a:t>12/01/2023</a:t>
            </a:fld>
            <a:endParaRPr lang="en-IE"/>
          </a:p>
        </p:txBody>
      </p:sp>
      <p:sp>
        <p:nvSpPr>
          <p:cNvPr id="5" name="Footer Placeholder 4">
            <a:extLst>
              <a:ext uri="{FF2B5EF4-FFF2-40B4-BE49-F238E27FC236}">
                <a16:creationId xmlns:a16="http://schemas.microsoft.com/office/drawing/2014/main" id="{AF232EF6-77A0-4D4B-A5A6-67CF95925A89}"/>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04F8A6CF-314C-482B-A9B7-59EA8591A09D}"/>
              </a:ext>
            </a:extLst>
          </p:cNvPr>
          <p:cNvSpPr>
            <a:spLocks noGrp="1"/>
          </p:cNvSpPr>
          <p:nvPr>
            <p:ph type="sldNum" sz="quarter" idx="12"/>
          </p:nvPr>
        </p:nvSpPr>
        <p:spPr/>
        <p:txBody>
          <a:bodyPr/>
          <a:lstStyle/>
          <a:p>
            <a:fld id="{E72C7273-A503-409B-BA63-685D1E60D718}" type="slidenum">
              <a:rPr lang="en-IE" smtClean="0"/>
              <a:t>‹#›</a:t>
            </a:fld>
            <a:endParaRPr lang="en-IE"/>
          </a:p>
        </p:txBody>
      </p:sp>
    </p:spTree>
    <p:extLst>
      <p:ext uri="{BB962C8B-B14F-4D97-AF65-F5344CB8AC3E}">
        <p14:creationId xmlns:p14="http://schemas.microsoft.com/office/powerpoint/2010/main" val="3834713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F556D-874F-485D-ABEF-040F1B5FD91C}"/>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1036812A-5C24-4E96-981C-8B3DADB9A2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435A6F79-4B47-423C-BF2A-A60C712114C0}"/>
              </a:ext>
            </a:extLst>
          </p:cNvPr>
          <p:cNvSpPr>
            <a:spLocks noGrp="1"/>
          </p:cNvSpPr>
          <p:nvPr>
            <p:ph type="dt" sz="half" idx="10"/>
          </p:nvPr>
        </p:nvSpPr>
        <p:spPr/>
        <p:txBody>
          <a:bodyPr/>
          <a:lstStyle/>
          <a:p>
            <a:fld id="{0064CA49-C7E8-4D97-B2FD-48AD876C9574}" type="datetimeFigureOut">
              <a:rPr lang="en-IE" smtClean="0"/>
              <a:t>12/01/2023</a:t>
            </a:fld>
            <a:endParaRPr lang="en-IE"/>
          </a:p>
        </p:txBody>
      </p:sp>
      <p:sp>
        <p:nvSpPr>
          <p:cNvPr id="5" name="Footer Placeholder 4">
            <a:extLst>
              <a:ext uri="{FF2B5EF4-FFF2-40B4-BE49-F238E27FC236}">
                <a16:creationId xmlns:a16="http://schemas.microsoft.com/office/drawing/2014/main" id="{07C315FF-BDE2-4AE5-BB39-427AE3FFD83F}"/>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3175AB27-30E6-42D7-9DAD-AE660EB83BCE}"/>
              </a:ext>
            </a:extLst>
          </p:cNvPr>
          <p:cNvSpPr>
            <a:spLocks noGrp="1"/>
          </p:cNvSpPr>
          <p:nvPr>
            <p:ph type="sldNum" sz="quarter" idx="12"/>
          </p:nvPr>
        </p:nvSpPr>
        <p:spPr/>
        <p:txBody>
          <a:bodyPr/>
          <a:lstStyle/>
          <a:p>
            <a:fld id="{E72C7273-A503-409B-BA63-685D1E60D718}" type="slidenum">
              <a:rPr lang="en-IE" smtClean="0"/>
              <a:t>‹#›</a:t>
            </a:fld>
            <a:endParaRPr lang="en-IE"/>
          </a:p>
        </p:txBody>
      </p:sp>
    </p:spTree>
    <p:extLst>
      <p:ext uri="{BB962C8B-B14F-4D97-AF65-F5344CB8AC3E}">
        <p14:creationId xmlns:p14="http://schemas.microsoft.com/office/powerpoint/2010/main" val="7273519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C1C27-5795-4B68-B6CA-1B94EA8B74F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8E491656-E8F2-42B5-A6DC-692D1367138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DB4E571-3CEA-440C-8EE6-E39B66F45A5A}"/>
              </a:ext>
            </a:extLst>
          </p:cNvPr>
          <p:cNvSpPr>
            <a:spLocks noGrp="1"/>
          </p:cNvSpPr>
          <p:nvPr>
            <p:ph type="dt" sz="half" idx="10"/>
          </p:nvPr>
        </p:nvSpPr>
        <p:spPr/>
        <p:txBody>
          <a:bodyPr/>
          <a:lstStyle/>
          <a:p>
            <a:fld id="{0064CA49-C7E8-4D97-B2FD-48AD876C9574}" type="datetimeFigureOut">
              <a:rPr lang="en-IE" smtClean="0"/>
              <a:t>12/01/2023</a:t>
            </a:fld>
            <a:endParaRPr lang="en-IE"/>
          </a:p>
        </p:txBody>
      </p:sp>
      <p:sp>
        <p:nvSpPr>
          <p:cNvPr id="5" name="Footer Placeholder 4">
            <a:extLst>
              <a:ext uri="{FF2B5EF4-FFF2-40B4-BE49-F238E27FC236}">
                <a16:creationId xmlns:a16="http://schemas.microsoft.com/office/drawing/2014/main" id="{5A24E3BC-1744-4DE6-BB25-D2822A29BE6C}"/>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5A72EC58-A845-48E3-8F87-7B8FB6324A9C}"/>
              </a:ext>
            </a:extLst>
          </p:cNvPr>
          <p:cNvSpPr>
            <a:spLocks noGrp="1"/>
          </p:cNvSpPr>
          <p:nvPr>
            <p:ph type="sldNum" sz="quarter" idx="12"/>
          </p:nvPr>
        </p:nvSpPr>
        <p:spPr/>
        <p:txBody>
          <a:bodyPr/>
          <a:lstStyle/>
          <a:p>
            <a:fld id="{E72C7273-A503-409B-BA63-685D1E60D718}" type="slidenum">
              <a:rPr lang="en-IE" smtClean="0"/>
              <a:t>‹#›</a:t>
            </a:fld>
            <a:endParaRPr lang="en-IE"/>
          </a:p>
        </p:txBody>
      </p:sp>
    </p:spTree>
    <p:extLst>
      <p:ext uri="{BB962C8B-B14F-4D97-AF65-F5344CB8AC3E}">
        <p14:creationId xmlns:p14="http://schemas.microsoft.com/office/powerpoint/2010/main" val="32625662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407CA-1671-49C1-97C9-466A29B71358}"/>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D6DB715F-B5A2-4092-A985-130A971B135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E6F933A7-CEB0-4510-BF9A-6A60EC76BC8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552FC9EF-8545-44EF-A5F4-6A52C2D92C96}"/>
              </a:ext>
            </a:extLst>
          </p:cNvPr>
          <p:cNvSpPr>
            <a:spLocks noGrp="1"/>
          </p:cNvSpPr>
          <p:nvPr>
            <p:ph type="dt" sz="half" idx="10"/>
          </p:nvPr>
        </p:nvSpPr>
        <p:spPr/>
        <p:txBody>
          <a:bodyPr/>
          <a:lstStyle/>
          <a:p>
            <a:fld id="{0064CA49-C7E8-4D97-B2FD-48AD876C9574}" type="datetimeFigureOut">
              <a:rPr lang="en-IE" smtClean="0"/>
              <a:t>12/01/2023</a:t>
            </a:fld>
            <a:endParaRPr lang="en-IE"/>
          </a:p>
        </p:txBody>
      </p:sp>
      <p:sp>
        <p:nvSpPr>
          <p:cNvPr id="6" name="Footer Placeholder 5">
            <a:extLst>
              <a:ext uri="{FF2B5EF4-FFF2-40B4-BE49-F238E27FC236}">
                <a16:creationId xmlns:a16="http://schemas.microsoft.com/office/drawing/2014/main" id="{7CC8B2BE-7B44-4B8B-8A71-71B73B4BC33E}"/>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FD131DD8-6D13-4315-A253-90806DE2E33A}"/>
              </a:ext>
            </a:extLst>
          </p:cNvPr>
          <p:cNvSpPr>
            <a:spLocks noGrp="1"/>
          </p:cNvSpPr>
          <p:nvPr>
            <p:ph type="sldNum" sz="quarter" idx="12"/>
          </p:nvPr>
        </p:nvSpPr>
        <p:spPr/>
        <p:txBody>
          <a:bodyPr/>
          <a:lstStyle/>
          <a:p>
            <a:fld id="{E72C7273-A503-409B-BA63-685D1E60D718}" type="slidenum">
              <a:rPr lang="en-IE" smtClean="0"/>
              <a:t>‹#›</a:t>
            </a:fld>
            <a:endParaRPr lang="en-IE"/>
          </a:p>
        </p:txBody>
      </p:sp>
    </p:spTree>
    <p:extLst>
      <p:ext uri="{BB962C8B-B14F-4D97-AF65-F5344CB8AC3E}">
        <p14:creationId xmlns:p14="http://schemas.microsoft.com/office/powerpoint/2010/main" val="5396772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F5A2F-7CAD-4FE3-A1E8-02180C3A058D}"/>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4CFE3AAD-EA41-4137-944E-22B35F39DE8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86FCE84-8D17-4591-B63A-965690D7159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206EF653-98C7-4A59-8508-5B782E9767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590E86A-BD1F-45F0-A6D2-42D26032330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F2849588-6A30-43EE-97AD-B6925CADFF29}"/>
              </a:ext>
            </a:extLst>
          </p:cNvPr>
          <p:cNvSpPr>
            <a:spLocks noGrp="1"/>
          </p:cNvSpPr>
          <p:nvPr>
            <p:ph type="dt" sz="half" idx="10"/>
          </p:nvPr>
        </p:nvSpPr>
        <p:spPr/>
        <p:txBody>
          <a:bodyPr/>
          <a:lstStyle/>
          <a:p>
            <a:fld id="{0064CA49-C7E8-4D97-B2FD-48AD876C9574}" type="datetimeFigureOut">
              <a:rPr lang="en-IE" smtClean="0"/>
              <a:t>12/01/2023</a:t>
            </a:fld>
            <a:endParaRPr lang="en-IE"/>
          </a:p>
        </p:txBody>
      </p:sp>
      <p:sp>
        <p:nvSpPr>
          <p:cNvPr id="8" name="Footer Placeholder 7">
            <a:extLst>
              <a:ext uri="{FF2B5EF4-FFF2-40B4-BE49-F238E27FC236}">
                <a16:creationId xmlns:a16="http://schemas.microsoft.com/office/drawing/2014/main" id="{5D4C18D6-2861-4EA7-81C3-8318C3F8504A}"/>
              </a:ext>
            </a:extLst>
          </p:cNvPr>
          <p:cNvSpPr>
            <a:spLocks noGrp="1"/>
          </p:cNvSpPr>
          <p:nvPr>
            <p:ph type="ftr" sz="quarter" idx="11"/>
          </p:nvPr>
        </p:nvSpPr>
        <p:spPr/>
        <p:txBody>
          <a:bodyPr/>
          <a:lstStyle/>
          <a:p>
            <a:endParaRPr lang="en-IE"/>
          </a:p>
        </p:txBody>
      </p:sp>
      <p:sp>
        <p:nvSpPr>
          <p:cNvPr id="9" name="Slide Number Placeholder 8">
            <a:extLst>
              <a:ext uri="{FF2B5EF4-FFF2-40B4-BE49-F238E27FC236}">
                <a16:creationId xmlns:a16="http://schemas.microsoft.com/office/drawing/2014/main" id="{C2F4CFC9-2869-48BA-8225-1DEDC163464D}"/>
              </a:ext>
            </a:extLst>
          </p:cNvPr>
          <p:cNvSpPr>
            <a:spLocks noGrp="1"/>
          </p:cNvSpPr>
          <p:nvPr>
            <p:ph type="sldNum" sz="quarter" idx="12"/>
          </p:nvPr>
        </p:nvSpPr>
        <p:spPr/>
        <p:txBody>
          <a:bodyPr/>
          <a:lstStyle/>
          <a:p>
            <a:fld id="{E72C7273-A503-409B-BA63-685D1E60D718}" type="slidenum">
              <a:rPr lang="en-IE" smtClean="0"/>
              <a:t>‹#›</a:t>
            </a:fld>
            <a:endParaRPr lang="en-IE"/>
          </a:p>
        </p:txBody>
      </p:sp>
    </p:spTree>
    <p:extLst>
      <p:ext uri="{BB962C8B-B14F-4D97-AF65-F5344CB8AC3E}">
        <p14:creationId xmlns:p14="http://schemas.microsoft.com/office/powerpoint/2010/main" val="19725220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E1A08-81F7-4F48-AB61-D797AD5145C4}"/>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D5D11290-0C81-4310-91B2-9431159FCBA2}"/>
              </a:ext>
            </a:extLst>
          </p:cNvPr>
          <p:cNvSpPr>
            <a:spLocks noGrp="1"/>
          </p:cNvSpPr>
          <p:nvPr>
            <p:ph type="dt" sz="half" idx="10"/>
          </p:nvPr>
        </p:nvSpPr>
        <p:spPr/>
        <p:txBody>
          <a:bodyPr/>
          <a:lstStyle/>
          <a:p>
            <a:fld id="{0064CA49-C7E8-4D97-B2FD-48AD876C9574}" type="datetimeFigureOut">
              <a:rPr lang="en-IE" smtClean="0"/>
              <a:t>12/01/2023</a:t>
            </a:fld>
            <a:endParaRPr lang="en-IE"/>
          </a:p>
        </p:txBody>
      </p:sp>
      <p:sp>
        <p:nvSpPr>
          <p:cNvPr id="4" name="Footer Placeholder 3">
            <a:extLst>
              <a:ext uri="{FF2B5EF4-FFF2-40B4-BE49-F238E27FC236}">
                <a16:creationId xmlns:a16="http://schemas.microsoft.com/office/drawing/2014/main" id="{9B08FBED-C221-4857-AF01-6E25ED024AE0}"/>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65696CA7-DB28-427E-B046-D616DB296EEA}"/>
              </a:ext>
            </a:extLst>
          </p:cNvPr>
          <p:cNvSpPr>
            <a:spLocks noGrp="1"/>
          </p:cNvSpPr>
          <p:nvPr>
            <p:ph type="sldNum" sz="quarter" idx="12"/>
          </p:nvPr>
        </p:nvSpPr>
        <p:spPr/>
        <p:txBody>
          <a:bodyPr/>
          <a:lstStyle/>
          <a:p>
            <a:fld id="{E72C7273-A503-409B-BA63-685D1E60D718}" type="slidenum">
              <a:rPr lang="en-IE" smtClean="0"/>
              <a:t>‹#›</a:t>
            </a:fld>
            <a:endParaRPr lang="en-IE"/>
          </a:p>
        </p:txBody>
      </p:sp>
    </p:spTree>
    <p:extLst>
      <p:ext uri="{BB962C8B-B14F-4D97-AF65-F5344CB8AC3E}">
        <p14:creationId xmlns:p14="http://schemas.microsoft.com/office/powerpoint/2010/main" val="4141036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A1038A8-6B5F-4AA6-B065-D8479A204A0C}"/>
              </a:ext>
            </a:extLst>
          </p:cNvPr>
          <p:cNvSpPr>
            <a:spLocks noGrp="1"/>
          </p:cNvSpPr>
          <p:nvPr>
            <p:ph type="dt" sz="half" idx="10"/>
          </p:nvPr>
        </p:nvSpPr>
        <p:spPr/>
        <p:txBody>
          <a:bodyPr/>
          <a:lstStyle/>
          <a:p>
            <a:fld id="{0064CA49-C7E8-4D97-B2FD-48AD876C9574}" type="datetimeFigureOut">
              <a:rPr lang="en-IE" smtClean="0"/>
              <a:t>12/01/2023</a:t>
            </a:fld>
            <a:endParaRPr lang="en-IE"/>
          </a:p>
        </p:txBody>
      </p:sp>
      <p:sp>
        <p:nvSpPr>
          <p:cNvPr id="3" name="Footer Placeholder 2">
            <a:extLst>
              <a:ext uri="{FF2B5EF4-FFF2-40B4-BE49-F238E27FC236}">
                <a16:creationId xmlns:a16="http://schemas.microsoft.com/office/drawing/2014/main" id="{17C1C81D-317C-454A-99B4-95B4D89FFF62}"/>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EC5E56B6-5066-4862-9BA9-D31A8A793291}"/>
              </a:ext>
            </a:extLst>
          </p:cNvPr>
          <p:cNvSpPr>
            <a:spLocks noGrp="1"/>
          </p:cNvSpPr>
          <p:nvPr>
            <p:ph type="sldNum" sz="quarter" idx="12"/>
          </p:nvPr>
        </p:nvSpPr>
        <p:spPr/>
        <p:txBody>
          <a:bodyPr/>
          <a:lstStyle/>
          <a:p>
            <a:fld id="{E72C7273-A503-409B-BA63-685D1E60D718}" type="slidenum">
              <a:rPr lang="en-IE" smtClean="0"/>
              <a:t>‹#›</a:t>
            </a:fld>
            <a:endParaRPr lang="en-IE"/>
          </a:p>
        </p:txBody>
      </p:sp>
    </p:spTree>
    <p:extLst>
      <p:ext uri="{BB962C8B-B14F-4D97-AF65-F5344CB8AC3E}">
        <p14:creationId xmlns:p14="http://schemas.microsoft.com/office/powerpoint/2010/main" val="20684256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881F2-8190-4BCF-9148-471D4C9DFC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0D463D00-EDE1-4FFC-94E9-A4D2A9DFA44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a:extLst>
              <a:ext uri="{FF2B5EF4-FFF2-40B4-BE49-F238E27FC236}">
                <a16:creationId xmlns:a16="http://schemas.microsoft.com/office/drawing/2014/main" id="{6169A3CA-5800-4D5E-85B6-F6333ED991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290F68-E2CC-46DC-AA26-63904DA6A3C6}"/>
              </a:ext>
            </a:extLst>
          </p:cNvPr>
          <p:cNvSpPr>
            <a:spLocks noGrp="1"/>
          </p:cNvSpPr>
          <p:nvPr>
            <p:ph type="dt" sz="half" idx="10"/>
          </p:nvPr>
        </p:nvSpPr>
        <p:spPr/>
        <p:txBody>
          <a:bodyPr/>
          <a:lstStyle/>
          <a:p>
            <a:fld id="{0064CA49-C7E8-4D97-B2FD-48AD876C9574}" type="datetimeFigureOut">
              <a:rPr lang="en-IE" smtClean="0"/>
              <a:t>12/01/2023</a:t>
            </a:fld>
            <a:endParaRPr lang="en-IE"/>
          </a:p>
        </p:txBody>
      </p:sp>
      <p:sp>
        <p:nvSpPr>
          <p:cNvPr id="6" name="Footer Placeholder 5">
            <a:extLst>
              <a:ext uri="{FF2B5EF4-FFF2-40B4-BE49-F238E27FC236}">
                <a16:creationId xmlns:a16="http://schemas.microsoft.com/office/drawing/2014/main" id="{E4A15D37-058F-40E5-8D0F-828693DBAD99}"/>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64833027-47BD-4453-A921-0EF569651F7A}"/>
              </a:ext>
            </a:extLst>
          </p:cNvPr>
          <p:cNvSpPr>
            <a:spLocks noGrp="1"/>
          </p:cNvSpPr>
          <p:nvPr>
            <p:ph type="sldNum" sz="quarter" idx="12"/>
          </p:nvPr>
        </p:nvSpPr>
        <p:spPr/>
        <p:txBody>
          <a:bodyPr/>
          <a:lstStyle/>
          <a:p>
            <a:fld id="{E72C7273-A503-409B-BA63-685D1E60D718}" type="slidenum">
              <a:rPr lang="en-IE" smtClean="0"/>
              <a:t>‹#›</a:t>
            </a:fld>
            <a:endParaRPr lang="en-IE"/>
          </a:p>
        </p:txBody>
      </p:sp>
    </p:spTree>
    <p:extLst>
      <p:ext uri="{BB962C8B-B14F-4D97-AF65-F5344CB8AC3E}">
        <p14:creationId xmlns:p14="http://schemas.microsoft.com/office/powerpoint/2010/main" val="1339603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F4DBD-77EA-439C-9219-6FB7A65CD6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DED3550E-C213-4543-A9DA-2E6F82C01A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7504D6E5-59E3-42E1-97E1-8AB7A20EFE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C6011B-97CE-46E5-A0B5-EB0389106190}"/>
              </a:ext>
            </a:extLst>
          </p:cNvPr>
          <p:cNvSpPr>
            <a:spLocks noGrp="1"/>
          </p:cNvSpPr>
          <p:nvPr>
            <p:ph type="dt" sz="half" idx="10"/>
          </p:nvPr>
        </p:nvSpPr>
        <p:spPr/>
        <p:txBody>
          <a:bodyPr/>
          <a:lstStyle/>
          <a:p>
            <a:fld id="{0064CA49-C7E8-4D97-B2FD-48AD876C9574}" type="datetimeFigureOut">
              <a:rPr lang="en-IE" smtClean="0"/>
              <a:t>12/01/2023</a:t>
            </a:fld>
            <a:endParaRPr lang="en-IE"/>
          </a:p>
        </p:txBody>
      </p:sp>
      <p:sp>
        <p:nvSpPr>
          <p:cNvPr id="6" name="Footer Placeholder 5">
            <a:extLst>
              <a:ext uri="{FF2B5EF4-FFF2-40B4-BE49-F238E27FC236}">
                <a16:creationId xmlns:a16="http://schemas.microsoft.com/office/drawing/2014/main" id="{A5D9C655-DC07-42F2-8E28-F9DB5640A00D}"/>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755CA832-B24F-4B37-9279-7067155F7B53}"/>
              </a:ext>
            </a:extLst>
          </p:cNvPr>
          <p:cNvSpPr>
            <a:spLocks noGrp="1"/>
          </p:cNvSpPr>
          <p:nvPr>
            <p:ph type="sldNum" sz="quarter" idx="12"/>
          </p:nvPr>
        </p:nvSpPr>
        <p:spPr/>
        <p:txBody>
          <a:bodyPr/>
          <a:lstStyle/>
          <a:p>
            <a:fld id="{E72C7273-A503-409B-BA63-685D1E60D718}" type="slidenum">
              <a:rPr lang="en-IE" smtClean="0"/>
              <a:t>‹#›</a:t>
            </a:fld>
            <a:endParaRPr lang="en-IE"/>
          </a:p>
        </p:txBody>
      </p:sp>
    </p:spTree>
    <p:extLst>
      <p:ext uri="{BB962C8B-B14F-4D97-AF65-F5344CB8AC3E}">
        <p14:creationId xmlns:p14="http://schemas.microsoft.com/office/powerpoint/2010/main" val="35385271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DB32-E305-4FCE-AF38-AD75909AD05D}"/>
              </a:ext>
            </a:extLst>
          </p:cNvPr>
          <p:cNvSpPr>
            <a:spLocks noGrp="1"/>
          </p:cNvSpPr>
          <p:nvPr>
            <p:ph type="title"/>
          </p:nvPr>
        </p:nvSpPr>
        <p:spPr/>
        <p:txBody>
          <a:bodyPr/>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4A6C18F7-7AF0-4A39-A92A-FB4E8FC7904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1C2C2524-0F28-497C-AC30-A426EAA01895}"/>
              </a:ext>
            </a:extLst>
          </p:cNvPr>
          <p:cNvSpPr>
            <a:spLocks noGrp="1"/>
          </p:cNvSpPr>
          <p:nvPr>
            <p:ph type="dt" sz="half" idx="10"/>
          </p:nvPr>
        </p:nvSpPr>
        <p:spPr/>
        <p:txBody>
          <a:bodyPr/>
          <a:lstStyle/>
          <a:p>
            <a:fld id="{0064CA49-C7E8-4D97-B2FD-48AD876C9574}" type="datetimeFigureOut">
              <a:rPr lang="en-IE" smtClean="0"/>
              <a:t>12/01/2023</a:t>
            </a:fld>
            <a:endParaRPr lang="en-IE"/>
          </a:p>
        </p:txBody>
      </p:sp>
      <p:sp>
        <p:nvSpPr>
          <p:cNvPr id="5" name="Footer Placeholder 4">
            <a:extLst>
              <a:ext uri="{FF2B5EF4-FFF2-40B4-BE49-F238E27FC236}">
                <a16:creationId xmlns:a16="http://schemas.microsoft.com/office/drawing/2014/main" id="{2F2948D3-0C23-4BE3-B50F-5A3DCE038814}"/>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C2A2A05F-9466-4B1E-89D5-BC08D1CC7ABD}"/>
              </a:ext>
            </a:extLst>
          </p:cNvPr>
          <p:cNvSpPr>
            <a:spLocks noGrp="1"/>
          </p:cNvSpPr>
          <p:nvPr>
            <p:ph type="sldNum" sz="quarter" idx="12"/>
          </p:nvPr>
        </p:nvSpPr>
        <p:spPr/>
        <p:txBody>
          <a:bodyPr/>
          <a:lstStyle/>
          <a:p>
            <a:fld id="{E72C7273-A503-409B-BA63-685D1E60D718}" type="slidenum">
              <a:rPr lang="en-IE" smtClean="0"/>
              <a:t>‹#›</a:t>
            </a:fld>
            <a:endParaRPr lang="en-IE"/>
          </a:p>
        </p:txBody>
      </p:sp>
    </p:spTree>
    <p:extLst>
      <p:ext uri="{BB962C8B-B14F-4D97-AF65-F5344CB8AC3E}">
        <p14:creationId xmlns:p14="http://schemas.microsoft.com/office/powerpoint/2010/main" val="34103894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A4965AA-48DE-4ACF-A665-87314989AE6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4EE8E351-5C10-4A17-92AF-D34CDE9596D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34B1B74E-962C-4D7F-A052-AB79F8679475}"/>
              </a:ext>
            </a:extLst>
          </p:cNvPr>
          <p:cNvSpPr>
            <a:spLocks noGrp="1"/>
          </p:cNvSpPr>
          <p:nvPr>
            <p:ph type="dt" sz="half" idx="10"/>
          </p:nvPr>
        </p:nvSpPr>
        <p:spPr/>
        <p:txBody>
          <a:bodyPr/>
          <a:lstStyle/>
          <a:p>
            <a:fld id="{0064CA49-C7E8-4D97-B2FD-48AD876C9574}" type="datetimeFigureOut">
              <a:rPr lang="en-IE" smtClean="0"/>
              <a:t>12/01/2023</a:t>
            </a:fld>
            <a:endParaRPr lang="en-IE"/>
          </a:p>
        </p:txBody>
      </p:sp>
      <p:sp>
        <p:nvSpPr>
          <p:cNvPr id="5" name="Footer Placeholder 4">
            <a:extLst>
              <a:ext uri="{FF2B5EF4-FFF2-40B4-BE49-F238E27FC236}">
                <a16:creationId xmlns:a16="http://schemas.microsoft.com/office/drawing/2014/main" id="{F011A436-A3A3-4FD4-8814-351092E3C54E}"/>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6580FAF0-EF44-4887-90B1-A5CD70948249}"/>
              </a:ext>
            </a:extLst>
          </p:cNvPr>
          <p:cNvSpPr>
            <a:spLocks noGrp="1"/>
          </p:cNvSpPr>
          <p:nvPr>
            <p:ph type="sldNum" sz="quarter" idx="12"/>
          </p:nvPr>
        </p:nvSpPr>
        <p:spPr/>
        <p:txBody>
          <a:bodyPr/>
          <a:lstStyle/>
          <a:p>
            <a:fld id="{E72C7273-A503-409B-BA63-685D1E60D718}" type="slidenum">
              <a:rPr lang="en-IE" smtClean="0"/>
              <a:t>‹#›</a:t>
            </a:fld>
            <a:endParaRPr lang="en-IE"/>
          </a:p>
        </p:txBody>
      </p:sp>
    </p:spTree>
    <p:extLst>
      <p:ext uri="{BB962C8B-B14F-4D97-AF65-F5344CB8AC3E}">
        <p14:creationId xmlns:p14="http://schemas.microsoft.com/office/powerpoint/2010/main" val="1394490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1207848-5870-41AC-BAE7-62607E46CF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A44BCD59-5EE4-41C1-90C6-C397DD16F6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95DE2930-6747-4E1E-B023-2E25C87948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64CA49-C7E8-4D97-B2FD-48AD876C9574}" type="datetimeFigureOut">
              <a:rPr lang="en-IE" smtClean="0"/>
              <a:t>12/01/2023</a:t>
            </a:fld>
            <a:endParaRPr lang="en-IE"/>
          </a:p>
        </p:txBody>
      </p:sp>
      <p:sp>
        <p:nvSpPr>
          <p:cNvPr id="5" name="Footer Placeholder 4">
            <a:extLst>
              <a:ext uri="{FF2B5EF4-FFF2-40B4-BE49-F238E27FC236}">
                <a16:creationId xmlns:a16="http://schemas.microsoft.com/office/drawing/2014/main" id="{CE8BA64C-7704-4DCD-BF18-0CA8E2195F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a:extLst>
              <a:ext uri="{FF2B5EF4-FFF2-40B4-BE49-F238E27FC236}">
                <a16:creationId xmlns:a16="http://schemas.microsoft.com/office/drawing/2014/main" id="{A5A1DA7E-C81F-445D-9B1C-F024FCB3F28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2C7273-A503-409B-BA63-685D1E60D718}" type="slidenum">
              <a:rPr lang="en-IE" smtClean="0"/>
              <a:t>‹#›</a:t>
            </a:fld>
            <a:endParaRPr lang="en-IE"/>
          </a:p>
        </p:txBody>
      </p:sp>
    </p:spTree>
    <p:extLst>
      <p:ext uri="{BB962C8B-B14F-4D97-AF65-F5344CB8AC3E}">
        <p14:creationId xmlns:p14="http://schemas.microsoft.com/office/powerpoint/2010/main" val="1019462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9D32F93-50AC-4C46-A5DB-291C60DDB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EE0232C6-F6C1-44FD-B51E-5D16B9AAB1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7601" y="1156927"/>
            <a:ext cx="9613397" cy="1153607"/>
          </a:xfrm>
          <a:prstGeom prst="rect">
            <a:avLst/>
          </a:prstGeom>
        </p:spPr>
      </p:pic>
      <p:sp>
        <p:nvSpPr>
          <p:cNvPr id="12" name="Right Triangle 11">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89FCC69-6923-4C5C-979C-116CA1BA1893}"/>
              </a:ext>
            </a:extLst>
          </p:cNvPr>
          <p:cNvSpPr>
            <a:spLocks noGrp="1"/>
          </p:cNvSpPr>
          <p:nvPr>
            <p:ph type="ctrTitle"/>
          </p:nvPr>
        </p:nvSpPr>
        <p:spPr>
          <a:xfrm>
            <a:off x="1300968" y="2805456"/>
            <a:ext cx="8921672" cy="1713305"/>
          </a:xfrm>
        </p:spPr>
        <p:txBody>
          <a:bodyPr anchor="b">
            <a:normAutofit fontScale="90000"/>
          </a:bodyPr>
          <a:lstStyle/>
          <a:p>
            <a:r>
              <a:rPr lang="en-GB" sz="6800">
                <a:latin typeface="Arial" panose="020B0604020202020204" pitchFamily="34" charset="0"/>
                <a:cs typeface="Arial" panose="020B0604020202020204" pitchFamily="34" charset="0"/>
              </a:rPr>
              <a:t>SICAP Annual Plan    2023 &amp; Review 2022</a:t>
            </a:r>
            <a:endParaRPr lang="en-IE" sz="680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0C9B2E3E-4D5E-4F15-9300-1AF3D2EDB94D}"/>
              </a:ext>
            </a:extLst>
          </p:cNvPr>
          <p:cNvSpPr>
            <a:spLocks noGrp="1"/>
          </p:cNvSpPr>
          <p:nvPr>
            <p:ph type="subTitle" idx="1"/>
          </p:nvPr>
        </p:nvSpPr>
        <p:spPr>
          <a:xfrm>
            <a:off x="1289303" y="4854447"/>
            <a:ext cx="7321298" cy="1041024"/>
          </a:xfrm>
        </p:spPr>
        <p:txBody>
          <a:bodyPr anchor="t">
            <a:normAutofit/>
          </a:bodyPr>
          <a:lstStyle/>
          <a:p>
            <a:pPr algn="l"/>
            <a:r>
              <a:rPr lang="en-GB" sz="1600" b="1">
                <a:latin typeface="Arial" panose="020B0604020202020204" pitchFamily="34" charset="0"/>
                <a:cs typeface="Arial" panose="020B0604020202020204" pitchFamily="34" charset="0"/>
              </a:rPr>
              <a:t>Waterford City &amp; County</a:t>
            </a:r>
          </a:p>
          <a:p>
            <a:pPr algn="l"/>
            <a:r>
              <a:rPr lang="en-GB" sz="1200" b="1">
                <a:latin typeface="Arial" panose="020B0604020202020204" pitchFamily="34" charset="0"/>
                <a:cs typeface="Arial" panose="020B0604020202020204" pitchFamily="34" charset="0"/>
              </a:rPr>
              <a:t>“The aim of SICAP is to reduce poverty and promote social inclusion and equality in Ireland through supporting communities and individuals using community development approaches, engagement and collaboration.”</a:t>
            </a:r>
            <a:endParaRPr lang="en-IE" sz="1200" b="1">
              <a:latin typeface="Arial" panose="020B0604020202020204" pitchFamily="34" charset="0"/>
              <a:cs typeface="Arial" panose="020B0604020202020204" pitchFamily="34" charset="0"/>
            </a:endParaRPr>
          </a:p>
          <a:p>
            <a:pPr algn="l"/>
            <a:endParaRPr lang="en-IE" sz="1100"/>
          </a:p>
        </p:txBody>
      </p:sp>
    </p:spTree>
    <p:extLst>
      <p:ext uri="{BB962C8B-B14F-4D97-AF65-F5344CB8AC3E}">
        <p14:creationId xmlns:p14="http://schemas.microsoft.com/office/powerpoint/2010/main" val="3955785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CE38C-5AE8-4950-9024-22C03BCD0370}"/>
              </a:ext>
            </a:extLst>
          </p:cNvPr>
          <p:cNvSpPr>
            <a:spLocks noGrp="1"/>
          </p:cNvSpPr>
          <p:nvPr>
            <p:ph type="title"/>
          </p:nvPr>
        </p:nvSpPr>
        <p:spPr>
          <a:xfrm>
            <a:off x="1656522" y="507843"/>
            <a:ext cx="9912626" cy="1052642"/>
          </a:xfrm>
          <a:solidFill>
            <a:srgbClr val="00B0F0"/>
          </a:solidFill>
        </p:spPr>
        <p:txBody>
          <a:bodyPr vert="horz" lIns="91440" tIns="45720" rIns="91440" bIns="45720" rtlCol="0" anchor="ctr">
            <a:normAutofit/>
          </a:bodyPr>
          <a:lstStyle/>
          <a:p>
            <a:pPr algn="ctr"/>
            <a:r>
              <a:rPr lang="en-US" kern="1200">
                <a:solidFill>
                  <a:schemeClr val="tx1"/>
                </a:solidFill>
                <a:latin typeface="Arial" panose="020B0604020202020204" pitchFamily="34" charset="0"/>
                <a:cs typeface="Arial" panose="020B0604020202020204" pitchFamily="34" charset="0"/>
              </a:rPr>
              <a:t>2022 KPI Achievement</a:t>
            </a:r>
          </a:p>
        </p:txBody>
      </p:sp>
      <p:pic>
        <p:nvPicPr>
          <p:cNvPr id="5" name="Content Placeholder 4" descr="Bullseye with solid fill">
            <a:extLst>
              <a:ext uri="{FF2B5EF4-FFF2-40B4-BE49-F238E27FC236}">
                <a16:creationId xmlns:a16="http://schemas.microsoft.com/office/drawing/2014/main" id="{F5C97FFF-9E4E-423A-AFDB-4260789874B1}"/>
              </a:ext>
            </a:extLst>
          </p:cNvPr>
          <p:cNvPicPr>
            <a:picLocks noGrp="1" noChangeAspect="1"/>
          </p:cNvPicPr>
          <p:nvPr>
            <p:ph idx="1"/>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55400" y="2482570"/>
            <a:ext cx="2446572" cy="2446572"/>
          </a:xfrm>
          <a:prstGeom prst="rect">
            <a:avLst/>
          </a:prstGeom>
        </p:spPr>
      </p:pic>
      <p:sp>
        <p:nvSpPr>
          <p:cNvPr id="6" name="TextBox 5">
            <a:extLst>
              <a:ext uri="{FF2B5EF4-FFF2-40B4-BE49-F238E27FC236}">
                <a16:creationId xmlns:a16="http://schemas.microsoft.com/office/drawing/2014/main" id="{0943577A-FAF6-4F40-934A-D8C467DB3F1B}"/>
              </a:ext>
            </a:extLst>
          </p:cNvPr>
          <p:cNvSpPr txBox="1"/>
          <p:nvPr/>
        </p:nvSpPr>
        <p:spPr>
          <a:xfrm>
            <a:off x="838200" y="2482569"/>
            <a:ext cx="8417199" cy="3694393"/>
          </a:xfrm>
          <a:prstGeom prst="rect">
            <a:avLst/>
          </a:prstGeom>
        </p:spPr>
        <p:txBody>
          <a:bodyPr vert="horz" lIns="91440" tIns="45720" rIns="91440" bIns="45720" rtlCol="0">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G1 KPI Target </a:t>
            </a:r>
            <a:r>
              <a:rPr lang="en-US" sz="2000">
                <a:solidFill>
                  <a:prstClr val="black"/>
                </a:solidFill>
                <a:highlight>
                  <a:srgbClr val="FFFF00"/>
                </a:highlight>
                <a:latin typeface="Arial" panose="020B0604020202020204" pitchFamily="34" charset="0"/>
                <a:cs typeface="Arial" panose="020B0604020202020204" pitchFamily="34" charset="0"/>
              </a:rPr>
              <a:t>65</a:t>
            </a:r>
            <a:r>
              <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LCGs 				Actual </a:t>
            </a:r>
            <a:r>
              <a:rPr lang="en-US" sz="2000">
                <a:solidFill>
                  <a:prstClr val="black"/>
                </a:solidFill>
                <a:highlight>
                  <a:srgbClr val="FFFF00"/>
                </a:highlight>
                <a:latin typeface="Arial" panose="020B0604020202020204" pitchFamily="34" charset="0"/>
                <a:cs typeface="Arial" panose="020B0604020202020204" pitchFamily="34" charset="0"/>
              </a:rPr>
              <a:t>65</a:t>
            </a:r>
            <a:endParaRPr kumimoji="0" lang="en-US" sz="2000" b="0" i="0" u="none" strike="noStrike" kern="1200" cap="none" spc="0" normalizeH="0" baseline="0" noProof="0">
              <a:ln>
                <a:noFill/>
              </a:ln>
              <a:solidFill>
                <a:prstClr val="black"/>
              </a:solidFill>
              <a:effectLst/>
              <a:highlight>
                <a:srgbClr val="FFFF00"/>
              </a:highligh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G2 KPI Target </a:t>
            </a:r>
            <a:r>
              <a:rPr lang="en-US" sz="2000" b="1">
                <a:solidFill>
                  <a:prstClr val="black"/>
                </a:solidFill>
                <a:highlight>
                  <a:srgbClr val="FFFF00"/>
                </a:highlight>
                <a:latin typeface="Arial" panose="020B0604020202020204" pitchFamily="34" charset="0"/>
                <a:cs typeface="Arial" panose="020B0604020202020204" pitchFamily="34" charset="0"/>
              </a:rPr>
              <a:t>953</a:t>
            </a:r>
            <a:r>
              <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Individuals			Actual </a:t>
            </a:r>
            <a:r>
              <a:rPr lang="en-US" sz="2000" b="1">
                <a:solidFill>
                  <a:prstClr val="black"/>
                </a:solidFill>
                <a:highlight>
                  <a:srgbClr val="FFFF00"/>
                </a:highlight>
                <a:latin typeface="Arial" panose="020B0604020202020204" pitchFamily="34" charset="0"/>
                <a:cs typeface="Arial" panose="020B0604020202020204" pitchFamily="34" charset="0"/>
              </a:rPr>
              <a:t>999</a:t>
            </a:r>
            <a:endParaRPr kumimoji="0" lang="en-US" sz="2000" b="1" i="0" u="none" strike="noStrike" kern="1200" cap="none" spc="0" normalizeH="0" baseline="0" noProof="0">
              <a:ln>
                <a:noFill/>
              </a:ln>
              <a:solidFill>
                <a:prstClr val="black"/>
              </a:solidFill>
              <a:effectLst/>
              <a:highlight>
                <a:srgbClr val="FFFF00"/>
              </a:highligh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a:lnSpc>
                <a:spcPct val="90000"/>
              </a:lnSpc>
              <a:spcAft>
                <a:spcPts val="600"/>
              </a:spcAft>
            </a:pPr>
            <a:r>
              <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G2 KPI Target </a:t>
            </a:r>
            <a:r>
              <a:rPr kumimoji="0" lang="en-US" sz="2000" b="1" i="0" u="none" strike="noStrike" kern="1200" cap="none" spc="0" normalizeH="0" baseline="0" noProof="0">
                <a:ln>
                  <a:noFill/>
                </a:ln>
                <a:solidFill>
                  <a:prstClr val="black"/>
                </a:solidFill>
                <a:effectLst/>
                <a:highlight>
                  <a:srgbClr val="FFFF00"/>
                </a:highlight>
                <a:uLnTx/>
                <a:uFillTx/>
                <a:latin typeface="Arial" panose="020B0604020202020204" pitchFamily="34" charset="0"/>
                <a:ea typeface="+mn-ea"/>
                <a:cs typeface="Arial" panose="020B0604020202020204" pitchFamily="34" charset="0"/>
              </a:rPr>
              <a:t>37%</a:t>
            </a:r>
            <a:r>
              <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Disadvantage Area		Actual </a:t>
            </a:r>
            <a:r>
              <a:rPr lang="en-GB" sz="2000" b="1">
                <a:highlight>
                  <a:srgbClr val="FFFF00"/>
                </a:highlight>
              </a:rPr>
              <a:t>27.49%</a:t>
            </a: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2000" b="0" i="0" u="none" strike="noStrike" kern="1200" cap="none" spc="0" normalizeH="0" baseline="0" noProof="0">
              <a:ln>
                <a:noFill/>
              </a:ln>
              <a:solidFill>
                <a:prstClr val="black"/>
              </a:solidFill>
              <a:effectLst/>
              <a:highlight>
                <a:srgbClr val="FFFF00"/>
              </a:highligh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4" name="Picture 3" descr="Logo, company name&#10;&#10;Description automatically generated">
            <a:extLst>
              <a:ext uri="{FF2B5EF4-FFF2-40B4-BE49-F238E27FC236}">
                <a16:creationId xmlns:a16="http://schemas.microsoft.com/office/drawing/2014/main" id="{9BB7E602-DF17-497F-8BC8-075DD1F20B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162" y="462909"/>
            <a:ext cx="1162621" cy="1270771"/>
          </a:xfrm>
          <a:prstGeom prst="rect">
            <a:avLst/>
          </a:prstGeom>
        </p:spPr>
      </p:pic>
    </p:spTree>
    <p:extLst>
      <p:ext uri="{BB962C8B-B14F-4D97-AF65-F5344CB8AC3E}">
        <p14:creationId xmlns:p14="http://schemas.microsoft.com/office/powerpoint/2010/main" val="4085821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4AC4B-C25F-181A-C660-2A9F4BFC8D91}"/>
              </a:ext>
            </a:extLst>
          </p:cNvPr>
          <p:cNvSpPr>
            <a:spLocks noGrp="1"/>
          </p:cNvSpPr>
          <p:nvPr>
            <p:ph type="title"/>
          </p:nvPr>
        </p:nvSpPr>
        <p:spPr>
          <a:xfrm>
            <a:off x="838200" y="365126"/>
            <a:ext cx="10515600" cy="784886"/>
          </a:xfrm>
          <a:solidFill>
            <a:srgbClr val="FFC000"/>
          </a:solidFill>
        </p:spPr>
        <p:txBody>
          <a:bodyPr/>
          <a:lstStyle/>
          <a:p>
            <a:pPr algn="ctr"/>
            <a:r>
              <a:rPr lang="en-GB"/>
              <a:t>Goal 1 2022 Annual Report</a:t>
            </a:r>
            <a:endParaRPr lang="en-IE"/>
          </a:p>
        </p:txBody>
      </p:sp>
      <p:sp>
        <p:nvSpPr>
          <p:cNvPr id="3" name="Content Placeholder 2">
            <a:extLst>
              <a:ext uri="{FF2B5EF4-FFF2-40B4-BE49-F238E27FC236}">
                <a16:creationId xmlns:a16="http://schemas.microsoft.com/office/drawing/2014/main" id="{4277D53D-1C39-47E3-F9B6-86F057733846}"/>
              </a:ext>
            </a:extLst>
          </p:cNvPr>
          <p:cNvSpPr>
            <a:spLocks noGrp="1"/>
          </p:cNvSpPr>
          <p:nvPr>
            <p:ph idx="1"/>
          </p:nvPr>
        </p:nvSpPr>
        <p:spPr>
          <a:xfrm>
            <a:off x="838200" y="1211720"/>
            <a:ext cx="10515600" cy="4965243"/>
          </a:xfrm>
        </p:spPr>
        <p:txBody>
          <a:bodyPr>
            <a:normAutofit lnSpcReduction="10000"/>
          </a:bodyPr>
          <a:lstStyle/>
          <a:p>
            <a:pPr marL="0" indent="0">
              <a:buNone/>
            </a:pPr>
            <a:r>
              <a:rPr lang="en-GB" sz="2400"/>
              <a:t>Key LCG updates:</a:t>
            </a:r>
          </a:p>
          <a:p>
            <a:pPr marL="0" indent="0">
              <a:buNone/>
            </a:pPr>
            <a:r>
              <a:rPr lang="en-GB" sz="2400"/>
              <a:t>65 LCGs received developmental supports which included:</a:t>
            </a:r>
          </a:p>
          <a:p>
            <a:pPr>
              <a:buSzPct val="75000"/>
              <a:buFont typeface="Wingdings" panose="05000000000000000000" pitchFamily="2" charset="2"/>
              <a:buChar char="Ø"/>
            </a:pPr>
            <a:r>
              <a:rPr lang="en-GB" sz="2400"/>
              <a:t> Governance </a:t>
            </a:r>
            <a:r>
              <a:rPr lang="en-GB" sz="2400" err="1"/>
              <a:t>e.</a:t>
            </a:r>
            <a:r>
              <a:rPr lang="en-GB" sz="2400"/>
              <a:t>g. committee structures, CRA registration etc.</a:t>
            </a:r>
          </a:p>
          <a:p>
            <a:pPr>
              <a:buSzPct val="75000"/>
              <a:buFont typeface="Wingdings" panose="05000000000000000000" pitchFamily="2" charset="2"/>
              <a:buChar char="Ø"/>
            </a:pPr>
            <a:r>
              <a:rPr lang="en-GB" sz="2400"/>
              <a:t> Progression of actions identified in Annual Support Plans</a:t>
            </a:r>
          </a:p>
          <a:p>
            <a:pPr>
              <a:buSzPct val="75000"/>
              <a:buFont typeface="Wingdings" panose="05000000000000000000" pitchFamily="2" charset="2"/>
              <a:buChar char="Ø"/>
            </a:pPr>
            <a:r>
              <a:rPr lang="en-GB" sz="2400"/>
              <a:t> Mentoring supports to community leaders</a:t>
            </a:r>
          </a:p>
          <a:p>
            <a:pPr>
              <a:buSzPct val="75000"/>
              <a:buFont typeface="Wingdings" panose="05000000000000000000" pitchFamily="2" charset="2"/>
              <a:buChar char="Ø"/>
            </a:pPr>
            <a:r>
              <a:rPr lang="en-GB" sz="2400"/>
              <a:t> Administration inc. grant applications, budgeting, reports etc.</a:t>
            </a:r>
          </a:p>
          <a:p>
            <a:pPr>
              <a:buSzPct val="75000"/>
              <a:buFont typeface="Wingdings" panose="05000000000000000000" pitchFamily="2" charset="2"/>
              <a:buChar char="Ø"/>
            </a:pPr>
            <a:r>
              <a:rPr lang="en-GB" sz="2400"/>
              <a:t> SICAP grants – 50 LCGs supported</a:t>
            </a:r>
          </a:p>
          <a:p>
            <a:pPr marL="0" indent="0">
              <a:buSzPct val="75000"/>
              <a:buNone/>
            </a:pPr>
            <a:r>
              <a:rPr lang="en-GB" sz="2400"/>
              <a:t>100% voluntary Boards/Committees with 75% no staffing</a:t>
            </a:r>
          </a:p>
          <a:p>
            <a:pPr marL="0" indent="0">
              <a:buNone/>
            </a:pPr>
            <a:r>
              <a:rPr lang="en-GB" sz="2400"/>
              <a:t>#CommunityWorks! booklet launched with weekly social media</a:t>
            </a:r>
          </a:p>
          <a:p>
            <a:pPr marL="0" marR="0" lvl="0" indent="0" algn="ctr" defTabSz="457200" rtl="0" eaLnBrk="1" fontAlgn="auto" latinLnBrk="0" hangingPunct="1">
              <a:lnSpc>
                <a:spcPct val="100000"/>
              </a:lnSpc>
              <a:spcBef>
                <a:spcPts val="1000"/>
              </a:spcBef>
              <a:spcAft>
                <a:spcPts val="0"/>
              </a:spcAft>
              <a:buClr>
                <a:srgbClr val="90C226"/>
              </a:buClr>
              <a:buSzPct val="80000"/>
              <a:buFont typeface="Wingdings 3" charset="2"/>
              <a:buNone/>
              <a:tabLst/>
              <a:defRPr/>
            </a:pPr>
            <a:r>
              <a:rPr kumimoji="0" lang="en-GB" sz="2400" b="0" i="1" u="none" strike="noStrike" kern="1200" cap="none" spc="0" normalizeH="0" baseline="0" noProof="0">
                <a:ln>
                  <a:noFill/>
                </a:ln>
                <a:solidFill>
                  <a:prstClr val="black">
                    <a:lumMod val="75000"/>
                    <a:lumOff val="25000"/>
                  </a:prstClr>
                </a:solidFill>
                <a:effectLst/>
                <a:uLnTx/>
                <a:uFillTx/>
                <a:latin typeface="Calibri" panose="020F0502020204030204" pitchFamily="34" charset="0"/>
                <a:ea typeface="+mn-ea"/>
                <a:cs typeface="Calibri" panose="020F0502020204030204" pitchFamily="34" charset="0"/>
              </a:rPr>
              <a:t>‘At a time when I did not see if our group would survive (post-Covid) this project reminded us of why we came together and what we were proud of achieving. Can’t wait for us to get back to our activities’ ‘David’ Men’s Shed</a:t>
            </a:r>
          </a:p>
          <a:p>
            <a:pPr marL="0" indent="0">
              <a:buNone/>
            </a:pPr>
            <a:endParaRPr lang="en-GB" sz="2400"/>
          </a:p>
          <a:p>
            <a:pPr marL="0" indent="0">
              <a:buNone/>
            </a:pPr>
            <a:endParaRPr lang="en-GB"/>
          </a:p>
          <a:p>
            <a:pPr marL="0" indent="0">
              <a:buNone/>
            </a:pPr>
            <a:endParaRPr lang="en-IE"/>
          </a:p>
        </p:txBody>
      </p:sp>
    </p:spTree>
    <p:extLst>
      <p:ext uri="{BB962C8B-B14F-4D97-AF65-F5344CB8AC3E}">
        <p14:creationId xmlns:p14="http://schemas.microsoft.com/office/powerpoint/2010/main" val="8187459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4AC4B-C25F-181A-C660-2A9F4BFC8D91}"/>
              </a:ext>
            </a:extLst>
          </p:cNvPr>
          <p:cNvSpPr>
            <a:spLocks noGrp="1"/>
          </p:cNvSpPr>
          <p:nvPr>
            <p:ph type="title"/>
          </p:nvPr>
        </p:nvSpPr>
        <p:spPr>
          <a:xfrm>
            <a:off x="838200" y="365126"/>
            <a:ext cx="10515600" cy="930742"/>
          </a:xfrm>
          <a:solidFill>
            <a:srgbClr val="FFC000"/>
          </a:solidFill>
        </p:spPr>
        <p:txBody>
          <a:bodyPr/>
          <a:lstStyle/>
          <a:p>
            <a:pPr algn="ctr"/>
            <a:r>
              <a:rPr lang="en-GB"/>
              <a:t>Goal 1 2022 Annual Report</a:t>
            </a:r>
            <a:endParaRPr lang="en-IE"/>
          </a:p>
        </p:txBody>
      </p:sp>
      <p:sp>
        <p:nvSpPr>
          <p:cNvPr id="3" name="Content Placeholder 2">
            <a:extLst>
              <a:ext uri="{FF2B5EF4-FFF2-40B4-BE49-F238E27FC236}">
                <a16:creationId xmlns:a16="http://schemas.microsoft.com/office/drawing/2014/main" id="{4277D53D-1C39-47E3-F9B6-86F057733846}"/>
              </a:ext>
            </a:extLst>
          </p:cNvPr>
          <p:cNvSpPr>
            <a:spLocks noGrp="1"/>
          </p:cNvSpPr>
          <p:nvPr>
            <p:ph idx="1"/>
          </p:nvPr>
        </p:nvSpPr>
        <p:spPr>
          <a:xfrm>
            <a:off x="838200" y="1419283"/>
            <a:ext cx="10515600" cy="4757680"/>
          </a:xfrm>
        </p:spPr>
        <p:txBody>
          <a:bodyPr>
            <a:normAutofit lnSpcReduction="10000"/>
          </a:bodyPr>
          <a:lstStyle/>
          <a:p>
            <a:pPr marL="0" indent="0">
              <a:buNone/>
            </a:pPr>
            <a:r>
              <a:rPr lang="en-GB"/>
              <a:t>Reports, Strategies &amp; Collaborations:</a:t>
            </a:r>
          </a:p>
          <a:p>
            <a:pPr marL="449263" indent="-447675">
              <a:buSzPct val="75000"/>
              <a:buFont typeface="Wingdings" panose="05000000000000000000" pitchFamily="2" charset="2"/>
              <a:buChar char="Ø"/>
            </a:pPr>
            <a:r>
              <a:rPr lang="en-IE"/>
              <a:t> Evaluation Report on </a:t>
            </a:r>
            <a:r>
              <a:rPr lang="en-GB"/>
              <a:t>Needs of Community-Based Social Enterprises</a:t>
            </a:r>
          </a:p>
          <a:p>
            <a:pPr marL="449263" indent="-447675">
              <a:buSzPct val="75000"/>
              <a:buFont typeface="Wingdings" panose="05000000000000000000" pitchFamily="2" charset="2"/>
              <a:buChar char="Ø"/>
            </a:pPr>
            <a:r>
              <a:rPr lang="en-GB"/>
              <a:t> Report on Atelier Roma Project’s Covid-19 Outreach Project (seminar held in November)</a:t>
            </a:r>
          </a:p>
          <a:p>
            <a:pPr marL="449263" indent="-447675">
              <a:buSzPct val="75000"/>
              <a:buFont typeface="Wingdings" panose="05000000000000000000" pitchFamily="2" charset="2"/>
              <a:buChar char="Ø"/>
            </a:pPr>
            <a:r>
              <a:rPr lang="en-GB"/>
              <a:t> Waterford Migrant Integration Strategy (co-funded project coordinator)</a:t>
            </a:r>
          </a:p>
          <a:p>
            <a:pPr marL="0" indent="0">
              <a:buNone/>
            </a:pPr>
            <a:r>
              <a:rPr lang="en-GB"/>
              <a:t>Other structures included:</a:t>
            </a:r>
          </a:p>
          <a:p>
            <a:pPr marL="0" indent="0">
              <a:buNone/>
            </a:pPr>
            <a:r>
              <a:rPr lang="en-GB"/>
              <a:t>Traveller Interagency Group, Roma Interagency Group, Waterford Age Friendly Strategy (&amp; strategy sub-group), West Waterford F&amp;C Hub, Waterford Volunteer Centre, Well Waterford &amp; local community networks</a:t>
            </a:r>
            <a:endParaRPr lang="en-IE"/>
          </a:p>
        </p:txBody>
      </p:sp>
    </p:spTree>
    <p:extLst>
      <p:ext uri="{BB962C8B-B14F-4D97-AF65-F5344CB8AC3E}">
        <p14:creationId xmlns:p14="http://schemas.microsoft.com/office/powerpoint/2010/main" val="56819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4AC4B-C25F-181A-C660-2A9F4BFC8D91}"/>
              </a:ext>
            </a:extLst>
          </p:cNvPr>
          <p:cNvSpPr>
            <a:spLocks noGrp="1"/>
          </p:cNvSpPr>
          <p:nvPr>
            <p:ph type="title"/>
          </p:nvPr>
        </p:nvSpPr>
        <p:spPr>
          <a:xfrm>
            <a:off x="838200" y="365126"/>
            <a:ext cx="10515600" cy="930742"/>
          </a:xfrm>
          <a:solidFill>
            <a:srgbClr val="FFC000"/>
          </a:solidFill>
        </p:spPr>
        <p:txBody>
          <a:bodyPr/>
          <a:lstStyle/>
          <a:p>
            <a:pPr algn="ctr"/>
            <a:r>
              <a:rPr lang="en-GB"/>
              <a:t>Goal 1 Ukrainian Community Response</a:t>
            </a:r>
            <a:endParaRPr lang="en-IE"/>
          </a:p>
        </p:txBody>
      </p:sp>
      <p:sp>
        <p:nvSpPr>
          <p:cNvPr id="3" name="Content Placeholder 2">
            <a:extLst>
              <a:ext uri="{FF2B5EF4-FFF2-40B4-BE49-F238E27FC236}">
                <a16:creationId xmlns:a16="http://schemas.microsoft.com/office/drawing/2014/main" id="{4277D53D-1C39-47E3-F9B6-86F057733846}"/>
              </a:ext>
            </a:extLst>
          </p:cNvPr>
          <p:cNvSpPr>
            <a:spLocks noGrp="1"/>
          </p:cNvSpPr>
          <p:nvPr>
            <p:ph idx="1"/>
          </p:nvPr>
        </p:nvSpPr>
        <p:spPr>
          <a:xfrm>
            <a:off x="838200" y="1419283"/>
            <a:ext cx="10515600" cy="4959078"/>
          </a:xfrm>
        </p:spPr>
        <p:txBody>
          <a:bodyPr>
            <a:normAutofit fontScale="92500"/>
          </a:bodyPr>
          <a:lstStyle/>
          <a:p>
            <a:pPr marL="0" indent="0">
              <a:buNone/>
            </a:pPr>
            <a:r>
              <a:rPr lang="en-GB"/>
              <a:t>Key actions included:</a:t>
            </a:r>
          </a:p>
          <a:p>
            <a:pPr marL="269875" indent="-269875">
              <a:buSzPct val="75000"/>
              <a:buFont typeface="Wingdings" panose="05000000000000000000" pitchFamily="2" charset="2"/>
              <a:buChar char="Ø"/>
            </a:pPr>
            <a:r>
              <a:rPr lang="en-GB"/>
              <a:t>Waterford Ukrainian Community Response Committee &amp; national </a:t>
            </a:r>
            <a:r>
              <a:rPr lang="en-GB" err="1"/>
              <a:t>foras</a:t>
            </a:r>
            <a:endParaRPr lang="en-GB"/>
          </a:p>
          <a:p>
            <a:pPr marL="269875" indent="-269875">
              <a:buSzPct val="75000"/>
              <a:buFont typeface="Wingdings" panose="05000000000000000000" pitchFamily="2" charset="2"/>
              <a:buChar char="Ø"/>
            </a:pPr>
            <a:r>
              <a:rPr lang="en-GB"/>
              <a:t>Full deployment of G1 team (x 5) from March to September – supported establishment of 4 Rest Centres with WC&amp;CC and those residing in hotels</a:t>
            </a:r>
          </a:p>
          <a:p>
            <a:pPr marL="269875" indent="-269875">
              <a:buSzPct val="75000"/>
              <a:buFont typeface="Wingdings" panose="05000000000000000000" pitchFamily="2" charset="2"/>
              <a:buChar char="Ø"/>
            </a:pPr>
            <a:r>
              <a:rPr lang="en-GB"/>
              <a:t>DRCD funding (August) supported 1 F/T &amp; 2 P/T workers (2 translators)</a:t>
            </a:r>
          </a:p>
          <a:p>
            <a:pPr marL="269875" indent="-269875">
              <a:buSzPct val="75000"/>
              <a:buFont typeface="Wingdings" panose="05000000000000000000" pitchFamily="2" charset="2"/>
              <a:buChar char="Ø"/>
            </a:pPr>
            <a:r>
              <a:rPr lang="en-GB"/>
              <a:t>Focus on those moving from Rest Centres to pledged accommodation, hotels and long-term housing with staff visiting to provide supports</a:t>
            </a:r>
          </a:p>
          <a:p>
            <a:pPr marL="269875" indent="-269875">
              <a:buSzPct val="75000"/>
              <a:buFont typeface="Wingdings" panose="05000000000000000000" pitchFamily="2" charset="2"/>
              <a:buChar char="Ø"/>
            </a:pPr>
            <a:r>
              <a:rPr lang="en-GB"/>
              <a:t>Ongoing work includes Coffee/Information mornings, Life in Ireland sessions, information dissemination, translation supports, access to services &amp; supports etc.</a:t>
            </a:r>
          </a:p>
          <a:p>
            <a:pPr marL="0" indent="0">
              <a:buNone/>
            </a:pPr>
            <a:r>
              <a:rPr lang="en-GB"/>
              <a:t> </a:t>
            </a:r>
            <a:endParaRPr lang="en-IE"/>
          </a:p>
        </p:txBody>
      </p:sp>
    </p:spTree>
    <p:extLst>
      <p:ext uri="{BB962C8B-B14F-4D97-AF65-F5344CB8AC3E}">
        <p14:creationId xmlns:p14="http://schemas.microsoft.com/office/powerpoint/2010/main" val="25664725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579B7-49AB-CB40-7817-1C50CE04EAEA}"/>
              </a:ext>
            </a:extLst>
          </p:cNvPr>
          <p:cNvSpPr>
            <a:spLocks noGrp="1"/>
          </p:cNvSpPr>
          <p:nvPr>
            <p:ph type="title"/>
          </p:nvPr>
        </p:nvSpPr>
        <p:spPr>
          <a:xfrm>
            <a:off x="838200" y="365126"/>
            <a:ext cx="10515600" cy="907084"/>
          </a:xfrm>
        </p:spPr>
        <p:txBody>
          <a:bodyPr/>
          <a:lstStyle/>
          <a:p>
            <a:r>
              <a:rPr lang="en-GB" b="1"/>
              <a:t>Goal 2 Issues of note from 2022</a:t>
            </a:r>
            <a:endParaRPr lang="en-IE" b="1"/>
          </a:p>
        </p:txBody>
      </p:sp>
      <p:sp>
        <p:nvSpPr>
          <p:cNvPr id="3" name="Content Placeholder 2">
            <a:extLst>
              <a:ext uri="{FF2B5EF4-FFF2-40B4-BE49-F238E27FC236}">
                <a16:creationId xmlns:a16="http://schemas.microsoft.com/office/drawing/2014/main" id="{1FF012F7-1756-6991-F437-035A387FD6B0}"/>
              </a:ext>
            </a:extLst>
          </p:cNvPr>
          <p:cNvSpPr>
            <a:spLocks noGrp="1"/>
          </p:cNvSpPr>
          <p:nvPr>
            <p:ph idx="1"/>
          </p:nvPr>
        </p:nvSpPr>
        <p:spPr>
          <a:xfrm>
            <a:off x="838200" y="1399121"/>
            <a:ext cx="10515600" cy="5041452"/>
          </a:xfrm>
        </p:spPr>
        <p:txBody>
          <a:bodyPr>
            <a:normAutofit fontScale="92500" lnSpcReduction="10000"/>
          </a:bodyPr>
          <a:lstStyle/>
          <a:p>
            <a:pPr>
              <a:buFont typeface="Wingdings" panose="05000000000000000000" pitchFamily="2" charset="2"/>
              <a:buChar char="§"/>
            </a:pPr>
            <a:r>
              <a:rPr lang="en-GB" sz="2400"/>
              <a:t>Number of men engaged 2022 = </a:t>
            </a:r>
            <a:r>
              <a:rPr lang="en-GB" sz="2400" b="1">
                <a:solidFill>
                  <a:srgbClr val="FF0000"/>
                </a:solidFill>
              </a:rPr>
              <a:t>427 / 42.7%</a:t>
            </a:r>
          </a:p>
          <a:p>
            <a:pPr>
              <a:buFont typeface="Wingdings" panose="05000000000000000000" pitchFamily="2" charset="2"/>
              <a:buChar char="§"/>
            </a:pPr>
            <a:r>
              <a:rPr lang="en-GB" sz="2400"/>
              <a:t>Number of interventions &amp; Outputs per IB in 2022 &gt;2 = </a:t>
            </a:r>
            <a:r>
              <a:rPr lang="en-GB" sz="2400" b="1">
                <a:solidFill>
                  <a:srgbClr val="7030A0"/>
                </a:solidFill>
              </a:rPr>
              <a:t>599 IBs / 59.9%</a:t>
            </a:r>
          </a:p>
          <a:p>
            <a:r>
              <a:rPr lang="en-GB" sz="2400"/>
              <a:t>Persons with a Disability: </a:t>
            </a:r>
            <a:r>
              <a:rPr lang="en-GB" sz="2400" b="1">
                <a:solidFill>
                  <a:srgbClr val="0070C0"/>
                </a:solidFill>
              </a:rPr>
              <a:t>146 individuals / 14.6%</a:t>
            </a:r>
          </a:p>
          <a:p>
            <a:r>
              <a:rPr lang="en-GB" sz="2400"/>
              <a:t>Number of DEASP IB referrals in 2022: </a:t>
            </a:r>
            <a:r>
              <a:rPr lang="en-GB" sz="2400" b="1">
                <a:solidFill>
                  <a:srgbClr val="0070C0"/>
                </a:solidFill>
              </a:rPr>
              <a:t>170</a:t>
            </a:r>
            <a:endParaRPr lang="en-GB" sz="2400" b="1">
              <a:solidFill>
                <a:srgbClr val="7030A0"/>
              </a:solidFill>
            </a:endParaRPr>
          </a:p>
          <a:p>
            <a:pPr marL="0" indent="0">
              <a:buNone/>
            </a:pPr>
            <a:r>
              <a:rPr lang="en-GB" sz="2000" b="1" u="sng"/>
              <a:t>National Priorities; </a:t>
            </a:r>
          </a:p>
          <a:p>
            <a:pPr marL="0" indent="0">
              <a:buNone/>
            </a:pPr>
            <a:r>
              <a:rPr lang="en-GB" sz="2000"/>
              <a:t>LTU caseload 2022: </a:t>
            </a:r>
            <a:r>
              <a:rPr lang="en-GB" sz="2000" b="1">
                <a:solidFill>
                  <a:srgbClr val="0070C0"/>
                </a:solidFill>
              </a:rPr>
              <a:t>unemployed &gt;13 months = </a:t>
            </a:r>
            <a:r>
              <a:rPr lang="en-GB" sz="2200" b="1">
                <a:solidFill>
                  <a:srgbClr val="0070C0"/>
                </a:solidFill>
              </a:rPr>
              <a:t>237 individuals /26%</a:t>
            </a:r>
          </a:p>
          <a:p>
            <a:pPr marL="0" indent="0">
              <a:buNone/>
            </a:pPr>
            <a:r>
              <a:rPr lang="en-GB" sz="2000"/>
              <a:t>Older People caseload 2022: </a:t>
            </a:r>
            <a:r>
              <a:rPr lang="en-GB" sz="2200" b="1">
                <a:solidFill>
                  <a:srgbClr val="0070C0"/>
                </a:solidFill>
              </a:rPr>
              <a:t>55-65 = 128/Over 65 = 77 individuals. Total over 55 = 20.5%</a:t>
            </a:r>
          </a:p>
          <a:p>
            <a:pPr marL="0" indent="0">
              <a:buNone/>
            </a:pPr>
            <a:r>
              <a:rPr lang="en-GB" sz="2000"/>
              <a:t>New Communities caseload 2022: </a:t>
            </a:r>
            <a:r>
              <a:rPr lang="en-GB" sz="2200" b="1">
                <a:solidFill>
                  <a:srgbClr val="0070C0"/>
                </a:solidFill>
              </a:rPr>
              <a:t>237 individuals / 23.7%</a:t>
            </a:r>
          </a:p>
          <a:p>
            <a:r>
              <a:rPr lang="en-GB" sz="1800"/>
              <a:t>Asylum Seeker = 27 individuals. </a:t>
            </a:r>
          </a:p>
          <a:p>
            <a:r>
              <a:rPr lang="en-GB" sz="1800"/>
              <a:t>Migrant Experiencing Socio-Economic Disadvantage = 42 individuals. </a:t>
            </a:r>
          </a:p>
          <a:p>
            <a:r>
              <a:rPr lang="en-GB" sz="1800"/>
              <a:t>Refugee = 169 individuals</a:t>
            </a:r>
          </a:p>
          <a:p>
            <a:pPr marL="0" indent="0">
              <a:buNone/>
            </a:pPr>
            <a:r>
              <a:rPr lang="en-GB" sz="1800" b="1"/>
              <a:t>SICAP Registered Ukrainians 2022 = 150</a:t>
            </a:r>
          </a:p>
          <a:p>
            <a:pPr marL="0" indent="0">
              <a:buNone/>
            </a:pPr>
            <a:r>
              <a:rPr lang="en-GB" sz="1800" b="1"/>
              <a:t>Failte </a:t>
            </a:r>
            <a:r>
              <a:rPr lang="en-GB" sz="1800" b="1" err="1"/>
              <a:t>Isteach</a:t>
            </a:r>
            <a:r>
              <a:rPr lang="en-GB" sz="1800" b="1"/>
              <a:t> = 300+ (N/C) engaged in English Conversation Classes across 17 venues with 50 volunteer tutors</a:t>
            </a:r>
          </a:p>
          <a:p>
            <a:pPr marL="0" indent="0">
              <a:buNone/>
            </a:pPr>
            <a:r>
              <a:rPr lang="en-GB" sz="1800" b="1"/>
              <a:t>Children &amp; Families (N/C) – 857</a:t>
            </a:r>
          </a:p>
          <a:p>
            <a:pPr marL="0" indent="0">
              <a:buNone/>
            </a:pPr>
            <a:endParaRPr lang="en-GB" sz="1800"/>
          </a:p>
          <a:p>
            <a:pPr marL="0" indent="0">
              <a:buNone/>
            </a:pPr>
            <a:endParaRPr lang="en-GB" sz="1600"/>
          </a:p>
          <a:p>
            <a:pPr marL="914400" lvl="2" indent="0">
              <a:buNone/>
            </a:pPr>
            <a:endParaRPr lang="en-IE" sz="1600"/>
          </a:p>
          <a:p>
            <a:endParaRPr lang="en-GB"/>
          </a:p>
          <a:p>
            <a:endParaRPr lang="en-IE"/>
          </a:p>
        </p:txBody>
      </p:sp>
      <p:pic>
        <p:nvPicPr>
          <p:cNvPr id="5" name="Graphic 4" descr="Man with solid fill">
            <a:extLst>
              <a:ext uri="{FF2B5EF4-FFF2-40B4-BE49-F238E27FC236}">
                <a16:creationId xmlns:a16="http://schemas.microsoft.com/office/drawing/2014/main" id="{F291A1D8-C169-A72C-C524-ABB6ED49B70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236409" y="417426"/>
            <a:ext cx="788839" cy="788839"/>
          </a:xfrm>
          <a:prstGeom prst="rect">
            <a:avLst/>
          </a:prstGeom>
        </p:spPr>
      </p:pic>
      <p:pic>
        <p:nvPicPr>
          <p:cNvPr id="9" name="Graphic 8" descr="Decision chart with solid fill">
            <a:extLst>
              <a:ext uri="{FF2B5EF4-FFF2-40B4-BE49-F238E27FC236}">
                <a16:creationId xmlns:a16="http://schemas.microsoft.com/office/drawing/2014/main" id="{39BE4851-5281-2641-9EF6-FE723944A19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150051" y="478440"/>
            <a:ext cx="722260" cy="722260"/>
          </a:xfrm>
          <a:prstGeom prst="rect">
            <a:avLst/>
          </a:prstGeom>
        </p:spPr>
      </p:pic>
      <p:pic>
        <p:nvPicPr>
          <p:cNvPr id="11" name="Graphic 10" descr="Priorities with solid fill">
            <a:extLst>
              <a:ext uri="{FF2B5EF4-FFF2-40B4-BE49-F238E27FC236}">
                <a16:creationId xmlns:a16="http://schemas.microsoft.com/office/drawing/2014/main" id="{316D6B47-C27D-EC95-647E-6F4FC5D0A70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997114" y="417427"/>
            <a:ext cx="844286" cy="844286"/>
          </a:xfrm>
          <a:prstGeom prst="rect">
            <a:avLst/>
          </a:prstGeom>
        </p:spPr>
      </p:pic>
    </p:spTree>
    <p:extLst>
      <p:ext uri="{BB962C8B-B14F-4D97-AF65-F5344CB8AC3E}">
        <p14:creationId xmlns:p14="http://schemas.microsoft.com/office/powerpoint/2010/main" val="6136942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537D6-639E-3178-56F2-9B089BE6FEB7}"/>
              </a:ext>
            </a:extLst>
          </p:cNvPr>
          <p:cNvSpPr>
            <a:spLocks noGrp="1"/>
          </p:cNvSpPr>
          <p:nvPr>
            <p:ph type="title"/>
          </p:nvPr>
        </p:nvSpPr>
        <p:spPr>
          <a:xfrm>
            <a:off x="600223" y="365126"/>
            <a:ext cx="5419578" cy="971306"/>
          </a:xfrm>
          <a:solidFill>
            <a:srgbClr val="00B0F0"/>
          </a:solidFill>
        </p:spPr>
        <p:txBody>
          <a:bodyPr>
            <a:normAutofit/>
          </a:bodyPr>
          <a:lstStyle/>
          <a:p>
            <a:r>
              <a:rPr lang="en-GB" sz="3200" b="1"/>
              <a:t>2.1 Personal Dev &amp; Wellbeing</a:t>
            </a:r>
            <a:endParaRPr lang="en-IE" sz="3200" b="1"/>
          </a:p>
        </p:txBody>
      </p:sp>
      <p:sp>
        <p:nvSpPr>
          <p:cNvPr id="10" name="Content Placeholder 9">
            <a:extLst>
              <a:ext uri="{FF2B5EF4-FFF2-40B4-BE49-F238E27FC236}">
                <a16:creationId xmlns:a16="http://schemas.microsoft.com/office/drawing/2014/main" id="{B6E5009A-1687-C9B0-0483-9D8357DC7D92}"/>
              </a:ext>
            </a:extLst>
          </p:cNvPr>
          <p:cNvSpPr>
            <a:spLocks noGrp="1"/>
          </p:cNvSpPr>
          <p:nvPr>
            <p:ph sz="half" idx="1"/>
          </p:nvPr>
        </p:nvSpPr>
        <p:spPr>
          <a:xfrm>
            <a:off x="600222" y="1357751"/>
            <a:ext cx="5419578" cy="5500249"/>
          </a:xfrm>
        </p:spPr>
        <p:txBody>
          <a:bodyPr>
            <a:normAutofit fontScale="55000" lnSpcReduction="20000"/>
          </a:bodyPr>
          <a:lstStyle/>
          <a:p>
            <a:pPr marL="0" indent="0">
              <a:buNone/>
            </a:pPr>
            <a:r>
              <a:rPr lang="en-GB" sz="3300" b="1"/>
              <a:t>KPI Actual 228</a:t>
            </a:r>
          </a:p>
          <a:p>
            <a:pPr marL="0" indent="0">
              <a:lnSpc>
                <a:spcPct val="120000"/>
              </a:lnSpc>
              <a:buNone/>
            </a:pPr>
            <a:r>
              <a:rPr lang="en-GB" sz="3300" u="sng"/>
              <a:t>Types of Programme</a:t>
            </a:r>
            <a:r>
              <a:rPr lang="en-GB" sz="3300"/>
              <a:t>; drama, yoga, art, fitness, networking, dance, music, crafts, cookery</a:t>
            </a:r>
            <a:endParaRPr lang="en-IE" sz="3300"/>
          </a:p>
          <a:p>
            <a:pPr marL="0" indent="0">
              <a:lnSpc>
                <a:spcPct val="120000"/>
              </a:lnSpc>
              <a:buNone/>
            </a:pPr>
            <a:r>
              <a:rPr lang="en-GB" sz="3300" u="sng"/>
              <a:t>Organisations/Communities Collaborating: </a:t>
            </a:r>
            <a:r>
              <a:rPr lang="en-GB" sz="3300"/>
              <a:t>Rehab Care, BOC, WIDA, Ukrainian individuals, Syrian individuals, County Waterford (Lismore, </a:t>
            </a:r>
            <a:r>
              <a:rPr lang="en-GB" sz="3300" err="1"/>
              <a:t>Barbally</a:t>
            </a:r>
            <a:r>
              <a:rPr lang="en-GB" sz="3300"/>
              <a:t>, Dungarvan, Ballyduff </a:t>
            </a:r>
            <a:r>
              <a:rPr lang="en-GB" sz="3300" err="1"/>
              <a:t>Upr</a:t>
            </a:r>
            <a:r>
              <a:rPr lang="en-GB" sz="3300"/>
              <a:t>, </a:t>
            </a:r>
            <a:r>
              <a:rPr lang="en-GB" sz="3300" err="1"/>
              <a:t>Portlaw</a:t>
            </a:r>
            <a:r>
              <a:rPr lang="en-GB" sz="3300"/>
              <a:t>, Passage East), Parents from; Mount Sion School, Respond Housing , </a:t>
            </a:r>
            <a:r>
              <a:rPr lang="en-GB" sz="3300" err="1"/>
              <a:t>St.Saviour’s</a:t>
            </a:r>
            <a:r>
              <a:rPr lang="en-GB" sz="3300"/>
              <a:t> School, Ukraine, the inner city. </a:t>
            </a:r>
          </a:p>
          <a:p>
            <a:pPr marL="0" indent="0">
              <a:lnSpc>
                <a:spcPct val="120000"/>
              </a:lnSpc>
              <a:buNone/>
            </a:pPr>
            <a:r>
              <a:rPr lang="en-GB" sz="3300"/>
              <a:t>County International Women’s Day Event </a:t>
            </a:r>
          </a:p>
          <a:p>
            <a:pPr marL="0" indent="0">
              <a:lnSpc>
                <a:spcPct val="120000"/>
              </a:lnSpc>
              <a:buNone/>
            </a:pPr>
            <a:r>
              <a:rPr lang="en-IE" sz="3300" b="1">
                <a:effectLst/>
                <a:latin typeface="Calibri" panose="020F0502020204030204" pitchFamily="34" charset="0"/>
                <a:ea typeface="Calibri" panose="020F0502020204030204" pitchFamily="34" charset="0"/>
              </a:rPr>
              <a:t>Cooking Together Mount Sion Inner City; </a:t>
            </a:r>
            <a:r>
              <a:rPr lang="en-IE" sz="3300" b="1" i="1">
                <a:effectLst/>
                <a:latin typeface="Calibri" panose="020F0502020204030204" pitchFamily="34" charset="0"/>
                <a:ea typeface="Calibri" panose="020F0502020204030204" pitchFamily="34" charset="0"/>
              </a:rPr>
              <a:t>“I looked forward to all the sessions and Siobhan (tutor) was so helpful. The baking classes were the best”</a:t>
            </a:r>
            <a:endParaRPr lang="en-IE" sz="3300" b="1">
              <a:effectLst/>
              <a:latin typeface="Calibri" panose="020F0502020204030204" pitchFamily="34" charset="0"/>
              <a:ea typeface="Calibri" panose="020F0502020204030204" pitchFamily="34" charset="0"/>
            </a:endParaRPr>
          </a:p>
          <a:p>
            <a:pPr marL="0" indent="0">
              <a:lnSpc>
                <a:spcPct val="120000"/>
              </a:lnSpc>
              <a:buNone/>
            </a:pPr>
            <a:endParaRPr lang="en-IE"/>
          </a:p>
          <a:p>
            <a:pPr marL="0" indent="0">
              <a:buNone/>
            </a:pPr>
            <a:endParaRPr lang="en-IE"/>
          </a:p>
        </p:txBody>
      </p:sp>
      <p:sp>
        <p:nvSpPr>
          <p:cNvPr id="11" name="Content Placeholder 10">
            <a:extLst>
              <a:ext uri="{FF2B5EF4-FFF2-40B4-BE49-F238E27FC236}">
                <a16:creationId xmlns:a16="http://schemas.microsoft.com/office/drawing/2014/main" id="{291BF0EE-1CD7-AA7B-0714-9B064E0D1036}"/>
              </a:ext>
            </a:extLst>
          </p:cNvPr>
          <p:cNvSpPr>
            <a:spLocks noGrp="1"/>
          </p:cNvSpPr>
          <p:nvPr>
            <p:ph sz="half" idx="2"/>
          </p:nvPr>
        </p:nvSpPr>
        <p:spPr>
          <a:xfrm>
            <a:off x="6176395" y="1357751"/>
            <a:ext cx="5181600" cy="5500249"/>
          </a:xfrm>
        </p:spPr>
        <p:txBody>
          <a:bodyPr>
            <a:normAutofit fontScale="55000" lnSpcReduction="20000"/>
          </a:bodyPr>
          <a:lstStyle/>
          <a:p>
            <a:pPr marL="0" indent="0">
              <a:buNone/>
            </a:pPr>
            <a:r>
              <a:rPr lang="en-GB" sz="3300" b="1"/>
              <a:t>KPI Actual 251</a:t>
            </a:r>
          </a:p>
          <a:p>
            <a:r>
              <a:rPr lang="en-GB" sz="3300"/>
              <a:t>PLC grants allocated in 2022; </a:t>
            </a:r>
            <a:r>
              <a:rPr lang="en-GB" sz="3300" b="1"/>
              <a:t>111</a:t>
            </a:r>
            <a:r>
              <a:rPr lang="en-GB" sz="3300"/>
              <a:t>. Attendance at pre-PLC workshops; </a:t>
            </a:r>
            <a:r>
              <a:rPr lang="en-GB" sz="3300" b="1"/>
              <a:t>49</a:t>
            </a:r>
          </a:p>
          <a:p>
            <a:r>
              <a:rPr lang="en-GB" sz="3300"/>
              <a:t>Enso photography: </a:t>
            </a:r>
            <a:r>
              <a:rPr lang="en-IE" sz="3300">
                <a:effectLst/>
                <a:latin typeface="Calibri" panose="020F0502020204030204" pitchFamily="34" charset="0"/>
                <a:ea typeface="Calibri" panose="020F0502020204030204" pitchFamily="34" charset="0"/>
                <a:cs typeface="Times New Roman" panose="02020603050405020304" pitchFamily="18" charset="0"/>
              </a:rPr>
              <a:t> </a:t>
            </a:r>
            <a:r>
              <a:rPr lang="en-IE" sz="3300" b="1">
                <a:effectLst/>
                <a:latin typeface="Calibri" panose="020F0502020204030204" pitchFamily="34" charset="0"/>
                <a:ea typeface="Calibri" panose="020F0502020204030204" pitchFamily="34" charset="0"/>
                <a:cs typeface="Times New Roman" panose="02020603050405020304" pitchFamily="18" charset="0"/>
              </a:rPr>
              <a:t>19</a:t>
            </a:r>
          </a:p>
          <a:p>
            <a:pPr marL="0" indent="0">
              <a:buNone/>
            </a:pPr>
            <a:r>
              <a:rPr lang="en-IE" sz="3300" b="1" i="1">
                <a:effectLst/>
                <a:latin typeface="Calibri" panose="020F0502020204030204" pitchFamily="34" charset="0"/>
                <a:ea typeface="Calibri" panose="020F0502020204030204" pitchFamily="34" charset="0"/>
                <a:cs typeface="Times New Roman" panose="02020603050405020304" pitchFamily="18" charset="0"/>
              </a:rPr>
              <a:t>“The most useful about this course was the fact that it gave me something to look forward to, and the assignments made me feel like I had achieved something weekly. I really enjoyed the class and I will miss it.” </a:t>
            </a:r>
            <a:r>
              <a:rPr lang="en-IE" sz="3300" b="1">
                <a:effectLst/>
                <a:latin typeface="Calibri" panose="020F0502020204030204" pitchFamily="34" charset="0"/>
                <a:ea typeface="Calibri" panose="020F0502020204030204" pitchFamily="34" charset="0"/>
                <a:cs typeface="Times New Roman" panose="02020603050405020304" pitchFamily="18" charset="0"/>
              </a:rPr>
              <a:t>ENSO for Parents Participant. </a:t>
            </a:r>
          </a:p>
          <a:p>
            <a:r>
              <a:rPr lang="en-GB" sz="3300"/>
              <a:t>Driving Ambition: </a:t>
            </a:r>
            <a:r>
              <a:rPr lang="en-GB" sz="3300" b="1"/>
              <a:t>45</a:t>
            </a:r>
          </a:p>
          <a:p>
            <a:r>
              <a:rPr lang="en-GB" sz="3300"/>
              <a:t>Mount </a:t>
            </a:r>
            <a:r>
              <a:rPr lang="en-GB" sz="3300" err="1"/>
              <a:t>Melleray</a:t>
            </a:r>
            <a:r>
              <a:rPr lang="en-GB" sz="3300"/>
              <a:t> Chair Yoga: </a:t>
            </a:r>
          </a:p>
          <a:p>
            <a:r>
              <a:rPr lang="en-GB" sz="3300"/>
              <a:t>Tallow Wire Trees Workshop: </a:t>
            </a:r>
          </a:p>
          <a:p>
            <a:r>
              <a:rPr lang="en-GB" sz="3300"/>
              <a:t>Smart Phone Workshop; (older men)</a:t>
            </a:r>
          </a:p>
          <a:p>
            <a:r>
              <a:rPr lang="en-GB" sz="3300"/>
              <a:t>Failte </a:t>
            </a:r>
            <a:r>
              <a:rPr lang="en-GB" sz="3300" err="1"/>
              <a:t>Isteach</a:t>
            </a:r>
            <a:r>
              <a:rPr lang="en-GB" sz="3300"/>
              <a:t> Volunteer Tutor Induction Workshops &amp; Events</a:t>
            </a:r>
          </a:p>
          <a:p>
            <a:r>
              <a:rPr lang="en-GB" sz="3300"/>
              <a:t>Introduction to Pottery; Cappoquin</a:t>
            </a:r>
          </a:p>
          <a:p>
            <a:r>
              <a:rPr lang="en-GB" sz="3300"/>
              <a:t>Writing Workshop for people with intellectual disabilities</a:t>
            </a:r>
          </a:p>
          <a:p>
            <a:r>
              <a:rPr lang="en-GB" sz="3300"/>
              <a:t>Yoga: Ukraine &amp; </a:t>
            </a:r>
            <a:r>
              <a:rPr lang="en-GB" sz="3300" err="1"/>
              <a:t>Cappoquin</a:t>
            </a:r>
            <a:r>
              <a:rPr lang="en-GB" sz="3300"/>
              <a:t> Women</a:t>
            </a:r>
          </a:p>
          <a:p>
            <a:r>
              <a:rPr lang="en-GB" sz="3300"/>
              <a:t>City International Women’s Day Event</a:t>
            </a:r>
          </a:p>
          <a:p>
            <a:pPr marL="0" indent="0">
              <a:buNone/>
            </a:pPr>
            <a:endParaRPr lang="en-IE"/>
          </a:p>
        </p:txBody>
      </p:sp>
      <p:sp>
        <p:nvSpPr>
          <p:cNvPr id="14" name="Title 1">
            <a:extLst>
              <a:ext uri="{FF2B5EF4-FFF2-40B4-BE49-F238E27FC236}">
                <a16:creationId xmlns:a16="http://schemas.microsoft.com/office/drawing/2014/main" id="{CCDFA1B5-8C00-AF61-AFAF-6A3693231F0A}"/>
              </a:ext>
            </a:extLst>
          </p:cNvPr>
          <p:cNvSpPr txBox="1">
            <a:spLocks/>
          </p:cNvSpPr>
          <p:nvPr/>
        </p:nvSpPr>
        <p:spPr>
          <a:xfrm>
            <a:off x="6172200" y="365125"/>
            <a:ext cx="5419578" cy="992626"/>
          </a:xfrm>
          <a:prstGeom prst="rect">
            <a:avLst/>
          </a:prstGeom>
          <a:solidFill>
            <a:srgbClr val="00B0F0"/>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a:t>2.2 Ed &amp; Lifelong Learning</a:t>
            </a:r>
            <a:endParaRPr lang="en-IE" sz="3200" b="1"/>
          </a:p>
        </p:txBody>
      </p:sp>
      <p:pic>
        <p:nvPicPr>
          <p:cNvPr id="4" name="Picture 3" descr="A group of people sitting at a table in a kitchen&#10;&#10;Description automatically generated with medium confidence">
            <a:extLst>
              <a:ext uri="{FF2B5EF4-FFF2-40B4-BE49-F238E27FC236}">
                <a16:creationId xmlns:a16="http://schemas.microsoft.com/office/drawing/2014/main" id="{4D8722B1-806D-4647-B3C4-93A95CE5F38A}"/>
              </a:ext>
            </a:extLst>
          </p:cNvPr>
          <p:cNvPicPr>
            <a:picLocks noChangeAspect="1"/>
          </p:cNvPicPr>
          <p:nvPr/>
        </p:nvPicPr>
        <p:blipFill rotWithShape="1">
          <a:blip r:embed="rId2">
            <a:extLst>
              <a:ext uri="{28A0092B-C50C-407E-A947-70E740481C1C}">
                <a14:useLocalDpi xmlns:a14="http://schemas.microsoft.com/office/drawing/2010/main" val="0"/>
              </a:ext>
            </a:extLst>
          </a:blip>
          <a:srcRect t="34993" b="11798"/>
          <a:stretch/>
        </p:blipFill>
        <p:spPr>
          <a:xfrm>
            <a:off x="3861566" y="5381568"/>
            <a:ext cx="1976526" cy="1402279"/>
          </a:xfrm>
          <a:prstGeom prst="rect">
            <a:avLst/>
          </a:prstGeom>
        </p:spPr>
      </p:pic>
      <p:pic>
        <p:nvPicPr>
          <p:cNvPr id="6" name="Picture 5" descr="A large group of people sitting at tables&#10;&#10;Description automatically generated with low confidence">
            <a:extLst>
              <a:ext uri="{FF2B5EF4-FFF2-40B4-BE49-F238E27FC236}">
                <a16:creationId xmlns:a16="http://schemas.microsoft.com/office/drawing/2014/main" id="{7614B4C9-DAC5-BF88-0445-868006DD58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1783" y="5394777"/>
            <a:ext cx="2767005" cy="1396609"/>
          </a:xfrm>
          <a:prstGeom prst="rect">
            <a:avLst/>
          </a:prstGeom>
        </p:spPr>
      </p:pic>
    </p:spTree>
    <p:extLst>
      <p:ext uri="{BB962C8B-B14F-4D97-AF65-F5344CB8AC3E}">
        <p14:creationId xmlns:p14="http://schemas.microsoft.com/office/powerpoint/2010/main" val="5352029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E4BE76-337C-F4EE-E9BF-91B824E786DB}"/>
              </a:ext>
            </a:extLst>
          </p:cNvPr>
          <p:cNvSpPr>
            <a:spLocks noGrp="1"/>
          </p:cNvSpPr>
          <p:nvPr>
            <p:ph idx="1"/>
          </p:nvPr>
        </p:nvSpPr>
        <p:spPr/>
        <p:txBody>
          <a:bodyPr/>
          <a:lstStyle/>
          <a:p>
            <a:pPr marL="0" indent="0">
              <a:lnSpc>
                <a:spcPct val="105000"/>
              </a:lnSpc>
              <a:buNone/>
            </a:pPr>
            <a:r>
              <a:rPr lang="en-GB" sz="2400" b="1">
                <a:effectLst/>
                <a:latin typeface="Calibri" panose="020F0502020204030204" pitchFamily="34" charset="0"/>
                <a:ea typeface="Calibri" panose="020F0502020204030204" pitchFamily="34" charset="0"/>
              </a:rPr>
              <a:t>Total NC for Children &amp; Families: 857</a:t>
            </a:r>
            <a:endParaRPr lang="en-IE" sz="2400">
              <a:effectLst/>
              <a:latin typeface="Calibri" panose="020F0502020204030204" pitchFamily="34" charset="0"/>
              <a:ea typeface="Calibri" panose="020F0502020204030204" pitchFamily="34" charset="0"/>
            </a:endParaRPr>
          </a:p>
          <a:p>
            <a:pPr marL="342900" lvl="0" indent="-342900">
              <a:lnSpc>
                <a:spcPct val="105000"/>
              </a:lnSpc>
              <a:buFont typeface="Symbol" panose="05050102010706020507" pitchFamily="18" charset="2"/>
              <a:buChar char=""/>
            </a:pPr>
            <a:r>
              <a:rPr lang="en-GB" sz="2400">
                <a:effectLst/>
                <a:latin typeface="Calibri" panose="020F0502020204030204" pitchFamily="34" charset="0"/>
                <a:ea typeface="Times New Roman" panose="02020603050405020304" pitchFamily="18" charset="0"/>
              </a:rPr>
              <a:t>81 NC WAP/Respond World Book Day Initiative (36 F/45 M)</a:t>
            </a:r>
            <a:endParaRPr lang="en-IE" sz="2400">
              <a:effectLst/>
              <a:latin typeface="Calibri" panose="020F0502020204030204" pitchFamily="34" charset="0"/>
              <a:ea typeface="Calibri" panose="020F0502020204030204" pitchFamily="34" charset="0"/>
            </a:endParaRPr>
          </a:p>
          <a:p>
            <a:pPr marL="342900" lvl="0" indent="-342900">
              <a:lnSpc>
                <a:spcPct val="105000"/>
              </a:lnSpc>
              <a:buFont typeface="Symbol" panose="05050102010706020507" pitchFamily="18" charset="2"/>
              <a:buChar char=""/>
            </a:pPr>
            <a:r>
              <a:rPr lang="en-GB" sz="2400">
                <a:effectLst/>
                <a:latin typeface="Calibri" panose="020F0502020204030204" pitchFamily="34" charset="0"/>
                <a:ea typeface="Times New Roman" panose="02020603050405020304" pitchFamily="18" charset="0"/>
              </a:rPr>
              <a:t>405 NC Read Your Way Challenge-DEIS secondary schools (114 F/261 M)</a:t>
            </a:r>
            <a:endParaRPr lang="en-IE" sz="2400">
              <a:effectLst/>
              <a:latin typeface="Calibri" panose="020F0502020204030204" pitchFamily="34" charset="0"/>
              <a:ea typeface="Calibri" panose="020F0502020204030204" pitchFamily="34" charset="0"/>
            </a:endParaRPr>
          </a:p>
          <a:p>
            <a:pPr marL="342900" lvl="0" indent="-342900">
              <a:lnSpc>
                <a:spcPct val="105000"/>
              </a:lnSpc>
              <a:buFont typeface="Symbol" panose="05050102010706020507" pitchFamily="18" charset="2"/>
              <a:buChar char=""/>
            </a:pPr>
            <a:r>
              <a:rPr lang="en-GB" sz="2400">
                <a:effectLst/>
                <a:latin typeface="Calibri" panose="020F0502020204030204" pitchFamily="34" charset="0"/>
                <a:ea typeface="Times New Roman" panose="02020603050405020304" pitchFamily="18" charset="0"/>
              </a:rPr>
              <a:t>107 NC Family Santa Visit in collaboration with BRILL FRC (57 adults 50 children)</a:t>
            </a:r>
            <a:endParaRPr lang="en-IE" sz="2400">
              <a:effectLst/>
              <a:latin typeface="Calibri" panose="020F0502020204030204" pitchFamily="34" charset="0"/>
              <a:ea typeface="Calibri" panose="020F0502020204030204" pitchFamily="34" charset="0"/>
            </a:endParaRPr>
          </a:p>
          <a:p>
            <a:pPr marL="342900" lvl="0" indent="-342900">
              <a:lnSpc>
                <a:spcPct val="105000"/>
              </a:lnSpc>
              <a:buFont typeface="Symbol" panose="05050102010706020507" pitchFamily="18" charset="2"/>
              <a:buChar char=""/>
            </a:pPr>
            <a:r>
              <a:rPr lang="en-GB" sz="2400">
                <a:effectLst/>
                <a:latin typeface="Calibri" panose="020F0502020204030204" pitchFamily="34" charset="0"/>
                <a:ea typeface="Times New Roman" panose="02020603050405020304" pitchFamily="18" charset="0"/>
              </a:rPr>
              <a:t>85 NC Resilience Workshops DEIS schools (75 M/10 F) </a:t>
            </a:r>
            <a:endParaRPr lang="en-IE" sz="2400">
              <a:effectLst/>
              <a:latin typeface="Calibri" panose="020F0502020204030204" pitchFamily="34" charset="0"/>
              <a:ea typeface="Calibri" panose="020F0502020204030204" pitchFamily="34" charset="0"/>
            </a:endParaRPr>
          </a:p>
          <a:p>
            <a:pPr marL="342900" lvl="0" indent="-342900">
              <a:lnSpc>
                <a:spcPct val="105000"/>
              </a:lnSpc>
              <a:buFont typeface="Symbol" panose="05050102010706020507" pitchFamily="18" charset="2"/>
              <a:buChar char=""/>
            </a:pPr>
            <a:r>
              <a:rPr lang="en-GB" sz="2400">
                <a:effectLst/>
                <a:latin typeface="Calibri" panose="020F0502020204030204" pitchFamily="34" charset="0"/>
                <a:ea typeface="Times New Roman" panose="02020603050405020304" pitchFamily="18" charset="0"/>
              </a:rPr>
              <a:t>29 NC WAP/WSP Summer Camp Access Programme children with disabilities (14 F 15 M) </a:t>
            </a:r>
            <a:endParaRPr lang="en-IE" sz="2400">
              <a:effectLst/>
              <a:latin typeface="Calibri" panose="020F0502020204030204" pitchFamily="34" charset="0"/>
              <a:ea typeface="Calibri" panose="020F0502020204030204" pitchFamily="34" charset="0"/>
            </a:endParaRPr>
          </a:p>
          <a:p>
            <a:pPr marL="342900" lvl="0" indent="-342900">
              <a:lnSpc>
                <a:spcPct val="105000"/>
              </a:lnSpc>
              <a:buFont typeface="Symbol" panose="05050102010706020507" pitchFamily="18" charset="2"/>
              <a:buChar char=""/>
            </a:pPr>
            <a:r>
              <a:rPr lang="en-GB" sz="2400">
                <a:effectLst/>
                <a:latin typeface="Calibri" panose="020F0502020204030204" pitchFamily="34" charset="0"/>
                <a:ea typeface="Times New Roman" panose="02020603050405020304" pitchFamily="18" charset="0"/>
              </a:rPr>
              <a:t>150 NC New Communities Children’s Christmas Party-Waterford Libraries (75 adults 75 children) </a:t>
            </a:r>
            <a:endParaRPr lang="en-IE" sz="2400">
              <a:effectLst/>
              <a:latin typeface="Calibri" panose="020F0502020204030204" pitchFamily="34" charset="0"/>
              <a:ea typeface="Calibri" panose="020F0502020204030204" pitchFamily="34" charset="0"/>
            </a:endParaRPr>
          </a:p>
          <a:p>
            <a:pPr marL="0" indent="0">
              <a:buNone/>
            </a:pPr>
            <a:endParaRPr lang="en-IE"/>
          </a:p>
        </p:txBody>
      </p:sp>
      <p:sp>
        <p:nvSpPr>
          <p:cNvPr id="5" name="Title 4">
            <a:extLst>
              <a:ext uri="{FF2B5EF4-FFF2-40B4-BE49-F238E27FC236}">
                <a16:creationId xmlns:a16="http://schemas.microsoft.com/office/drawing/2014/main" id="{44C03709-8338-C4D5-23DE-D8BD11BBAFA6}"/>
              </a:ext>
            </a:extLst>
          </p:cNvPr>
          <p:cNvSpPr>
            <a:spLocks noGrp="1"/>
          </p:cNvSpPr>
          <p:nvPr>
            <p:ph type="title"/>
          </p:nvPr>
        </p:nvSpPr>
        <p:spPr>
          <a:solidFill>
            <a:srgbClr val="00B0F0"/>
          </a:solidFill>
        </p:spPr>
        <p:txBody>
          <a:bodyPr/>
          <a:lstStyle/>
          <a:p>
            <a:r>
              <a:rPr lang="en-GB"/>
              <a:t>2.3 </a:t>
            </a:r>
            <a:r>
              <a:rPr lang="en-GB" err="1"/>
              <a:t>Prev</a:t>
            </a:r>
            <a:r>
              <a:rPr lang="en-GB"/>
              <a:t> Supports to Children &amp; Families</a:t>
            </a:r>
            <a:endParaRPr lang="en-IE"/>
          </a:p>
        </p:txBody>
      </p:sp>
    </p:spTree>
    <p:extLst>
      <p:ext uri="{BB962C8B-B14F-4D97-AF65-F5344CB8AC3E}">
        <p14:creationId xmlns:p14="http://schemas.microsoft.com/office/powerpoint/2010/main" val="16859352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6C8D7-CAF9-F504-015D-BA3904C6C651}"/>
              </a:ext>
            </a:extLst>
          </p:cNvPr>
          <p:cNvSpPr>
            <a:spLocks noGrp="1"/>
          </p:cNvSpPr>
          <p:nvPr>
            <p:ph type="title"/>
          </p:nvPr>
        </p:nvSpPr>
        <p:spPr>
          <a:xfrm>
            <a:off x="574431" y="365125"/>
            <a:ext cx="5333999" cy="1041645"/>
          </a:xfrm>
          <a:solidFill>
            <a:srgbClr val="00B0F0"/>
          </a:solidFill>
        </p:spPr>
        <p:txBody>
          <a:bodyPr>
            <a:normAutofit/>
          </a:bodyPr>
          <a:lstStyle/>
          <a:p>
            <a:r>
              <a:rPr lang="en-GB" sz="3600"/>
              <a:t>2.4 Employment Supports</a:t>
            </a:r>
            <a:endParaRPr lang="en-IE" sz="3600"/>
          </a:p>
        </p:txBody>
      </p:sp>
      <p:sp>
        <p:nvSpPr>
          <p:cNvPr id="3" name="Content Placeholder 2">
            <a:extLst>
              <a:ext uri="{FF2B5EF4-FFF2-40B4-BE49-F238E27FC236}">
                <a16:creationId xmlns:a16="http://schemas.microsoft.com/office/drawing/2014/main" id="{EBFC8E42-D952-B638-F940-91211A0AC208}"/>
              </a:ext>
            </a:extLst>
          </p:cNvPr>
          <p:cNvSpPr>
            <a:spLocks noGrp="1"/>
          </p:cNvSpPr>
          <p:nvPr>
            <p:ph sz="half" idx="1"/>
          </p:nvPr>
        </p:nvSpPr>
        <p:spPr>
          <a:xfrm>
            <a:off x="574431" y="1406769"/>
            <a:ext cx="5445369" cy="5451231"/>
          </a:xfrm>
        </p:spPr>
        <p:txBody>
          <a:bodyPr>
            <a:normAutofit fontScale="47500" lnSpcReduction="20000"/>
          </a:bodyPr>
          <a:lstStyle/>
          <a:p>
            <a:pPr marL="0" indent="0">
              <a:buNone/>
            </a:pPr>
            <a:r>
              <a:rPr lang="en-GB" sz="3400" b="1"/>
              <a:t>KPI Actual: 380</a:t>
            </a:r>
          </a:p>
          <a:p>
            <a:pPr marL="0" indent="0">
              <a:lnSpc>
                <a:spcPct val="120000"/>
              </a:lnSpc>
              <a:buNone/>
            </a:pPr>
            <a:r>
              <a:rPr lang="en-GB" sz="3400" b="1"/>
              <a:t>38 training programmes delivered </a:t>
            </a:r>
            <a:r>
              <a:rPr lang="en-GB" sz="3400"/>
              <a:t>(</a:t>
            </a:r>
            <a:r>
              <a:rPr lang="en-IE" sz="3400">
                <a:effectLst/>
                <a:latin typeface="Calibri" panose="020F0502020204030204" pitchFamily="34" charset="0"/>
                <a:ea typeface="Calibri" panose="020F0502020204030204" pitchFamily="34" charset="0"/>
              </a:rPr>
              <a:t>Safe Pass x 5 , Manual Handling x 12, Barista x 10, HACCP Level I &amp; II x 3, Customer Service x 4, CV &amp; Interview Skills x 4)</a:t>
            </a:r>
          </a:p>
          <a:p>
            <a:pPr marL="0" indent="0">
              <a:lnSpc>
                <a:spcPct val="120000"/>
              </a:lnSpc>
              <a:buNone/>
            </a:pPr>
            <a:r>
              <a:rPr lang="en-GB" sz="3400" b="1"/>
              <a:t>Training grants allocated: </a:t>
            </a:r>
            <a:r>
              <a:rPr lang="en-IE" sz="3400" b="1">
                <a:effectLst/>
                <a:latin typeface="Calibri" panose="020F0502020204030204" pitchFamily="34" charset="0"/>
                <a:ea typeface="Calibri" panose="020F0502020204030204" pitchFamily="34" charset="0"/>
              </a:rPr>
              <a:t>37 x €400.00 </a:t>
            </a:r>
            <a:r>
              <a:rPr lang="en-IE" sz="3400">
                <a:effectLst/>
                <a:latin typeface="Calibri" panose="020F0502020204030204" pitchFamily="34" charset="0"/>
                <a:ea typeface="Calibri" panose="020F0502020204030204" pitchFamily="34" charset="0"/>
              </a:rPr>
              <a:t>(Security, TEFL, Fork Lift Driver Training, Beauty, Site Dumper Truck, Safe Pass)</a:t>
            </a:r>
          </a:p>
          <a:p>
            <a:pPr>
              <a:lnSpc>
                <a:spcPct val="120000"/>
              </a:lnSpc>
            </a:pPr>
            <a:r>
              <a:rPr lang="en-IE" sz="3400">
                <a:effectLst/>
                <a:latin typeface="Calibri" panose="020F0502020204030204" pitchFamily="34" charset="0"/>
                <a:ea typeface="Calibri" panose="020F0502020204030204" pitchFamily="34" charset="0"/>
              </a:rPr>
              <a:t>Collaboration with </a:t>
            </a:r>
            <a:r>
              <a:rPr lang="en-IE" sz="3400" err="1">
                <a:effectLst/>
                <a:latin typeface="Calibri" panose="020F0502020204030204" pitchFamily="34" charset="0"/>
                <a:ea typeface="Calibri" panose="020F0502020204030204" pitchFamily="34" charset="0"/>
              </a:rPr>
              <a:t>Skillnet</a:t>
            </a:r>
            <a:r>
              <a:rPr lang="en-IE" sz="3400">
                <a:effectLst/>
                <a:latin typeface="Calibri" panose="020F0502020204030204" pitchFamily="34" charset="0"/>
                <a:ea typeface="Calibri" panose="020F0502020204030204" pitchFamily="34" charset="0"/>
              </a:rPr>
              <a:t> and Renew to deliver Bicycle Repair City &amp; Guilds Programme</a:t>
            </a:r>
          </a:p>
          <a:p>
            <a:pPr>
              <a:lnSpc>
                <a:spcPct val="120000"/>
              </a:lnSpc>
            </a:pPr>
            <a:r>
              <a:rPr lang="en-IE" sz="3400">
                <a:effectLst/>
                <a:latin typeface="Calibri" panose="020F0502020204030204" pitchFamily="34" charset="0"/>
                <a:ea typeface="Calibri" panose="020F0502020204030204" pitchFamily="34" charset="0"/>
              </a:rPr>
              <a:t>Manual Handling and Safe Pass to Traveller men and Barista to Traveller Women</a:t>
            </a:r>
          </a:p>
          <a:p>
            <a:pPr>
              <a:lnSpc>
                <a:spcPct val="120000"/>
              </a:lnSpc>
            </a:pPr>
            <a:r>
              <a:rPr lang="en-IE" sz="3400">
                <a:effectLst/>
                <a:latin typeface="Calibri" panose="020F0502020204030204" pitchFamily="34" charset="0"/>
                <a:ea typeface="Calibri" panose="020F0502020204030204" pitchFamily="34" charset="0"/>
              </a:rPr>
              <a:t>Safe Pass to Roma men and men from U-</a:t>
            </a:r>
            <a:r>
              <a:rPr lang="en-IE" sz="3400" err="1">
                <a:effectLst/>
                <a:latin typeface="Calibri" panose="020F0502020204030204" pitchFamily="34" charset="0"/>
                <a:ea typeface="Calibri" panose="020F0502020204030204" pitchFamily="34" charset="0"/>
              </a:rPr>
              <a:t>Casadh</a:t>
            </a:r>
            <a:r>
              <a:rPr lang="en-IE" sz="3400">
                <a:effectLst/>
                <a:latin typeface="Calibri" panose="020F0502020204030204" pitchFamily="34" charset="0"/>
                <a:ea typeface="Calibri" panose="020F0502020204030204" pitchFamily="34" charset="0"/>
              </a:rPr>
              <a:t> ex Offenders Programme</a:t>
            </a:r>
          </a:p>
          <a:p>
            <a:pPr>
              <a:lnSpc>
                <a:spcPct val="120000"/>
              </a:lnSpc>
            </a:pPr>
            <a:r>
              <a:rPr lang="en-IE" sz="3400">
                <a:effectLst/>
                <a:latin typeface="Calibri" panose="020F0502020204030204" pitchFamily="34" charset="0"/>
                <a:ea typeface="Calibri" panose="020F0502020204030204" pitchFamily="34" charset="0"/>
              </a:rPr>
              <a:t>Barista and HACCP Level I to individuals from REHAB </a:t>
            </a:r>
            <a:r>
              <a:rPr lang="en-IE" sz="3400" err="1">
                <a:effectLst/>
                <a:latin typeface="Calibri" panose="020F0502020204030204" pitchFamily="34" charset="0"/>
                <a:ea typeface="Calibri" panose="020F0502020204030204" pitchFamily="34" charset="0"/>
              </a:rPr>
              <a:t>Vitahub</a:t>
            </a:r>
            <a:r>
              <a:rPr lang="en-IE" sz="3400">
                <a:effectLst/>
                <a:latin typeface="Calibri" panose="020F0502020204030204" pitchFamily="34" charset="0"/>
                <a:ea typeface="Calibri" panose="020F0502020204030204" pitchFamily="34" charset="0"/>
              </a:rPr>
              <a:t> programme</a:t>
            </a:r>
          </a:p>
          <a:p>
            <a:pPr>
              <a:lnSpc>
                <a:spcPct val="120000"/>
              </a:lnSpc>
            </a:pPr>
            <a:r>
              <a:rPr lang="en-IE" sz="3400" err="1">
                <a:effectLst/>
                <a:latin typeface="Calibri" panose="020F0502020204030204" pitchFamily="34" charset="0"/>
                <a:ea typeface="Calibri" panose="020F0502020204030204" pitchFamily="34" charset="0"/>
              </a:rPr>
              <a:t>Carriglea</a:t>
            </a:r>
            <a:r>
              <a:rPr lang="en-IE" sz="3400">
                <a:effectLst/>
                <a:latin typeface="Calibri" panose="020F0502020204030204" pitchFamily="34" charset="0"/>
                <a:ea typeface="Calibri" panose="020F0502020204030204" pitchFamily="34" charset="0"/>
              </a:rPr>
              <a:t> Services: Manual Handling &amp; HACCP Programmes</a:t>
            </a:r>
          </a:p>
          <a:p>
            <a:pPr>
              <a:lnSpc>
                <a:spcPct val="120000"/>
              </a:lnSpc>
            </a:pPr>
            <a:r>
              <a:rPr lang="en-IE" sz="3400">
                <a:effectLst/>
                <a:latin typeface="Calibri" panose="020F0502020204030204" pitchFamily="34" charset="0"/>
                <a:ea typeface="Calibri" panose="020F0502020204030204" pitchFamily="34" charset="0"/>
              </a:rPr>
              <a:t>Delivery of programmes to Afghan and Syrian asylum seekers in EROC</a:t>
            </a:r>
          </a:p>
          <a:p>
            <a:pPr marL="0" indent="0">
              <a:buNone/>
            </a:pPr>
            <a:endParaRPr lang="en-IE"/>
          </a:p>
        </p:txBody>
      </p:sp>
      <p:sp>
        <p:nvSpPr>
          <p:cNvPr id="4" name="Content Placeholder 3">
            <a:extLst>
              <a:ext uri="{FF2B5EF4-FFF2-40B4-BE49-F238E27FC236}">
                <a16:creationId xmlns:a16="http://schemas.microsoft.com/office/drawing/2014/main" id="{6E46CD74-F6C0-B898-29E8-D57DEC02D0E3}"/>
              </a:ext>
            </a:extLst>
          </p:cNvPr>
          <p:cNvSpPr>
            <a:spLocks noGrp="1"/>
          </p:cNvSpPr>
          <p:nvPr>
            <p:ph sz="half" idx="2"/>
          </p:nvPr>
        </p:nvSpPr>
        <p:spPr>
          <a:xfrm>
            <a:off x="6096000" y="1434904"/>
            <a:ext cx="5181600" cy="4857776"/>
          </a:xfrm>
        </p:spPr>
        <p:txBody>
          <a:bodyPr>
            <a:normAutofit fontScale="47500" lnSpcReduction="20000"/>
          </a:bodyPr>
          <a:lstStyle/>
          <a:p>
            <a:pPr marL="0" indent="0">
              <a:buNone/>
            </a:pPr>
            <a:r>
              <a:rPr lang="en-GB" sz="3400" b="1">
                <a:effectLst/>
                <a:latin typeface="Calibri" panose="020F0502020204030204" pitchFamily="34" charset="0"/>
                <a:ea typeface="Calibri" panose="020F0502020204030204" pitchFamily="34" charset="0"/>
              </a:rPr>
              <a:t>KPI Actual: 194</a:t>
            </a:r>
          </a:p>
          <a:p>
            <a:r>
              <a:rPr lang="en-GB" sz="3400">
                <a:effectLst/>
                <a:latin typeface="Calibri" panose="020F0502020204030204" pitchFamily="34" charset="0"/>
                <a:ea typeface="Calibri" panose="020F0502020204030204" pitchFamily="34" charset="0"/>
              </a:rPr>
              <a:t>1:1 Enterprise mentoring City &amp; County Offices</a:t>
            </a:r>
          </a:p>
          <a:p>
            <a:r>
              <a:rPr lang="en-GB" sz="3400">
                <a:effectLst/>
                <a:latin typeface="Calibri" panose="020F0502020204030204" pitchFamily="34" charset="0"/>
                <a:ea typeface="Calibri" panose="020F0502020204030204" pitchFamily="34" charset="0"/>
              </a:rPr>
              <a:t>Number of SYOB workshops delivered (3 hours x 2): 10</a:t>
            </a:r>
            <a:endParaRPr lang="en-IE" sz="3400">
              <a:effectLst/>
              <a:latin typeface="Calibri" panose="020F0502020204030204" pitchFamily="34" charset="0"/>
              <a:ea typeface="Calibri" panose="020F0502020204030204" pitchFamily="34" charset="0"/>
            </a:endParaRPr>
          </a:p>
          <a:p>
            <a:r>
              <a:rPr lang="en-GB" sz="3400">
                <a:effectLst/>
                <a:latin typeface="Calibri" panose="020F0502020204030204" pitchFamily="34" charset="0"/>
                <a:ea typeface="Calibri" panose="020F0502020204030204" pitchFamily="34" charset="0"/>
              </a:rPr>
              <a:t>Number of Bookkeeping workshops delivered: 4 </a:t>
            </a:r>
            <a:endParaRPr lang="en-IE" sz="3400">
              <a:effectLst/>
              <a:latin typeface="Calibri" panose="020F0502020204030204" pitchFamily="34" charset="0"/>
              <a:ea typeface="Calibri" panose="020F0502020204030204" pitchFamily="34" charset="0"/>
            </a:endParaRPr>
          </a:p>
          <a:p>
            <a:r>
              <a:rPr lang="en-GB" sz="3400">
                <a:effectLst/>
                <a:latin typeface="Calibri" panose="020F0502020204030204" pitchFamily="34" charset="0"/>
                <a:ea typeface="Calibri" panose="020F0502020204030204" pitchFamily="34" charset="0"/>
              </a:rPr>
              <a:t>Number of ROS workshops delivered: 1</a:t>
            </a:r>
            <a:endParaRPr lang="en-IE" sz="3400">
              <a:effectLst/>
              <a:latin typeface="Calibri" panose="020F0502020204030204" pitchFamily="34" charset="0"/>
              <a:ea typeface="Calibri" panose="020F0502020204030204" pitchFamily="34" charset="0"/>
            </a:endParaRPr>
          </a:p>
          <a:p>
            <a:r>
              <a:rPr lang="en-GB" sz="3400">
                <a:effectLst/>
                <a:latin typeface="Calibri" panose="020F0502020204030204" pitchFamily="34" charset="0"/>
                <a:ea typeface="Calibri" panose="020F0502020204030204" pitchFamily="34" charset="0"/>
              </a:rPr>
              <a:t>Number of End of Year Accounts workshops delivered: 1</a:t>
            </a:r>
            <a:endParaRPr lang="en-IE" sz="3400">
              <a:effectLst/>
              <a:latin typeface="Calibri" panose="020F0502020204030204" pitchFamily="34" charset="0"/>
              <a:ea typeface="Calibri" panose="020F0502020204030204" pitchFamily="34" charset="0"/>
            </a:endParaRPr>
          </a:p>
          <a:p>
            <a:r>
              <a:rPr lang="en-GB" sz="3400">
                <a:effectLst/>
                <a:latin typeface="Calibri" panose="020F0502020204030204" pitchFamily="34" charset="0"/>
                <a:ea typeface="Calibri" panose="020F0502020204030204" pitchFamily="34" charset="0"/>
              </a:rPr>
              <a:t>Number of Simplify Finance workshops delivered: 1</a:t>
            </a:r>
            <a:endParaRPr lang="en-IE" sz="3400">
              <a:effectLst/>
              <a:latin typeface="Calibri" panose="020F0502020204030204" pitchFamily="34" charset="0"/>
              <a:ea typeface="Calibri" panose="020F0502020204030204" pitchFamily="34" charset="0"/>
            </a:endParaRPr>
          </a:p>
          <a:p>
            <a:r>
              <a:rPr lang="en-GB" sz="3400">
                <a:effectLst/>
                <a:latin typeface="Calibri" panose="020F0502020204030204" pitchFamily="34" charset="0"/>
                <a:ea typeface="Calibri" panose="020F0502020204030204" pitchFamily="34" charset="0"/>
              </a:rPr>
              <a:t>Number of Market Trading Workshops delivered: 2</a:t>
            </a:r>
            <a:endParaRPr lang="en-IE" sz="3400">
              <a:effectLst/>
              <a:latin typeface="Calibri" panose="020F0502020204030204" pitchFamily="34" charset="0"/>
              <a:ea typeface="Calibri" panose="020F0502020204030204" pitchFamily="34" charset="0"/>
            </a:endParaRPr>
          </a:p>
          <a:p>
            <a:r>
              <a:rPr lang="en-GB" sz="3400">
                <a:effectLst/>
                <a:latin typeface="Calibri" panose="020F0502020204030204" pitchFamily="34" charset="0"/>
                <a:ea typeface="Calibri" panose="020F0502020204030204" pitchFamily="34" charset="0"/>
              </a:rPr>
              <a:t>Enterprise Roadshow/Event – 1</a:t>
            </a:r>
            <a:endParaRPr lang="en-IE" sz="3400">
              <a:effectLst/>
              <a:latin typeface="Calibri" panose="020F0502020204030204" pitchFamily="34" charset="0"/>
              <a:ea typeface="Calibri" panose="020F0502020204030204" pitchFamily="34" charset="0"/>
            </a:endParaRPr>
          </a:p>
          <a:p>
            <a:r>
              <a:rPr lang="en-GB" sz="3400">
                <a:effectLst/>
                <a:latin typeface="Calibri" panose="020F0502020204030204" pitchFamily="34" charset="0"/>
                <a:ea typeface="Calibri" panose="020F0502020204030204" pitchFamily="34" charset="0"/>
              </a:rPr>
              <a:t>There were also 6 MBN Networking Events delivered in collaboration with Waterford LEO</a:t>
            </a:r>
            <a:endParaRPr lang="en-IE" sz="3400">
              <a:effectLst/>
              <a:latin typeface="Calibri" panose="020F0502020204030204" pitchFamily="34" charset="0"/>
              <a:ea typeface="Calibri" panose="020F0502020204030204" pitchFamily="34" charset="0"/>
            </a:endParaRPr>
          </a:p>
          <a:p>
            <a:pPr marL="0" indent="0">
              <a:lnSpc>
                <a:spcPct val="120000"/>
              </a:lnSpc>
              <a:buNone/>
            </a:pPr>
            <a:r>
              <a:rPr lang="en-IE" sz="3400" b="1" i="1">
                <a:effectLst/>
                <a:latin typeface="Calibri" panose="020F0502020204030204" pitchFamily="34" charset="0"/>
                <a:ea typeface="Calibri" panose="020F0502020204030204" pitchFamily="34" charset="0"/>
              </a:rPr>
              <a:t>Market Trading Workshop; “I was at the talk this morning (15th Nov) with yourself and Keith about market trading and found it both fascinating and insightful.”</a:t>
            </a:r>
          </a:p>
          <a:p>
            <a:pPr marL="0" indent="0">
              <a:buNone/>
            </a:pPr>
            <a:endParaRPr lang="en-IE"/>
          </a:p>
        </p:txBody>
      </p:sp>
      <p:sp>
        <p:nvSpPr>
          <p:cNvPr id="5" name="Title 1">
            <a:extLst>
              <a:ext uri="{FF2B5EF4-FFF2-40B4-BE49-F238E27FC236}">
                <a16:creationId xmlns:a16="http://schemas.microsoft.com/office/drawing/2014/main" id="{E72B3D2C-1278-65F7-9F99-CE80DFF9BB65}"/>
              </a:ext>
            </a:extLst>
          </p:cNvPr>
          <p:cNvSpPr txBox="1">
            <a:spLocks/>
          </p:cNvSpPr>
          <p:nvPr/>
        </p:nvSpPr>
        <p:spPr>
          <a:xfrm>
            <a:off x="6019799" y="365126"/>
            <a:ext cx="5445369" cy="1041644"/>
          </a:xfrm>
          <a:prstGeom prst="rect">
            <a:avLst/>
          </a:prstGeom>
          <a:solidFill>
            <a:srgbClr val="00B0F0"/>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a:t>2.5 Enterprise Supports</a:t>
            </a:r>
            <a:endParaRPr lang="en-IE" sz="3600"/>
          </a:p>
        </p:txBody>
      </p:sp>
    </p:spTree>
    <p:extLst>
      <p:ext uri="{BB962C8B-B14F-4D97-AF65-F5344CB8AC3E}">
        <p14:creationId xmlns:p14="http://schemas.microsoft.com/office/powerpoint/2010/main" val="19680602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BEDA0-9BC2-A99E-DC93-F9F56CD571DF}"/>
              </a:ext>
            </a:extLst>
          </p:cNvPr>
          <p:cNvSpPr>
            <a:spLocks noGrp="1"/>
          </p:cNvSpPr>
          <p:nvPr>
            <p:ph type="title"/>
          </p:nvPr>
        </p:nvSpPr>
        <p:spPr>
          <a:xfrm>
            <a:off x="838200" y="365126"/>
            <a:ext cx="10515600" cy="933588"/>
          </a:xfrm>
          <a:solidFill>
            <a:srgbClr val="00B0F0"/>
          </a:solidFill>
        </p:spPr>
        <p:txBody>
          <a:bodyPr/>
          <a:lstStyle/>
          <a:p>
            <a:pPr algn="ctr"/>
            <a:r>
              <a:rPr lang="en-GB"/>
              <a:t>2.7 Ukrainian Supports (N/C)</a:t>
            </a:r>
            <a:endParaRPr lang="en-IE"/>
          </a:p>
        </p:txBody>
      </p:sp>
      <p:sp>
        <p:nvSpPr>
          <p:cNvPr id="3" name="Content Placeholder 2">
            <a:extLst>
              <a:ext uri="{FF2B5EF4-FFF2-40B4-BE49-F238E27FC236}">
                <a16:creationId xmlns:a16="http://schemas.microsoft.com/office/drawing/2014/main" id="{E85211D2-3C1E-05CE-FE0F-8E9768D51231}"/>
              </a:ext>
            </a:extLst>
          </p:cNvPr>
          <p:cNvSpPr>
            <a:spLocks noGrp="1"/>
          </p:cNvSpPr>
          <p:nvPr>
            <p:ph idx="1"/>
          </p:nvPr>
        </p:nvSpPr>
        <p:spPr>
          <a:xfrm>
            <a:off x="838200" y="1618457"/>
            <a:ext cx="10515600" cy="5239543"/>
          </a:xfrm>
        </p:spPr>
        <p:txBody>
          <a:bodyPr>
            <a:normAutofit fontScale="92500" lnSpcReduction="20000"/>
          </a:bodyPr>
          <a:lstStyle/>
          <a:p>
            <a:r>
              <a:rPr lang="en-IE" sz="2400">
                <a:effectLst/>
                <a:latin typeface="Calibri" panose="020F0502020204030204" pitchFamily="34" charset="0"/>
                <a:ea typeface="Calibri" panose="020F0502020204030204" pitchFamily="34" charset="0"/>
              </a:rPr>
              <a:t>Barista training (4 programmes) and Manual Handling (4 programmes).  </a:t>
            </a:r>
            <a:endParaRPr lang="en-GB" sz="2200"/>
          </a:p>
          <a:p>
            <a:r>
              <a:rPr lang="en-GB" sz="2200"/>
              <a:t>Living in Ireland Workshop; 76 Ukrainian attendees</a:t>
            </a:r>
          </a:p>
          <a:p>
            <a:r>
              <a:rPr lang="en-GB" sz="2200"/>
              <a:t>Contact with employers in hospitality sector to ascertain training and recruitment processes</a:t>
            </a:r>
          </a:p>
          <a:p>
            <a:r>
              <a:rPr lang="en-GB" sz="2200"/>
              <a:t>CV &amp; Interview Skills Workshops; Integrated Ukrainian &amp; other migrants</a:t>
            </a:r>
          </a:p>
          <a:p>
            <a:pPr lvl="1"/>
            <a:r>
              <a:rPr lang="en-GB" sz="1800"/>
              <a:t>39 attendees; Ukrainian/Nigeria/Albania/Algeria/Eritrea. (63 non Ukrainian A/S + Refugees on Iris plus 50 </a:t>
            </a:r>
            <a:r>
              <a:rPr lang="en-GB" sz="1800" err="1"/>
              <a:t>Mukisa</a:t>
            </a:r>
            <a:r>
              <a:rPr lang="en-GB" sz="1800"/>
              <a:t> alumni/participants contacted to attend. Out of 13 confirmations only 6 attended)</a:t>
            </a:r>
          </a:p>
          <a:p>
            <a:pPr lvl="1"/>
            <a:r>
              <a:rPr lang="en-GB" sz="1800"/>
              <a:t>Additional 10 A/S + Refugee individuals undertook 1:1 on job search</a:t>
            </a:r>
          </a:p>
          <a:p>
            <a:pPr marL="0" indent="0" algn="ctr">
              <a:buNone/>
            </a:pPr>
            <a:r>
              <a:rPr lang="en-GB" sz="2200" i="1">
                <a:highlight>
                  <a:srgbClr val="FFFF00"/>
                </a:highlight>
              </a:rPr>
              <a:t>“Very informative.. Great presentation of information…Ruslan helped a lot with translation.. Organisation of the event is top notch….The workshop was very informative with excellent presentations, very interesting.. First I need more English!”</a:t>
            </a:r>
          </a:p>
          <a:p>
            <a:r>
              <a:rPr lang="en-GB" sz="2200"/>
              <a:t>Follow up 1:1 &amp; support for applications completion – ongoing into 2023</a:t>
            </a:r>
          </a:p>
          <a:p>
            <a:r>
              <a:rPr lang="en-GB" sz="2200"/>
              <a:t>Successful Ukrainian job placements – The Stable Yard &amp; Henry </a:t>
            </a:r>
            <a:r>
              <a:rPr lang="en-GB" sz="2200" err="1"/>
              <a:t>DeBromhead</a:t>
            </a:r>
            <a:r>
              <a:rPr lang="en-GB" sz="2200"/>
              <a:t> stables</a:t>
            </a:r>
          </a:p>
          <a:p>
            <a:r>
              <a:rPr lang="en-GB" sz="2200"/>
              <a:t>Cultural &amp; language issues that have emerged from this process to be further explored in 2023</a:t>
            </a:r>
          </a:p>
          <a:p>
            <a:r>
              <a:rPr lang="en-GB" sz="2200"/>
              <a:t>Failte </a:t>
            </a:r>
            <a:r>
              <a:rPr lang="en-GB" sz="2200" err="1"/>
              <a:t>Isteach</a:t>
            </a:r>
            <a:endParaRPr lang="en-GB" sz="2200"/>
          </a:p>
          <a:p>
            <a:r>
              <a:rPr lang="en-GB" sz="2200"/>
              <a:t>Maranatha Drop In</a:t>
            </a:r>
          </a:p>
          <a:p>
            <a:r>
              <a:rPr lang="en-GB" sz="2200"/>
              <a:t>G1 &amp; G2 Ukrainian events/translation etc…. </a:t>
            </a:r>
            <a:r>
              <a:rPr lang="en-GB" sz="2200" err="1"/>
              <a:t>Eg</a:t>
            </a:r>
            <a:r>
              <a:rPr lang="en-GB" sz="2200"/>
              <a:t> Ukrainian women and women from Deise Women’s Shed N/C – Xmas crafts</a:t>
            </a:r>
          </a:p>
          <a:p>
            <a:pPr marL="0" indent="0">
              <a:buNone/>
            </a:pPr>
            <a:endParaRPr lang="en-IE"/>
          </a:p>
        </p:txBody>
      </p:sp>
    </p:spTree>
    <p:extLst>
      <p:ext uri="{BB962C8B-B14F-4D97-AF65-F5344CB8AC3E}">
        <p14:creationId xmlns:p14="http://schemas.microsoft.com/office/powerpoint/2010/main" val="22686830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6D46D-C341-37C7-A660-64D90C003730}"/>
              </a:ext>
            </a:extLst>
          </p:cNvPr>
          <p:cNvSpPr>
            <a:spLocks noGrp="1"/>
          </p:cNvSpPr>
          <p:nvPr>
            <p:ph type="title"/>
          </p:nvPr>
        </p:nvSpPr>
        <p:spPr>
          <a:xfrm>
            <a:off x="838200" y="365126"/>
            <a:ext cx="10515600" cy="1001948"/>
          </a:xfrm>
          <a:solidFill>
            <a:srgbClr val="00B0F0"/>
          </a:solidFill>
        </p:spPr>
        <p:txBody>
          <a:bodyPr>
            <a:normAutofit/>
          </a:bodyPr>
          <a:lstStyle/>
          <a:p>
            <a:pPr algn="ctr"/>
            <a:r>
              <a:rPr lang="en-GB" sz="3200" b="1"/>
              <a:t>2.73 Children &amp; Families; Integrated Summer Camp Programme</a:t>
            </a:r>
            <a:endParaRPr lang="en-IE" sz="3200" b="1"/>
          </a:p>
        </p:txBody>
      </p:sp>
      <p:sp>
        <p:nvSpPr>
          <p:cNvPr id="6" name="Rectangle 1">
            <a:extLst>
              <a:ext uri="{FF2B5EF4-FFF2-40B4-BE49-F238E27FC236}">
                <a16:creationId xmlns:a16="http://schemas.microsoft.com/office/drawing/2014/main" id="{276543B2-E746-E167-BA89-321B0FC1346D}"/>
              </a:ext>
            </a:extLst>
          </p:cNvPr>
          <p:cNvSpPr>
            <a:spLocks noChangeArrowheads="1"/>
          </p:cNvSpPr>
          <p:nvPr/>
        </p:nvSpPr>
        <p:spPr bwMode="auto">
          <a:xfrm>
            <a:off x="-2236764" y="-70338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1" i="0" u="none" strike="noStrike" cap="none" normalizeH="0" baseline="0">
                <a:ln>
                  <a:noFill/>
                </a:ln>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Child Demographics (Boys)</a:t>
            </a:r>
            <a:endParaRPr kumimoji="0" lang="en-IE" altLang="en-US" sz="11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IE"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10" name="Table 9">
            <a:extLst>
              <a:ext uri="{FF2B5EF4-FFF2-40B4-BE49-F238E27FC236}">
                <a16:creationId xmlns:a16="http://schemas.microsoft.com/office/drawing/2014/main" id="{1B231BE7-C5C2-8D73-3D9A-C82BA2BEFC4B}"/>
              </a:ext>
            </a:extLst>
          </p:cNvPr>
          <p:cNvGraphicFramePr>
            <a:graphicFrameLocks noGrp="1"/>
          </p:cNvGraphicFramePr>
          <p:nvPr>
            <p:extLst>
              <p:ext uri="{D42A27DB-BD31-4B8C-83A1-F6EECF244321}">
                <p14:modId xmlns:p14="http://schemas.microsoft.com/office/powerpoint/2010/main" val="1535708533"/>
              </p:ext>
            </p:extLst>
          </p:nvPr>
        </p:nvGraphicFramePr>
        <p:xfrm>
          <a:off x="838199" y="4602001"/>
          <a:ext cx="5725160" cy="1208088"/>
        </p:xfrm>
        <a:graphic>
          <a:graphicData uri="http://schemas.openxmlformats.org/drawingml/2006/table">
            <a:tbl>
              <a:tblPr firstRow="1" firstCol="1" bandRow="1">
                <a:tableStyleId>{5C22544A-7EE6-4342-B048-85BDC9FD1C3A}</a:tableStyleId>
              </a:tblPr>
              <a:tblGrid>
                <a:gridCol w="1431290">
                  <a:extLst>
                    <a:ext uri="{9D8B030D-6E8A-4147-A177-3AD203B41FA5}">
                      <a16:colId xmlns:a16="http://schemas.microsoft.com/office/drawing/2014/main" val="4271292872"/>
                    </a:ext>
                  </a:extLst>
                </a:gridCol>
                <a:gridCol w="1431290">
                  <a:extLst>
                    <a:ext uri="{9D8B030D-6E8A-4147-A177-3AD203B41FA5}">
                      <a16:colId xmlns:a16="http://schemas.microsoft.com/office/drawing/2014/main" val="2995149766"/>
                    </a:ext>
                  </a:extLst>
                </a:gridCol>
                <a:gridCol w="1431290">
                  <a:extLst>
                    <a:ext uri="{9D8B030D-6E8A-4147-A177-3AD203B41FA5}">
                      <a16:colId xmlns:a16="http://schemas.microsoft.com/office/drawing/2014/main" val="3730928786"/>
                    </a:ext>
                  </a:extLst>
                </a:gridCol>
                <a:gridCol w="1431290">
                  <a:extLst>
                    <a:ext uri="{9D8B030D-6E8A-4147-A177-3AD203B41FA5}">
                      <a16:colId xmlns:a16="http://schemas.microsoft.com/office/drawing/2014/main" val="1716624281"/>
                    </a:ext>
                  </a:extLst>
                </a:gridCol>
              </a:tblGrid>
              <a:tr h="0">
                <a:tc>
                  <a:txBody>
                    <a:bodyPr/>
                    <a:lstStyle/>
                    <a:p>
                      <a:pPr>
                        <a:lnSpc>
                          <a:spcPct val="107000"/>
                        </a:lnSpc>
                        <a:spcAft>
                          <a:spcPts val="800"/>
                        </a:spcAft>
                      </a:pPr>
                      <a:r>
                        <a:rPr lang="en-GB" sz="1100">
                          <a:effectLst/>
                        </a:rPr>
                        <a:t>Location</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a:effectLst/>
                        </a:rPr>
                        <a:t>Number of children </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a:effectLst/>
                        </a:rPr>
                        <a:t>Nationality</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a:effectLst/>
                        </a:rPr>
                        <a:t>Age Range</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93713282"/>
                  </a:ext>
                </a:extLst>
              </a:tr>
              <a:tr h="0">
                <a:tc>
                  <a:txBody>
                    <a:bodyPr/>
                    <a:lstStyle/>
                    <a:p>
                      <a:pPr>
                        <a:lnSpc>
                          <a:spcPct val="107000"/>
                        </a:lnSpc>
                        <a:spcAft>
                          <a:spcPts val="800"/>
                        </a:spcAft>
                      </a:pPr>
                      <a:r>
                        <a:rPr lang="en-GB" sz="1100">
                          <a:effectLst/>
                        </a:rPr>
                        <a:t>Waterford City </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a:effectLst/>
                        </a:rPr>
                        <a:t>27</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a:effectLst/>
                        </a:rPr>
                        <a:t>Ukrainian </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a:effectLst/>
                        </a:rPr>
                        <a:t>4-12 years </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01297179"/>
                  </a:ext>
                </a:extLst>
              </a:tr>
              <a:tr h="0">
                <a:tc>
                  <a:txBody>
                    <a:bodyPr/>
                    <a:lstStyle/>
                    <a:p>
                      <a:pPr>
                        <a:lnSpc>
                          <a:spcPct val="107000"/>
                        </a:lnSpc>
                        <a:spcAft>
                          <a:spcPts val="800"/>
                        </a:spcAft>
                      </a:pPr>
                      <a:r>
                        <a:rPr lang="en-GB" sz="1100">
                          <a:effectLst/>
                        </a:rPr>
                        <a:t>Waterford City</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a:effectLst/>
                        </a:rPr>
                        <a:t>1</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a:effectLst/>
                        </a:rPr>
                        <a:t>Syria</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a:effectLst/>
                        </a:rPr>
                        <a:t>7 years </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47432591"/>
                  </a:ext>
                </a:extLst>
              </a:tr>
              <a:tr h="0">
                <a:tc>
                  <a:txBody>
                    <a:bodyPr/>
                    <a:lstStyle/>
                    <a:p>
                      <a:pPr>
                        <a:lnSpc>
                          <a:spcPct val="107000"/>
                        </a:lnSpc>
                        <a:spcAft>
                          <a:spcPts val="800"/>
                        </a:spcAft>
                      </a:pPr>
                      <a:r>
                        <a:rPr lang="en-GB" sz="1100">
                          <a:effectLst/>
                        </a:rPr>
                        <a:t>Tramore </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a:effectLst/>
                        </a:rPr>
                        <a:t>18</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a:effectLst/>
                        </a:rPr>
                        <a:t>Ukrainian</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a:effectLst/>
                        </a:rPr>
                        <a:t>7-12 years</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91582280"/>
                  </a:ext>
                </a:extLst>
              </a:tr>
              <a:tr h="0">
                <a:tc>
                  <a:txBody>
                    <a:bodyPr/>
                    <a:lstStyle/>
                    <a:p>
                      <a:pPr>
                        <a:lnSpc>
                          <a:spcPct val="107000"/>
                        </a:lnSpc>
                        <a:spcAft>
                          <a:spcPts val="800"/>
                        </a:spcAft>
                      </a:pPr>
                      <a:r>
                        <a:rPr lang="en-GB" sz="1100">
                          <a:effectLst/>
                        </a:rPr>
                        <a:t>Tramore</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a:effectLst/>
                        </a:rPr>
                        <a:t>5</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a:effectLst/>
                        </a:rPr>
                        <a:t>Algeria, Malawi, Congo, Georgia</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a:effectLst/>
                        </a:rPr>
                        <a:t>5-11 years</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74419199"/>
                  </a:ext>
                </a:extLst>
              </a:tr>
              <a:tr h="0">
                <a:tc>
                  <a:txBody>
                    <a:bodyPr/>
                    <a:lstStyle/>
                    <a:p>
                      <a:pPr>
                        <a:lnSpc>
                          <a:spcPct val="107000"/>
                        </a:lnSpc>
                        <a:spcAft>
                          <a:spcPts val="800"/>
                        </a:spcAft>
                      </a:pPr>
                      <a:r>
                        <a:rPr lang="en-GB" sz="1100">
                          <a:effectLst/>
                        </a:rPr>
                        <a:t>Dungarvan</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a:effectLst/>
                        </a:rPr>
                        <a:t>19</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a:effectLst/>
                        </a:rPr>
                        <a:t>Ukrainian </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a:effectLst/>
                        </a:rPr>
                        <a:t>6-13 years</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28828215"/>
                  </a:ext>
                </a:extLst>
              </a:tr>
            </a:tbl>
          </a:graphicData>
        </a:graphic>
      </p:graphicFrame>
      <p:graphicFrame>
        <p:nvGraphicFramePr>
          <p:cNvPr id="13" name="Content Placeholder 12">
            <a:extLst>
              <a:ext uri="{FF2B5EF4-FFF2-40B4-BE49-F238E27FC236}">
                <a16:creationId xmlns:a16="http://schemas.microsoft.com/office/drawing/2014/main" id="{9DD2C117-19C0-E613-488B-6C865845D2CD}"/>
              </a:ext>
            </a:extLst>
          </p:cNvPr>
          <p:cNvGraphicFramePr>
            <a:graphicFrameLocks noGrp="1"/>
          </p:cNvGraphicFramePr>
          <p:nvPr>
            <p:ph idx="1"/>
            <p:extLst>
              <p:ext uri="{D42A27DB-BD31-4B8C-83A1-F6EECF244321}">
                <p14:modId xmlns:p14="http://schemas.microsoft.com/office/powerpoint/2010/main" val="2599041174"/>
              </p:ext>
            </p:extLst>
          </p:nvPr>
        </p:nvGraphicFramePr>
        <p:xfrm>
          <a:off x="838199" y="2068049"/>
          <a:ext cx="5721350" cy="1906270"/>
        </p:xfrm>
        <a:graphic>
          <a:graphicData uri="http://schemas.openxmlformats.org/drawingml/2006/table">
            <a:tbl>
              <a:tblPr firstRow="1" firstCol="1" bandRow="1">
                <a:tableStyleId>{5C22544A-7EE6-4342-B048-85BDC9FD1C3A}</a:tableStyleId>
              </a:tblPr>
              <a:tblGrid>
                <a:gridCol w="1358265">
                  <a:extLst>
                    <a:ext uri="{9D8B030D-6E8A-4147-A177-3AD203B41FA5}">
                      <a16:colId xmlns:a16="http://schemas.microsoft.com/office/drawing/2014/main" val="1135191688"/>
                    </a:ext>
                  </a:extLst>
                </a:gridCol>
                <a:gridCol w="1357630">
                  <a:extLst>
                    <a:ext uri="{9D8B030D-6E8A-4147-A177-3AD203B41FA5}">
                      <a16:colId xmlns:a16="http://schemas.microsoft.com/office/drawing/2014/main" val="2741864750"/>
                    </a:ext>
                  </a:extLst>
                </a:gridCol>
                <a:gridCol w="1647825">
                  <a:extLst>
                    <a:ext uri="{9D8B030D-6E8A-4147-A177-3AD203B41FA5}">
                      <a16:colId xmlns:a16="http://schemas.microsoft.com/office/drawing/2014/main" val="3680331819"/>
                    </a:ext>
                  </a:extLst>
                </a:gridCol>
                <a:gridCol w="1357630">
                  <a:extLst>
                    <a:ext uri="{9D8B030D-6E8A-4147-A177-3AD203B41FA5}">
                      <a16:colId xmlns:a16="http://schemas.microsoft.com/office/drawing/2014/main" val="1188036819"/>
                    </a:ext>
                  </a:extLst>
                </a:gridCol>
              </a:tblGrid>
              <a:tr h="429260">
                <a:tc>
                  <a:txBody>
                    <a:bodyPr/>
                    <a:lstStyle/>
                    <a:p>
                      <a:pPr>
                        <a:lnSpc>
                          <a:spcPct val="107000"/>
                        </a:lnSpc>
                        <a:spcAft>
                          <a:spcPts val="800"/>
                        </a:spcAft>
                      </a:pPr>
                      <a:r>
                        <a:rPr lang="en-GB" sz="1100">
                          <a:effectLst/>
                        </a:rPr>
                        <a:t>Location</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a:effectLst/>
                        </a:rPr>
                        <a:t>Number of children </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a:effectLst/>
                        </a:rPr>
                        <a:t>Nationality</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a:effectLst/>
                        </a:rPr>
                        <a:t>Age Range </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96956810"/>
                  </a:ext>
                </a:extLst>
              </a:tr>
              <a:tr h="209550">
                <a:tc>
                  <a:txBody>
                    <a:bodyPr/>
                    <a:lstStyle/>
                    <a:p>
                      <a:pPr>
                        <a:lnSpc>
                          <a:spcPct val="107000"/>
                        </a:lnSpc>
                        <a:spcAft>
                          <a:spcPts val="800"/>
                        </a:spcAft>
                      </a:pPr>
                      <a:r>
                        <a:rPr lang="en-GB" sz="1100">
                          <a:effectLst/>
                        </a:rPr>
                        <a:t>Waterford City </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a:effectLst/>
                        </a:rPr>
                        <a:t>30</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a:effectLst/>
                        </a:rPr>
                        <a:t>Ukrainian </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a:effectLst/>
                        </a:rPr>
                        <a:t>4-16 years</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80680515"/>
                  </a:ext>
                </a:extLst>
              </a:tr>
              <a:tr h="209550">
                <a:tc>
                  <a:txBody>
                    <a:bodyPr/>
                    <a:lstStyle/>
                    <a:p>
                      <a:pPr>
                        <a:lnSpc>
                          <a:spcPct val="107000"/>
                        </a:lnSpc>
                        <a:spcAft>
                          <a:spcPts val="800"/>
                        </a:spcAft>
                      </a:pPr>
                      <a:r>
                        <a:rPr lang="en-GB" sz="1100">
                          <a:effectLst/>
                        </a:rPr>
                        <a:t>Waterford city </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a:effectLst/>
                        </a:rPr>
                        <a:t>3</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a:effectLst/>
                        </a:rPr>
                        <a:t>Angola/Pakistan/Syria</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a:effectLst/>
                        </a:rPr>
                        <a:t>6-11 years</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80223208"/>
                  </a:ext>
                </a:extLst>
              </a:tr>
              <a:tr h="209550">
                <a:tc>
                  <a:txBody>
                    <a:bodyPr/>
                    <a:lstStyle/>
                    <a:p>
                      <a:pPr>
                        <a:lnSpc>
                          <a:spcPct val="107000"/>
                        </a:lnSpc>
                        <a:spcAft>
                          <a:spcPts val="800"/>
                        </a:spcAft>
                      </a:pPr>
                      <a:r>
                        <a:rPr lang="en-GB" sz="1100">
                          <a:effectLst/>
                        </a:rPr>
                        <a:t>Dungarvan </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a:effectLst/>
                        </a:rPr>
                        <a:t>12</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a:effectLst/>
                        </a:rPr>
                        <a:t>Ukrainian </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a:effectLst/>
                        </a:rPr>
                        <a:t>6-14 years</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26835196"/>
                  </a:ext>
                </a:extLst>
              </a:tr>
              <a:tr h="638810">
                <a:tc>
                  <a:txBody>
                    <a:bodyPr/>
                    <a:lstStyle/>
                    <a:p>
                      <a:pPr>
                        <a:lnSpc>
                          <a:spcPct val="107000"/>
                        </a:lnSpc>
                        <a:spcAft>
                          <a:spcPts val="800"/>
                        </a:spcAft>
                      </a:pPr>
                      <a:r>
                        <a:rPr lang="en-GB" sz="1100">
                          <a:effectLst/>
                        </a:rPr>
                        <a:t>Tramore</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a:effectLst/>
                        </a:rPr>
                        <a:t>8</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a:effectLst/>
                        </a:rPr>
                        <a:t>Georgia, Algeria, Nigeria, Malawi, Zimbabwe</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a:effectLst/>
                        </a:rPr>
                        <a:t>5-13 years</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55965620"/>
                  </a:ext>
                </a:extLst>
              </a:tr>
              <a:tr h="209550">
                <a:tc>
                  <a:txBody>
                    <a:bodyPr/>
                    <a:lstStyle/>
                    <a:p>
                      <a:pPr>
                        <a:lnSpc>
                          <a:spcPct val="107000"/>
                        </a:lnSpc>
                        <a:spcAft>
                          <a:spcPts val="800"/>
                        </a:spcAft>
                      </a:pPr>
                      <a:r>
                        <a:rPr lang="en-GB" sz="1100">
                          <a:effectLst/>
                        </a:rPr>
                        <a:t>Tramore</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a:effectLst/>
                        </a:rPr>
                        <a:t>21</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a:effectLst/>
                        </a:rPr>
                        <a:t>Ukrainian</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a:effectLst/>
                        </a:rPr>
                        <a:t>7-13 years</a:t>
                      </a:r>
                      <a:endParaRPr lang="en-I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63550063"/>
                  </a:ext>
                </a:extLst>
              </a:tr>
            </a:tbl>
          </a:graphicData>
        </a:graphic>
      </p:graphicFrame>
      <p:sp>
        <p:nvSpPr>
          <p:cNvPr id="14" name="Rectangle 3">
            <a:extLst>
              <a:ext uri="{FF2B5EF4-FFF2-40B4-BE49-F238E27FC236}">
                <a16:creationId xmlns:a16="http://schemas.microsoft.com/office/drawing/2014/main" id="{DDED6EE4-7ABD-AC74-13B6-D55486322ED0}"/>
              </a:ext>
            </a:extLst>
          </p:cNvPr>
          <p:cNvSpPr>
            <a:spLocks noChangeArrowheads="1"/>
          </p:cNvSpPr>
          <p:nvPr/>
        </p:nvSpPr>
        <p:spPr bwMode="auto">
          <a:xfrm>
            <a:off x="-2393315" y="-815926"/>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E"/>
          </a:p>
        </p:txBody>
      </p:sp>
      <p:sp>
        <p:nvSpPr>
          <p:cNvPr id="15" name="TextBox 14">
            <a:extLst>
              <a:ext uri="{FF2B5EF4-FFF2-40B4-BE49-F238E27FC236}">
                <a16:creationId xmlns:a16="http://schemas.microsoft.com/office/drawing/2014/main" id="{2718D8AF-C3EA-E853-50B6-68267805AD8B}"/>
              </a:ext>
            </a:extLst>
          </p:cNvPr>
          <p:cNvSpPr txBox="1"/>
          <p:nvPr/>
        </p:nvSpPr>
        <p:spPr>
          <a:xfrm>
            <a:off x="838199" y="4103494"/>
            <a:ext cx="5721349" cy="369332"/>
          </a:xfrm>
          <a:prstGeom prst="rect">
            <a:avLst/>
          </a:prstGeom>
          <a:noFill/>
        </p:spPr>
        <p:txBody>
          <a:bodyPr wrap="square" rtlCol="0">
            <a:spAutoFit/>
          </a:bodyPr>
          <a:lstStyle/>
          <a:p>
            <a:r>
              <a:rPr lang="en-GB"/>
              <a:t>Child Demographics – Boys Total = 74</a:t>
            </a:r>
            <a:endParaRPr lang="en-IE"/>
          </a:p>
        </p:txBody>
      </p:sp>
      <p:sp>
        <p:nvSpPr>
          <p:cNvPr id="16" name="TextBox 15">
            <a:extLst>
              <a:ext uri="{FF2B5EF4-FFF2-40B4-BE49-F238E27FC236}">
                <a16:creationId xmlns:a16="http://schemas.microsoft.com/office/drawing/2014/main" id="{A5E7C594-A860-9A33-5469-51CC53E3674C}"/>
              </a:ext>
            </a:extLst>
          </p:cNvPr>
          <p:cNvSpPr txBox="1"/>
          <p:nvPr/>
        </p:nvSpPr>
        <p:spPr>
          <a:xfrm>
            <a:off x="938486" y="5939264"/>
            <a:ext cx="4280628" cy="369332"/>
          </a:xfrm>
          <a:prstGeom prst="rect">
            <a:avLst/>
          </a:prstGeom>
          <a:noFill/>
        </p:spPr>
        <p:txBody>
          <a:bodyPr wrap="square" rtlCol="0">
            <a:spAutoFit/>
          </a:bodyPr>
          <a:lstStyle/>
          <a:p>
            <a:r>
              <a:rPr lang="en-GB"/>
              <a:t>Child Demographics – Girls Total = 70</a:t>
            </a:r>
            <a:endParaRPr lang="en-IE"/>
          </a:p>
        </p:txBody>
      </p:sp>
      <p:sp>
        <p:nvSpPr>
          <p:cNvPr id="18" name="TextBox 17">
            <a:extLst>
              <a:ext uri="{FF2B5EF4-FFF2-40B4-BE49-F238E27FC236}">
                <a16:creationId xmlns:a16="http://schemas.microsoft.com/office/drawing/2014/main" id="{EF1A0150-4A00-7842-72B3-067B9F8F14E4}"/>
              </a:ext>
            </a:extLst>
          </p:cNvPr>
          <p:cNvSpPr txBox="1"/>
          <p:nvPr/>
        </p:nvSpPr>
        <p:spPr>
          <a:xfrm>
            <a:off x="706493" y="1554551"/>
            <a:ext cx="7295320" cy="375552"/>
          </a:xfrm>
          <a:prstGeom prst="rect">
            <a:avLst/>
          </a:prstGeom>
          <a:noFill/>
        </p:spPr>
        <p:txBody>
          <a:bodyPr wrap="square">
            <a:spAutoFit/>
          </a:bodyPr>
          <a:lstStyle/>
          <a:p>
            <a:pP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144 Children were provided with a Summer Camp Place </a:t>
            </a:r>
            <a:r>
              <a:rPr lang="en-GB">
                <a:latin typeface="Calibri" panose="020F0502020204030204" pitchFamily="34" charset="0"/>
                <a:ea typeface="Calibri" panose="020F0502020204030204" pitchFamily="34" charset="0"/>
                <a:cs typeface="Times New Roman" panose="02020603050405020304" pitchFamily="18" charset="0"/>
              </a:rPr>
              <a:t>i</a:t>
            </a:r>
            <a:r>
              <a:rPr lang="en-GB" sz="1800">
                <a:effectLst/>
                <a:latin typeface="Calibri" panose="020F0502020204030204" pitchFamily="34" charset="0"/>
                <a:ea typeface="Calibri" panose="020F0502020204030204" pitchFamily="34" charset="0"/>
                <a:cs typeface="Times New Roman" panose="02020603050405020304" pitchFamily="18" charset="0"/>
              </a:rPr>
              <a:t>n 2022</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9CB1DFBC-D689-99D3-454F-5C91ED8BCAB7}"/>
              </a:ext>
            </a:extLst>
          </p:cNvPr>
          <p:cNvSpPr txBox="1"/>
          <p:nvPr/>
        </p:nvSpPr>
        <p:spPr>
          <a:xfrm>
            <a:off x="6850966" y="1554551"/>
            <a:ext cx="5159325" cy="2715295"/>
          </a:xfrm>
          <a:prstGeom prst="rect">
            <a:avLst/>
          </a:prstGeom>
          <a:noFill/>
        </p:spPr>
        <p:txBody>
          <a:bodyPr wrap="square">
            <a:spAutoFit/>
          </a:bodyPr>
          <a:lstStyle/>
          <a:p>
            <a:pPr>
              <a:lnSpc>
                <a:spcPct val="107000"/>
              </a:lnSpc>
              <a:spcAft>
                <a:spcPts val="800"/>
              </a:spcAft>
            </a:pPr>
            <a:r>
              <a:rPr lang="en-GB" sz="1600" b="1" i="1">
                <a:effectLst/>
                <a:latin typeface="Calibri" panose="020F0502020204030204" pitchFamily="34" charset="0"/>
                <a:ea typeface="Calibri" panose="020F0502020204030204" pitchFamily="34" charset="0"/>
                <a:cs typeface="Times New Roman" panose="02020603050405020304" pitchFamily="18" charset="0"/>
              </a:rPr>
              <a:t>Natalya </a:t>
            </a:r>
            <a:r>
              <a:rPr lang="en-GB" sz="1600" b="1" i="1" err="1">
                <a:effectLst/>
                <a:latin typeface="Calibri" panose="020F0502020204030204" pitchFamily="34" charset="0"/>
                <a:ea typeface="Calibri" panose="020F0502020204030204" pitchFamily="34" charset="0"/>
                <a:cs typeface="Times New Roman" panose="02020603050405020304" pitchFamily="18" charset="0"/>
              </a:rPr>
              <a:t>Bubenko</a:t>
            </a:r>
            <a:r>
              <a:rPr lang="en-GB" sz="1600" b="1" i="1">
                <a:effectLst/>
                <a:latin typeface="Calibri" panose="020F0502020204030204" pitchFamily="34" charset="0"/>
                <a:ea typeface="Calibri" panose="020F0502020204030204" pitchFamily="34" charset="0"/>
                <a:cs typeface="Times New Roman" panose="02020603050405020304" pitchFamily="18" charset="0"/>
              </a:rPr>
              <a:t> (Hotel Co-ordinator Tramore hotels): “</a:t>
            </a:r>
            <a:r>
              <a:rPr lang="en-GB" sz="1600">
                <a:effectLst/>
                <a:latin typeface="Calibri" panose="020F0502020204030204" pitchFamily="34" charset="0"/>
                <a:ea typeface="Calibri" panose="020F0502020204030204" pitchFamily="34" charset="0"/>
                <a:cs typeface="Times New Roman" panose="02020603050405020304" pitchFamily="18" charset="0"/>
              </a:rPr>
              <a:t>Parents expressed that the camp helped both them and their children. The felt that it helped with communication and socialising. The children were happy to play with the water and the overall feedback from parents at the </a:t>
            </a:r>
            <a:r>
              <a:rPr lang="en-GB" sz="1600" err="1">
                <a:effectLst/>
                <a:latin typeface="Calibri" panose="020F0502020204030204" pitchFamily="34" charset="0"/>
                <a:ea typeface="Calibri" panose="020F0502020204030204" pitchFamily="34" charset="0"/>
                <a:cs typeface="Times New Roman" panose="02020603050405020304" pitchFamily="18" charset="0"/>
              </a:rPr>
              <a:t>HiB</a:t>
            </a:r>
            <a:r>
              <a:rPr lang="en-GB" sz="1600">
                <a:effectLst/>
                <a:latin typeface="Calibri" panose="020F0502020204030204" pitchFamily="34" charset="0"/>
                <a:ea typeface="Calibri" panose="020F0502020204030204" pitchFamily="34" charset="0"/>
                <a:cs typeface="Times New Roman" panose="02020603050405020304" pitchFamily="18" charset="0"/>
              </a:rPr>
              <a:t> Hotel was that they felt the camps were brilliant. The overall consensus in Tramore is that the camps were fantastic. Parents mentioned that children would bump into coaches around the town after the camp and would try to hug them.”</a:t>
            </a:r>
            <a:endParaRPr lang="en-IE" sz="16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810724BD-2444-E584-56D6-2642A67F0FAA}"/>
              </a:ext>
            </a:extLst>
          </p:cNvPr>
          <p:cNvSpPr txBox="1"/>
          <p:nvPr/>
        </p:nvSpPr>
        <p:spPr>
          <a:xfrm>
            <a:off x="6860093" y="4103494"/>
            <a:ext cx="4681024" cy="607539"/>
          </a:xfrm>
          <a:prstGeom prst="rect">
            <a:avLst/>
          </a:prstGeom>
          <a:noFill/>
        </p:spPr>
        <p:txBody>
          <a:bodyPr wrap="square">
            <a:spAutoFit/>
          </a:bodyPr>
          <a:lstStyle/>
          <a:p>
            <a:pPr>
              <a:lnSpc>
                <a:spcPct val="107000"/>
              </a:lnSpc>
              <a:spcAft>
                <a:spcPts val="800"/>
              </a:spcAft>
            </a:pPr>
            <a:r>
              <a:rPr lang="en-GB" sz="1600" b="1" i="1">
                <a:effectLst/>
                <a:latin typeface="Calibri" panose="020F0502020204030204" pitchFamily="34" charset="0"/>
                <a:ea typeface="Calibri" panose="020F0502020204030204" pitchFamily="34" charset="0"/>
                <a:cs typeface="Times New Roman" panose="02020603050405020304" pitchFamily="18" charset="0"/>
              </a:rPr>
              <a:t>Michelle Dwane (</a:t>
            </a:r>
            <a:r>
              <a:rPr lang="en-GB" sz="1600" b="1" i="1" err="1">
                <a:effectLst/>
                <a:latin typeface="Calibri" panose="020F0502020204030204" pitchFamily="34" charset="0"/>
                <a:ea typeface="Calibri" panose="020F0502020204030204" pitchFamily="34" charset="0"/>
                <a:cs typeface="Times New Roman" panose="02020603050405020304" pitchFamily="18" charset="0"/>
              </a:rPr>
              <a:t>Barnavee</a:t>
            </a:r>
            <a:r>
              <a:rPr lang="en-GB" sz="1600" b="1" i="1">
                <a:effectLst/>
                <a:latin typeface="Calibri" panose="020F0502020204030204" pitchFamily="34" charset="0"/>
                <a:ea typeface="Calibri" panose="020F0502020204030204" pitchFamily="34" charset="0"/>
                <a:cs typeface="Times New Roman" panose="02020603050405020304" pitchFamily="18" charset="0"/>
              </a:rPr>
              <a:t> B&amp;B): “</a:t>
            </a:r>
            <a:r>
              <a:rPr lang="en-GB" sz="1600">
                <a:effectLst/>
                <a:latin typeface="Calibri" panose="020F0502020204030204" pitchFamily="34" charset="0"/>
                <a:ea typeface="Calibri" panose="020F0502020204030204" pitchFamily="34" charset="0"/>
                <a:cs typeface="Times New Roman" panose="02020603050405020304" pitchFamily="18" charset="0"/>
              </a:rPr>
              <a:t>The kids loved the camp and said ‘Thank you Michelle, very much’</a:t>
            </a:r>
            <a:endParaRPr lang="en-IE" sz="16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7761D86C-BCFC-D8A5-9AE5-C8773D2D96D0}"/>
              </a:ext>
            </a:extLst>
          </p:cNvPr>
          <p:cNvSpPr txBox="1"/>
          <p:nvPr/>
        </p:nvSpPr>
        <p:spPr>
          <a:xfrm>
            <a:off x="6860093" y="4602001"/>
            <a:ext cx="4963314" cy="871008"/>
          </a:xfrm>
          <a:prstGeom prst="rect">
            <a:avLst/>
          </a:prstGeom>
          <a:noFill/>
        </p:spPr>
        <p:txBody>
          <a:bodyPr wrap="square">
            <a:spAutoFit/>
          </a:bodyPr>
          <a:lstStyle/>
          <a:p>
            <a:pPr>
              <a:lnSpc>
                <a:spcPct val="107000"/>
              </a:lnSpc>
              <a:spcAft>
                <a:spcPts val="800"/>
              </a:spcAft>
            </a:pPr>
            <a:r>
              <a:rPr lang="en-GB" sz="1600" b="1" i="1">
                <a:effectLst/>
                <a:latin typeface="Calibri" panose="020F0502020204030204" pitchFamily="34" charset="0"/>
                <a:ea typeface="Calibri" panose="020F0502020204030204" pitchFamily="34" charset="0"/>
                <a:cs typeface="Times New Roman" panose="02020603050405020304" pitchFamily="18" charset="0"/>
              </a:rPr>
              <a:t>Ken Fox (Project Co-ordinator The </a:t>
            </a:r>
            <a:r>
              <a:rPr lang="en-GB" sz="1600" b="1" i="1" err="1">
                <a:effectLst/>
                <a:latin typeface="Calibri" panose="020F0502020204030204" pitchFamily="34" charset="0"/>
                <a:ea typeface="Calibri" panose="020F0502020204030204" pitchFamily="34" charset="0"/>
                <a:cs typeface="Times New Roman" panose="02020603050405020304" pitchFamily="18" charset="0"/>
              </a:rPr>
              <a:t>Barleyfield</a:t>
            </a:r>
            <a:r>
              <a:rPr lang="en-GB" sz="1600" b="1" i="1">
                <a:effectLst/>
                <a:latin typeface="Calibri" panose="020F0502020204030204" pitchFamily="34" charset="0"/>
                <a:ea typeface="Calibri" panose="020F0502020204030204" pitchFamily="34" charset="0"/>
                <a:cs typeface="Times New Roman" panose="02020603050405020304" pitchFamily="18" charset="0"/>
              </a:rPr>
              <a:t>): </a:t>
            </a:r>
            <a:r>
              <a:rPr lang="en-IE" sz="1600">
                <a:effectLst/>
                <a:latin typeface="Calibri" panose="020F0502020204030204" pitchFamily="34" charset="0"/>
                <a:ea typeface="Calibri" panose="020F0502020204030204" pitchFamily="34" charset="0"/>
                <a:cs typeface="Times New Roman" panose="02020603050405020304" pitchFamily="18" charset="0"/>
              </a:rPr>
              <a:t>All very positive and worthwhile. Integration was achieved and the staff were enthusiastic and engaging. </a:t>
            </a:r>
          </a:p>
        </p:txBody>
      </p:sp>
      <p:sp>
        <p:nvSpPr>
          <p:cNvPr id="12" name="TextBox 11">
            <a:extLst>
              <a:ext uri="{FF2B5EF4-FFF2-40B4-BE49-F238E27FC236}">
                <a16:creationId xmlns:a16="http://schemas.microsoft.com/office/drawing/2014/main" id="{58161E4F-AD14-0EBC-F043-64AA362FDCAF}"/>
              </a:ext>
            </a:extLst>
          </p:cNvPr>
          <p:cNvSpPr txBox="1"/>
          <p:nvPr/>
        </p:nvSpPr>
        <p:spPr>
          <a:xfrm>
            <a:off x="6860093" y="5324092"/>
            <a:ext cx="5348679" cy="871008"/>
          </a:xfrm>
          <a:prstGeom prst="rect">
            <a:avLst/>
          </a:prstGeom>
          <a:noFill/>
        </p:spPr>
        <p:txBody>
          <a:bodyPr wrap="square">
            <a:spAutoFit/>
          </a:bodyPr>
          <a:lstStyle/>
          <a:p>
            <a:pPr>
              <a:lnSpc>
                <a:spcPct val="107000"/>
              </a:lnSpc>
              <a:spcAft>
                <a:spcPts val="800"/>
              </a:spcAft>
            </a:pPr>
            <a:r>
              <a:rPr lang="en-IE" sz="1600" b="1" i="1">
                <a:effectLst/>
                <a:latin typeface="Calibri" panose="020F0502020204030204" pitchFamily="34" charset="0"/>
                <a:ea typeface="Calibri" panose="020F0502020204030204" pitchFamily="34" charset="0"/>
                <a:cs typeface="Times New Roman" panose="02020603050405020304" pitchFamily="18" charset="0"/>
              </a:rPr>
              <a:t>Mary Kearney (Project Co-ordinator 360 Rest Centre, Dungarvan): </a:t>
            </a:r>
            <a:r>
              <a:rPr lang="en-IE" sz="1600">
                <a:effectLst/>
                <a:latin typeface="Calibri" panose="020F0502020204030204" pitchFamily="34" charset="0"/>
                <a:ea typeface="Calibri" panose="020F0502020204030204" pitchFamily="34" charset="0"/>
                <a:cs typeface="Times New Roman" panose="02020603050405020304" pitchFamily="18" charset="0"/>
              </a:rPr>
              <a:t>the feedback was all positive! Nothing negative at all. Everyone was well engaged and had lots of fun! </a:t>
            </a:r>
          </a:p>
        </p:txBody>
      </p:sp>
      <p:sp>
        <p:nvSpPr>
          <p:cNvPr id="19" name="TextBox 18">
            <a:extLst>
              <a:ext uri="{FF2B5EF4-FFF2-40B4-BE49-F238E27FC236}">
                <a16:creationId xmlns:a16="http://schemas.microsoft.com/office/drawing/2014/main" id="{A3221591-3B4C-7D54-4604-6DDA13B8F806}"/>
              </a:ext>
            </a:extLst>
          </p:cNvPr>
          <p:cNvSpPr txBox="1"/>
          <p:nvPr/>
        </p:nvSpPr>
        <p:spPr>
          <a:xfrm>
            <a:off x="6860093" y="6098492"/>
            <a:ext cx="5166971" cy="607539"/>
          </a:xfrm>
          <a:prstGeom prst="rect">
            <a:avLst/>
          </a:prstGeom>
          <a:noFill/>
        </p:spPr>
        <p:txBody>
          <a:bodyPr wrap="square">
            <a:spAutoFit/>
          </a:bodyPr>
          <a:lstStyle/>
          <a:p>
            <a:pPr>
              <a:lnSpc>
                <a:spcPct val="107000"/>
              </a:lnSpc>
              <a:spcAft>
                <a:spcPts val="800"/>
              </a:spcAft>
            </a:pPr>
            <a:r>
              <a:rPr lang="en-IE" sz="1600" b="1" i="1">
                <a:effectLst/>
                <a:latin typeface="Calibri" panose="020F0502020204030204" pitchFamily="34" charset="0"/>
                <a:ea typeface="Calibri" panose="020F0502020204030204" pitchFamily="34" charset="0"/>
                <a:cs typeface="Times New Roman" panose="02020603050405020304" pitchFamily="18" charset="0"/>
              </a:rPr>
              <a:t>Olena </a:t>
            </a:r>
            <a:r>
              <a:rPr lang="en-IE" sz="1600" b="1" i="1" err="1">
                <a:effectLst/>
                <a:latin typeface="Calibri" panose="020F0502020204030204" pitchFamily="34" charset="0"/>
                <a:ea typeface="Calibri" panose="020F0502020204030204" pitchFamily="34" charset="0"/>
                <a:cs typeface="Times New Roman" panose="02020603050405020304" pitchFamily="18" charset="0"/>
              </a:rPr>
              <a:t>Pravytska</a:t>
            </a:r>
            <a:r>
              <a:rPr lang="en-IE" sz="1600" b="1" i="1">
                <a:effectLst/>
                <a:latin typeface="Calibri" panose="020F0502020204030204" pitchFamily="34" charset="0"/>
                <a:ea typeface="Calibri" panose="020F0502020204030204" pitchFamily="34" charset="0"/>
                <a:cs typeface="Times New Roman" panose="02020603050405020304" pitchFamily="18" charset="0"/>
              </a:rPr>
              <a:t> (Parent of child at </a:t>
            </a:r>
            <a:r>
              <a:rPr lang="en-IE" sz="1600" b="1" i="1" err="1">
                <a:effectLst/>
                <a:latin typeface="Calibri" panose="020F0502020204030204" pitchFamily="34" charset="0"/>
                <a:ea typeface="Calibri" panose="020F0502020204030204" pitchFamily="34" charset="0"/>
                <a:cs typeface="Times New Roman" panose="02020603050405020304" pitchFamily="18" charset="0"/>
              </a:rPr>
              <a:t>Rinka</a:t>
            </a:r>
            <a:r>
              <a:rPr lang="en-IE" sz="1600" b="1" i="1">
                <a:effectLst/>
                <a:latin typeface="Calibri" panose="020F0502020204030204" pitchFamily="34" charset="0"/>
                <a:ea typeface="Calibri" panose="020F0502020204030204" pitchFamily="34" charset="0"/>
                <a:cs typeface="Times New Roman" panose="02020603050405020304" pitchFamily="18" charset="0"/>
              </a:rPr>
              <a:t> City Camp): </a:t>
            </a:r>
            <a:r>
              <a:rPr lang="en-IE" sz="1600">
                <a:effectLst/>
                <a:latin typeface="Calibri" panose="020F0502020204030204" pitchFamily="34" charset="0"/>
                <a:ea typeface="Calibri" panose="020F0502020204030204" pitchFamily="34" charset="0"/>
                <a:cs typeface="Times New Roman" panose="02020603050405020304" pitchFamily="18" charset="0"/>
              </a:rPr>
              <a:t>Thank you so much. It was excellent!</a:t>
            </a:r>
          </a:p>
        </p:txBody>
      </p:sp>
    </p:spTree>
    <p:extLst>
      <p:ext uri="{BB962C8B-B14F-4D97-AF65-F5344CB8AC3E}">
        <p14:creationId xmlns:p14="http://schemas.microsoft.com/office/powerpoint/2010/main" val="25288855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9D32F93-50AC-4C46-A5DB-291C60DDB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9706F40E-F488-4F3C-A2C1-140B2C7236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9303" y="1649130"/>
            <a:ext cx="9613397" cy="1153607"/>
          </a:xfrm>
          <a:prstGeom prst="rect">
            <a:avLst/>
          </a:prstGeom>
        </p:spPr>
      </p:pic>
      <p:sp>
        <p:nvSpPr>
          <p:cNvPr id="11" name="Right Triangle 10">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2C37A26-CE66-4B2E-82A2-D18428C1254D}"/>
              </a:ext>
            </a:extLst>
          </p:cNvPr>
          <p:cNvSpPr>
            <a:spLocks noGrp="1"/>
          </p:cNvSpPr>
          <p:nvPr>
            <p:ph type="title"/>
          </p:nvPr>
        </p:nvSpPr>
        <p:spPr>
          <a:xfrm>
            <a:off x="1289304" y="3429000"/>
            <a:ext cx="8921672" cy="1713305"/>
          </a:xfrm>
        </p:spPr>
        <p:txBody>
          <a:bodyPr vert="horz" lIns="91440" tIns="45720" rIns="91440" bIns="45720" rtlCol="0" anchor="b">
            <a:normAutofit/>
          </a:bodyPr>
          <a:lstStyle/>
          <a:p>
            <a:pPr algn="ctr"/>
            <a:r>
              <a:rPr lang="en-US" sz="5600" kern="1200">
                <a:solidFill>
                  <a:schemeClr val="tx1"/>
                </a:solidFill>
                <a:latin typeface="Arial" panose="020B0604020202020204" pitchFamily="34" charset="0"/>
                <a:cs typeface="Arial" panose="020B0604020202020204" pitchFamily="34" charset="0"/>
              </a:rPr>
              <a:t>WAP/SICAP Action Plan 2023</a:t>
            </a:r>
          </a:p>
        </p:txBody>
      </p:sp>
    </p:spTree>
    <p:extLst>
      <p:ext uri="{BB962C8B-B14F-4D97-AF65-F5344CB8AC3E}">
        <p14:creationId xmlns:p14="http://schemas.microsoft.com/office/powerpoint/2010/main" val="2105086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C212A-63BB-48D7-97DF-07B84424C6E6}"/>
              </a:ext>
            </a:extLst>
          </p:cNvPr>
          <p:cNvSpPr>
            <a:spLocks noGrp="1"/>
          </p:cNvSpPr>
          <p:nvPr>
            <p:ph type="title"/>
          </p:nvPr>
        </p:nvSpPr>
        <p:spPr>
          <a:xfrm>
            <a:off x="838200" y="365125"/>
            <a:ext cx="10515600" cy="1039605"/>
          </a:xfrm>
        </p:spPr>
        <p:txBody>
          <a:bodyPr/>
          <a:lstStyle/>
          <a:p>
            <a:pPr algn="ctr"/>
            <a:r>
              <a:rPr lang="en-GB"/>
              <a:t>Goal 1 2023 </a:t>
            </a:r>
            <a:endParaRPr lang="en-IE"/>
          </a:p>
        </p:txBody>
      </p:sp>
      <p:sp>
        <p:nvSpPr>
          <p:cNvPr id="3" name="Content Placeholder 2">
            <a:extLst>
              <a:ext uri="{FF2B5EF4-FFF2-40B4-BE49-F238E27FC236}">
                <a16:creationId xmlns:a16="http://schemas.microsoft.com/office/drawing/2014/main" id="{3F68904B-CE28-4FF1-A21D-61578DE78492}"/>
              </a:ext>
            </a:extLst>
          </p:cNvPr>
          <p:cNvSpPr>
            <a:spLocks noGrp="1"/>
          </p:cNvSpPr>
          <p:nvPr>
            <p:ph idx="1"/>
          </p:nvPr>
        </p:nvSpPr>
        <p:spPr>
          <a:xfrm>
            <a:off x="399011" y="1041862"/>
            <a:ext cx="11499273" cy="5569527"/>
          </a:xfrm>
        </p:spPr>
        <p:txBody>
          <a:bodyPr>
            <a:normAutofit/>
          </a:bodyPr>
          <a:lstStyle/>
          <a:p>
            <a:pPr marL="0" indent="0">
              <a:buNone/>
            </a:pPr>
            <a:endParaRPr lang="en-GB" sz="1400" u="sng"/>
          </a:p>
          <a:p>
            <a:pPr marL="0" indent="0">
              <a:buNone/>
            </a:pPr>
            <a:r>
              <a:rPr lang="en-GB" sz="2400" u="sng"/>
              <a:t>Goal Objective:</a:t>
            </a:r>
            <a:r>
              <a:rPr lang="en-GB" sz="2400"/>
              <a:t> Supporting Communities – To support communities and target groups to engage with relevant stakeholders in identifying and addressing social exclusion and equality issues, developing the capacity of Local Community Groups, and creating more sustainable communities.</a:t>
            </a:r>
            <a:endParaRPr lang="en-GB" sz="2400" u="sng"/>
          </a:p>
          <a:p>
            <a:pPr marL="0" indent="0">
              <a:buNone/>
            </a:pPr>
            <a:r>
              <a:rPr lang="en-GB" sz="2400" u="sng"/>
              <a:t>Target Groups:</a:t>
            </a:r>
            <a:r>
              <a:rPr lang="en-GB" sz="2400"/>
              <a:t> as outlined plus focus on geographical areas</a:t>
            </a:r>
            <a:endParaRPr lang="en-GB" sz="2400" u="sng"/>
          </a:p>
          <a:p>
            <a:pPr marL="0" indent="0">
              <a:buNone/>
            </a:pPr>
            <a:endParaRPr lang="en-GB" sz="2400" u="sng"/>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0" i="0" u="sng" strike="noStrike" kern="1200" cap="none" spc="0" normalizeH="0" baseline="0" noProof="0">
                <a:ln>
                  <a:noFill/>
                </a:ln>
                <a:solidFill>
                  <a:prstClr val="black"/>
                </a:solidFill>
                <a:effectLst/>
                <a:uLnTx/>
                <a:uFillTx/>
                <a:latin typeface="Calibri" panose="020F0502020204030204"/>
                <a:ea typeface="+mn-ea"/>
                <a:cs typeface="+mn-cs"/>
              </a:rPr>
              <a:t>G1 Budget</a:t>
            </a:r>
            <a:r>
              <a:rPr kumimoji="0" lang="en-GB" sz="2400" b="0" i="0" u="none" strike="noStrike" kern="1200" cap="none" spc="0" normalizeH="0" baseline="0" noProof="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2400">
                <a:solidFill>
                  <a:srgbClr val="FF0000"/>
                </a:solidFill>
                <a:latin typeface="Calibri" panose="020F0502020204030204"/>
              </a:rPr>
              <a:t>SICAP</a:t>
            </a:r>
            <a:r>
              <a:rPr lang="en-GB" sz="2400">
                <a:solidFill>
                  <a:prstClr val="black"/>
                </a:solidFill>
                <a:latin typeface="Calibri" panose="020F0502020204030204"/>
              </a:rPr>
              <a:t> </a:t>
            </a:r>
            <a:r>
              <a:rPr kumimoji="0" lang="en-GB" sz="2400" b="0" i="0" u="none" strike="noStrike" kern="1200" cap="none" spc="0" normalizeH="0" baseline="0" noProof="0">
                <a:ln>
                  <a:noFill/>
                </a:ln>
                <a:solidFill>
                  <a:srgbClr val="FF0000"/>
                </a:solidFill>
                <a:effectLst/>
                <a:uLnTx/>
                <a:uFillTx/>
                <a:latin typeface="Calibri" panose="020F0502020204030204"/>
                <a:ea typeface="+mn-ea"/>
                <a:cs typeface="+mn-cs"/>
              </a:rPr>
              <a:t> €493,817.37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IE" sz="2400" kern="1200" cap="none" spc="0" normalizeH="0" baseline="0" noProof="0">
                <a:ln>
                  <a:noFill/>
                </a:ln>
                <a:solidFill>
                  <a:srgbClr val="FF0000"/>
                </a:solidFill>
                <a:uLnTx/>
                <a:uFillTx/>
                <a:latin typeface="Calibri" panose="020F0502020204030204" pitchFamily="34" charset="0"/>
                <a:ea typeface="+mn-ea"/>
                <a:cs typeface="+mn-cs"/>
              </a:rPr>
              <a:t>Ukrainian specific € </a:t>
            </a:r>
            <a:r>
              <a:rPr lang="en-IE" sz="2400" b="0" i="0" u="none" strike="noStrike">
                <a:solidFill>
                  <a:srgbClr val="FF0000"/>
                </a:solidFill>
                <a:effectLst/>
                <a:latin typeface="Calibri" panose="020F0502020204030204" pitchFamily="34" charset="0"/>
              </a:rPr>
              <a:t>78,206.69</a:t>
            </a:r>
            <a:r>
              <a:rPr lang="en-IE" sz="2400" b="0" i="0" u="none" strike="noStrike">
                <a:solidFill>
                  <a:srgbClr val="000000"/>
                </a:solidFill>
                <a:effectLst/>
                <a:latin typeface="Calibri" panose="020F0502020204030204" pitchFamily="34" charset="0"/>
              </a:rPr>
              <a:t> </a:t>
            </a:r>
            <a:endParaRPr kumimoji="0" lang="en-GB" sz="2400" b="0" i="0" u="none" strike="noStrike" kern="1200" cap="none" spc="0" normalizeH="0" baseline="0" noProof="0">
              <a:ln>
                <a:noFill/>
              </a:ln>
              <a:solidFill>
                <a:srgbClr val="FF0000"/>
              </a:solidFill>
              <a:effectLst/>
              <a:uLnTx/>
              <a:uFillTx/>
              <a:latin typeface="Calibri" panose="020F0502020204030204"/>
              <a:ea typeface="+mn-ea"/>
              <a:cs typeface="+mn-cs"/>
            </a:endParaRPr>
          </a:p>
          <a:p>
            <a:pPr marL="0" indent="0">
              <a:buNone/>
            </a:pPr>
            <a:endParaRPr lang="en-GB" sz="2400" u="sng"/>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0" i="0" u="sng" strike="noStrike" kern="1200" cap="none" spc="0" normalizeH="0" baseline="0" noProof="0">
                <a:ln>
                  <a:noFill/>
                </a:ln>
                <a:solidFill>
                  <a:prstClr val="black"/>
                </a:solidFill>
                <a:effectLst/>
                <a:uLnTx/>
                <a:uFillTx/>
                <a:latin typeface="Calibri" panose="020F0502020204030204"/>
                <a:ea typeface="+mn-ea"/>
                <a:cs typeface="+mn-cs"/>
              </a:rPr>
              <a:t>GI KPI:</a:t>
            </a:r>
            <a:r>
              <a:rPr kumimoji="0" lang="en-GB"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GB" sz="2400" b="0" i="0" u="none" strike="noStrike" kern="1200" cap="none" spc="0" normalizeH="0" baseline="0" noProof="0">
                <a:ln>
                  <a:noFill/>
                </a:ln>
                <a:solidFill>
                  <a:srgbClr val="FF0000"/>
                </a:solidFill>
                <a:effectLst/>
                <a:uLnTx/>
                <a:uFillTx/>
                <a:latin typeface="Calibri" panose="020F0502020204030204"/>
                <a:ea typeface="+mn-ea"/>
                <a:cs typeface="+mn-cs"/>
              </a:rPr>
              <a:t>79</a:t>
            </a:r>
            <a:r>
              <a:rPr kumimoji="0" lang="en-GB" sz="2400" b="0" i="0" u="none" strike="noStrike" kern="1200" cap="none" spc="0" normalizeH="0" baseline="0" noProof="0">
                <a:ln>
                  <a:noFill/>
                </a:ln>
                <a:solidFill>
                  <a:prstClr val="black"/>
                </a:solidFill>
                <a:effectLst/>
                <a:uLnTx/>
                <a:uFillTx/>
                <a:latin typeface="Calibri" panose="020F0502020204030204"/>
                <a:ea typeface="+mn-ea"/>
                <a:cs typeface="+mn-cs"/>
              </a:rPr>
              <a:t> Local Community Groups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2400">
                <a:solidFill>
                  <a:prstClr val="black"/>
                </a:solidFill>
                <a:latin typeface="Calibri" panose="020F0502020204030204"/>
              </a:rPr>
              <a:t>             </a:t>
            </a:r>
            <a:endParaRPr kumimoji="0" lang="en-IE" sz="2400" b="0" i="0" u="none" strike="noStrike" kern="1200" cap="none" spc="0" normalizeH="0" baseline="0" noProof="0">
              <a:ln>
                <a:noFill/>
              </a:ln>
              <a:solidFill>
                <a:srgbClr val="FF0000"/>
              </a:solidFill>
              <a:effectLst/>
              <a:uLnTx/>
              <a:uFillTx/>
              <a:latin typeface="Calibri" panose="020F0502020204030204"/>
              <a:ea typeface="+mn-ea"/>
              <a:cs typeface="+mn-cs"/>
            </a:endParaRPr>
          </a:p>
          <a:p>
            <a:pPr marL="0" indent="0">
              <a:buNone/>
            </a:pPr>
            <a:endParaRPr lang="en-GB" sz="2400" u="sng"/>
          </a:p>
          <a:p>
            <a:pPr marL="0" indent="0">
              <a:buNone/>
            </a:pPr>
            <a:endParaRPr lang="en-GB" sz="2400" u="sng"/>
          </a:p>
          <a:p>
            <a:pPr marL="0" indent="0">
              <a:buNone/>
            </a:pPr>
            <a:endParaRPr lang="en-GB" sz="2400" u="sng"/>
          </a:p>
          <a:p>
            <a:pPr marL="0" indent="0">
              <a:buNone/>
            </a:pPr>
            <a:endParaRPr lang="en-GB" sz="2400" u="sng"/>
          </a:p>
          <a:p>
            <a:pPr marL="0" indent="0">
              <a:buNone/>
            </a:pPr>
            <a:endParaRPr lang="en-GB" sz="2400" u="sng"/>
          </a:p>
        </p:txBody>
      </p:sp>
      <p:sp>
        <p:nvSpPr>
          <p:cNvPr id="5" name="TextBox 4">
            <a:extLst>
              <a:ext uri="{FF2B5EF4-FFF2-40B4-BE49-F238E27FC236}">
                <a16:creationId xmlns:a16="http://schemas.microsoft.com/office/drawing/2014/main" id="{728EDB5E-BE20-408E-BF17-C8E2A34B1CDF}"/>
              </a:ext>
            </a:extLst>
          </p:cNvPr>
          <p:cNvSpPr txBox="1"/>
          <p:nvPr/>
        </p:nvSpPr>
        <p:spPr>
          <a:xfrm>
            <a:off x="4958237" y="3252023"/>
            <a:ext cx="6651871" cy="3297313"/>
          </a:xfrm>
          <a:prstGeom prst="rect">
            <a:avLst/>
          </a:prstGeom>
          <a:solidFill>
            <a:srgbClr val="FFC000"/>
          </a:solidFill>
        </p:spPr>
        <p:txBody>
          <a:bodyPr wrap="square" rtlCol="0">
            <a:spAutoFit/>
          </a:bodyPr>
          <a:lstStyle/>
          <a:p>
            <a:pPr>
              <a:lnSpc>
                <a:spcPct val="107000"/>
              </a:lnSpc>
              <a:spcAft>
                <a:spcPts val="800"/>
              </a:spcAft>
            </a:pPr>
            <a:r>
              <a:rPr lang="en-IE" sz="2000">
                <a:solidFill>
                  <a:srgbClr val="000000"/>
                </a:solidFill>
                <a:effectLst/>
                <a:latin typeface="Calibri" panose="020F0502020204030204" pitchFamily="34" charset="0"/>
                <a:ea typeface="Verdana" panose="020B0604030504040204" pitchFamily="34" charset="0"/>
              </a:rPr>
              <a:t>Disadvantaged areas across Waterford including Larchville, Lisduggan, Ballybeg, Ferrybank, Kilcohan area, Inner City, Dungarvan, Tallow, Cappoquin, Clashmore, Portlaw, Kilmacthomas. </a:t>
            </a:r>
            <a:endParaRPr lang="en-IE" sz="2000">
              <a:effectLst/>
              <a:latin typeface="Times New Roman" panose="02020603050405020304" pitchFamily="18" charset="0"/>
              <a:ea typeface="Times New Roman" panose="02020603050405020304" pitchFamily="18" charset="0"/>
            </a:endParaRPr>
          </a:p>
          <a:p>
            <a:endParaRPr lang="en-IE" sz="2000">
              <a:solidFill>
                <a:srgbClr val="000000"/>
              </a:solidFill>
              <a:effectLst/>
              <a:latin typeface="Calibri" panose="020F0502020204030204" pitchFamily="34" charset="0"/>
              <a:ea typeface="Verdana" panose="020B0604030504040204" pitchFamily="34" charset="0"/>
            </a:endParaRPr>
          </a:p>
          <a:p>
            <a:r>
              <a:rPr lang="en-IE" sz="2000">
                <a:solidFill>
                  <a:srgbClr val="000000"/>
                </a:solidFill>
                <a:effectLst/>
                <a:latin typeface="Calibri" panose="020F0502020204030204" pitchFamily="34" charset="0"/>
                <a:ea typeface="Verdana" panose="020B0604030504040204" pitchFamily="34" charset="0"/>
              </a:rPr>
              <a:t>Other areas as agreed with Waterford LCDC are Aglish, Lismore, Faithlegg, Kinsalebeg, Cheekpoint, Passage East, Villierstown, Carrickpherish, </a:t>
            </a:r>
            <a:r>
              <a:rPr lang="en-IE" sz="2000" err="1">
                <a:solidFill>
                  <a:srgbClr val="000000"/>
                </a:solidFill>
                <a:effectLst/>
                <a:latin typeface="Calibri" panose="020F0502020204030204" pitchFamily="34" charset="0"/>
                <a:ea typeface="Verdana" panose="020B0604030504040204" pitchFamily="34" charset="0"/>
              </a:rPr>
              <a:t>Knockanore</a:t>
            </a:r>
            <a:r>
              <a:rPr lang="en-IE" sz="2000">
                <a:solidFill>
                  <a:srgbClr val="000000"/>
                </a:solidFill>
                <a:effectLst/>
                <a:latin typeface="Calibri" panose="020F0502020204030204" pitchFamily="34" charset="0"/>
                <a:ea typeface="Verdana" panose="020B0604030504040204" pitchFamily="34" charset="0"/>
              </a:rPr>
              <a:t>, </a:t>
            </a:r>
            <a:r>
              <a:rPr lang="en-IE" sz="2000" err="1">
                <a:solidFill>
                  <a:srgbClr val="000000"/>
                </a:solidFill>
                <a:effectLst/>
                <a:latin typeface="Calibri" panose="020F0502020204030204" pitchFamily="34" charset="0"/>
                <a:ea typeface="Verdana" panose="020B0604030504040204" pitchFamily="34" charset="0"/>
              </a:rPr>
              <a:t>Touraneena</a:t>
            </a:r>
            <a:r>
              <a:rPr lang="en-IE" sz="2000">
                <a:solidFill>
                  <a:srgbClr val="000000"/>
                </a:solidFill>
                <a:effectLst/>
                <a:latin typeface="Calibri" panose="020F0502020204030204" pitchFamily="34" charset="0"/>
                <a:ea typeface="Verdana" panose="020B0604030504040204" pitchFamily="34" charset="0"/>
              </a:rPr>
              <a:t> and Ballyduff Upper</a:t>
            </a:r>
          </a:p>
          <a:p>
            <a:endParaRPr kumimoji="0" lang="en-IE"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91932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2156B-6BB7-6467-AEBF-09181014E373}"/>
              </a:ext>
            </a:extLst>
          </p:cNvPr>
          <p:cNvSpPr>
            <a:spLocks noGrp="1"/>
          </p:cNvSpPr>
          <p:nvPr>
            <p:ph type="title"/>
          </p:nvPr>
        </p:nvSpPr>
        <p:spPr>
          <a:xfrm>
            <a:off x="838200" y="365126"/>
            <a:ext cx="10515600" cy="897084"/>
          </a:xfrm>
          <a:solidFill>
            <a:srgbClr val="FFC000"/>
          </a:solidFill>
        </p:spPr>
        <p:txBody>
          <a:bodyPr>
            <a:normAutofit/>
          </a:bodyPr>
          <a:lstStyle/>
          <a:p>
            <a:pPr algn="ctr"/>
            <a:r>
              <a:rPr kumimoji="0" lang="en-GB" sz="4000" b="0" i="0" u="none" strike="noStrike" kern="1200" cap="none" spc="0" normalizeH="0" baseline="0" noProof="0">
                <a:ln>
                  <a:noFill/>
                </a:ln>
                <a:solidFill>
                  <a:prstClr val="black"/>
                </a:solidFill>
                <a:effectLst/>
                <a:uLnTx/>
                <a:uFillTx/>
                <a:latin typeface="Calibri Light" panose="020F0302020204030204"/>
                <a:ea typeface="+mj-ea"/>
                <a:cs typeface="+mj-cs"/>
              </a:rPr>
              <a:t>G1 Actions &amp; KPI Targets 2023</a:t>
            </a:r>
            <a:endParaRPr lang="en-IE" sz="4000"/>
          </a:p>
        </p:txBody>
      </p:sp>
      <p:sp>
        <p:nvSpPr>
          <p:cNvPr id="3" name="Content Placeholder 2">
            <a:extLst>
              <a:ext uri="{FF2B5EF4-FFF2-40B4-BE49-F238E27FC236}">
                <a16:creationId xmlns:a16="http://schemas.microsoft.com/office/drawing/2014/main" id="{A8C91892-ADA5-B1EC-0C3E-45F32A667098}"/>
              </a:ext>
            </a:extLst>
          </p:cNvPr>
          <p:cNvSpPr>
            <a:spLocks noGrp="1"/>
          </p:cNvSpPr>
          <p:nvPr>
            <p:ph sz="half" idx="1"/>
          </p:nvPr>
        </p:nvSpPr>
        <p:spPr>
          <a:xfrm>
            <a:off x="838200" y="1699774"/>
            <a:ext cx="5181600" cy="4477189"/>
          </a:xfrm>
        </p:spPr>
        <p:txBody>
          <a:bodyPr>
            <a:normAutofit lnSpcReduction="10000"/>
          </a:bodyPr>
          <a:lstStyle/>
          <a:p>
            <a:pPr marL="0" indent="0">
              <a:buNone/>
            </a:pPr>
            <a:r>
              <a:rPr lang="en-IE"/>
              <a:t>Community Engagement – KPI 14</a:t>
            </a:r>
          </a:p>
          <a:p>
            <a:pPr marL="0" indent="0">
              <a:buNone/>
            </a:pPr>
            <a:endParaRPr lang="en-IE" sz="900"/>
          </a:p>
          <a:p>
            <a:pPr marL="0" indent="0">
              <a:buNone/>
            </a:pPr>
            <a:r>
              <a:rPr lang="en-IE" sz="2400"/>
              <a:t>Annual Support Plans include:</a:t>
            </a:r>
          </a:p>
          <a:p>
            <a:pPr>
              <a:buSzPct val="75000"/>
              <a:buFont typeface="Wingdings" panose="05000000000000000000" pitchFamily="2" charset="2"/>
              <a:buChar char="Ø"/>
            </a:pPr>
            <a:r>
              <a:rPr lang="en-IE" sz="2400"/>
              <a:t>Local community events aimed at integration &amp; social engagement </a:t>
            </a:r>
          </a:p>
          <a:p>
            <a:pPr>
              <a:buSzPct val="75000"/>
              <a:buFont typeface="Wingdings" panose="05000000000000000000" pitchFamily="2" charset="2"/>
              <a:buChar char="Ø"/>
            </a:pPr>
            <a:r>
              <a:rPr lang="en-IE" sz="2400"/>
              <a:t>Information &amp; links to local services, agencies etc.</a:t>
            </a:r>
          </a:p>
          <a:p>
            <a:pPr>
              <a:buSzPct val="75000"/>
              <a:buFont typeface="Wingdings" panose="05000000000000000000" pitchFamily="2" charset="2"/>
              <a:buChar char="Ø"/>
            </a:pPr>
            <a:r>
              <a:rPr lang="en-IE" sz="2400"/>
              <a:t>Networking to strengthen local links</a:t>
            </a:r>
          </a:p>
          <a:p>
            <a:pPr>
              <a:buSzPct val="75000"/>
              <a:buFont typeface="Wingdings" panose="05000000000000000000" pitchFamily="2" charset="2"/>
              <a:buChar char="Ø"/>
            </a:pPr>
            <a:r>
              <a:rPr lang="en-IE" sz="2400"/>
              <a:t>Promoting volunteering</a:t>
            </a:r>
          </a:p>
          <a:p>
            <a:pPr>
              <a:buSzPct val="75000"/>
              <a:buFont typeface="Wingdings" panose="05000000000000000000" pitchFamily="2" charset="2"/>
              <a:buChar char="Ø"/>
            </a:pPr>
            <a:r>
              <a:rPr lang="en-IE" sz="2400"/>
              <a:t>Mentoring &amp; guidance on event management</a:t>
            </a:r>
          </a:p>
        </p:txBody>
      </p:sp>
      <p:sp>
        <p:nvSpPr>
          <p:cNvPr id="4" name="Content Placeholder 3">
            <a:extLst>
              <a:ext uri="{FF2B5EF4-FFF2-40B4-BE49-F238E27FC236}">
                <a16:creationId xmlns:a16="http://schemas.microsoft.com/office/drawing/2014/main" id="{9CEFF965-83FB-E2B3-AE23-6BDBFDA2DF53}"/>
              </a:ext>
            </a:extLst>
          </p:cNvPr>
          <p:cNvSpPr>
            <a:spLocks noGrp="1"/>
          </p:cNvSpPr>
          <p:nvPr>
            <p:ph sz="half" idx="2"/>
          </p:nvPr>
        </p:nvSpPr>
        <p:spPr>
          <a:xfrm>
            <a:off x="6172200" y="1638066"/>
            <a:ext cx="5181600" cy="4538897"/>
          </a:xfrm>
        </p:spPr>
        <p:txBody>
          <a:bodyPr>
            <a:normAutofit lnSpcReduction="10000"/>
          </a:bodyPr>
          <a:lstStyle/>
          <a:p>
            <a:pPr marL="0" indent="0">
              <a:buNone/>
            </a:pPr>
            <a:r>
              <a:rPr lang="en-IE"/>
              <a:t>Ukrainian Community Response – KPI 2</a:t>
            </a:r>
          </a:p>
          <a:p>
            <a:pPr>
              <a:buSzPct val="75000"/>
              <a:buFont typeface="Wingdings" panose="05000000000000000000" pitchFamily="2" charset="2"/>
              <a:buChar char="Ø"/>
            </a:pPr>
            <a:r>
              <a:rPr lang="en-IE" sz="2400"/>
              <a:t>Pre-development support to 2 Ukrainian LCGs aimed at empowerment</a:t>
            </a:r>
          </a:p>
          <a:p>
            <a:pPr>
              <a:buSzPct val="75000"/>
              <a:buFont typeface="Wingdings" panose="05000000000000000000" pitchFamily="2" charset="2"/>
              <a:buChar char="Ø"/>
            </a:pPr>
            <a:r>
              <a:rPr lang="en-IE" sz="2400"/>
              <a:t>Waterford Ukrainian Community Response &amp; other collaborations</a:t>
            </a:r>
          </a:p>
          <a:p>
            <a:pPr>
              <a:buSzPct val="75000"/>
              <a:buFont typeface="Wingdings" panose="05000000000000000000" pitchFamily="2" charset="2"/>
              <a:buChar char="Ø"/>
            </a:pPr>
            <a:r>
              <a:rPr lang="en-IE" sz="2400"/>
              <a:t>Maintain supports to those in hotels, pledged &amp; long-term accommodation</a:t>
            </a:r>
          </a:p>
          <a:p>
            <a:pPr>
              <a:buSzPct val="75000"/>
              <a:buFont typeface="Wingdings" panose="05000000000000000000" pitchFamily="2" charset="2"/>
              <a:buChar char="Ø"/>
            </a:pPr>
            <a:r>
              <a:rPr lang="en-IE" sz="2400"/>
              <a:t>Activities organised to support information, access to services &amp; integration</a:t>
            </a:r>
          </a:p>
          <a:p>
            <a:pPr marL="0" indent="0">
              <a:buNone/>
            </a:pPr>
            <a:endParaRPr lang="en-IE"/>
          </a:p>
        </p:txBody>
      </p:sp>
    </p:spTree>
    <p:extLst>
      <p:ext uri="{BB962C8B-B14F-4D97-AF65-F5344CB8AC3E}">
        <p14:creationId xmlns:p14="http://schemas.microsoft.com/office/powerpoint/2010/main" val="22738479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0FC85B-2F69-38BD-5957-C122DE391FDD}"/>
              </a:ext>
            </a:extLst>
          </p:cNvPr>
          <p:cNvSpPr>
            <a:spLocks noGrp="1"/>
          </p:cNvSpPr>
          <p:nvPr>
            <p:ph type="title"/>
          </p:nvPr>
        </p:nvSpPr>
        <p:spPr>
          <a:xfrm>
            <a:off x="838200" y="365126"/>
            <a:ext cx="10515600" cy="874644"/>
          </a:xfrm>
          <a:solidFill>
            <a:srgbClr val="FFC000"/>
          </a:solidFill>
        </p:spPr>
        <p:txBody>
          <a:bodyPr/>
          <a:lstStyle/>
          <a:p>
            <a:pPr algn="ctr"/>
            <a:r>
              <a:rPr kumimoji="0" lang="en-GB" sz="4000" b="0" i="0" u="none" strike="noStrike" kern="1200" cap="none" spc="0" normalizeH="0" baseline="0" noProof="0">
                <a:ln>
                  <a:noFill/>
                </a:ln>
                <a:solidFill>
                  <a:prstClr val="black"/>
                </a:solidFill>
                <a:effectLst/>
                <a:uLnTx/>
                <a:uFillTx/>
                <a:latin typeface="Calibri Light" panose="020F0302020204030204"/>
                <a:ea typeface="+mj-ea"/>
                <a:cs typeface="+mj-cs"/>
              </a:rPr>
              <a:t>G1 Actions &amp; KPI Targets 2023</a:t>
            </a:r>
            <a:endParaRPr lang="en-IE"/>
          </a:p>
        </p:txBody>
      </p:sp>
      <p:sp>
        <p:nvSpPr>
          <p:cNvPr id="6" name="Content Placeholder 5">
            <a:extLst>
              <a:ext uri="{FF2B5EF4-FFF2-40B4-BE49-F238E27FC236}">
                <a16:creationId xmlns:a16="http://schemas.microsoft.com/office/drawing/2014/main" id="{BC59AD14-CA10-C521-F3AC-EB89C597E543}"/>
              </a:ext>
            </a:extLst>
          </p:cNvPr>
          <p:cNvSpPr>
            <a:spLocks noGrp="1"/>
          </p:cNvSpPr>
          <p:nvPr>
            <p:ph idx="1"/>
          </p:nvPr>
        </p:nvSpPr>
        <p:spPr>
          <a:xfrm>
            <a:off x="838200" y="1368795"/>
            <a:ext cx="10515600" cy="4808168"/>
          </a:xfrm>
        </p:spPr>
        <p:txBody>
          <a:bodyPr>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IE" sz="2800" b="0" i="0" u="none" strike="noStrike" kern="1200" cap="none" spc="0" normalizeH="0" baseline="0" noProof="0">
                <a:ln>
                  <a:noFill/>
                </a:ln>
                <a:solidFill>
                  <a:prstClr val="black"/>
                </a:solidFill>
                <a:effectLst/>
                <a:uLnTx/>
                <a:uFillTx/>
                <a:latin typeface="Calibri" panose="020F0502020204030204"/>
                <a:ea typeface="+mj-ea"/>
                <a:cs typeface="+mj-cs"/>
              </a:rPr>
              <a:t>Group Empowerment &amp; Progression – KPI 55</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IE" sz="2400" b="0" i="0" u="none" strike="noStrike" kern="1200" cap="none" spc="0" normalizeH="0" baseline="0" noProof="0">
                <a:ln>
                  <a:noFill/>
                </a:ln>
                <a:solidFill>
                  <a:prstClr val="black"/>
                </a:solidFill>
                <a:effectLst/>
                <a:uLnTx/>
                <a:uFillTx/>
                <a:latin typeface="Calibri" panose="020F0502020204030204"/>
                <a:ea typeface="+mn-ea"/>
                <a:cs typeface="+mn-cs"/>
              </a:rPr>
              <a:t>Key developmental supports to LCGs which enables other SICAP actions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IE" sz="2400" b="0" i="0" u="none" strike="noStrike" kern="1200" cap="none" spc="0" normalizeH="0" baseline="0" noProof="0">
                <a:ln>
                  <a:noFill/>
                </a:ln>
                <a:solidFill>
                  <a:prstClr val="black"/>
                </a:solidFill>
                <a:effectLst/>
                <a:uLnTx/>
                <a:uFillTx/>
                <a:latin typeface="Calibri" panose="020F0502020204030204"/>
                <a:ea typeface="+mn-ea"/>
                <a:cs typeface="+mn-cs"/>
              </a:rPr>
              <a:t>Annual Support Plans include:</a:t>
            </a:r>
          </a:p>
          <a:p>
            <a:pPr marL="228600" marR="0" lvl="0" indent="-228600" algn="l" defTabSz="914400" rtl="0" eaLnBrk="1" fontAlgn="auto" latinLnBrk="0" hangingPunct="1">
              <a:lnSpc>
                <a:spcPct val="90000"/>
              </a:lnSpc>
              <a:spcBef>
                <a:spcPts val="1000"/>
              </a:spcBef>
              <a:spcAft>
                <a:spcPts val="0"/>
              </a:spcAft>
              <a:buClrTx/>
              <a:buSzPct val="75000"/>
              <a:buFont typeface="Wingdings" panose="05000000000000000000" pitchFamily="2" charset="2"/>
              <a:buChar char="Ø"/>
              <a:tabLst/>
              <a:defRPr/>
            </a:pPr>
            <a:r>
              <a:rPr kumimoji="0" lang="en-IE" sz="2400" b="0" i="0" u="none" strike="noStrike" kern="1200" cap="none" spc="0" normalizeH="0" baseline="0" noProof="0">
                <a:ln>
                  <a:noFill/>
                </a:ln>
                <a:solidFill>
                  <a:prstClr val="black"/>
                </a:solidFill>
                <a:effectLst/>
                <a:uLnTx/>
                <a:uFillTx/>
                <a:latin typeface="Calibri" panose="020F0502020204030204"/>
                <a:ea typeface="+mn-ea"/>
                <a:cs typeface="+mn-cs"/>
              </a:rPr>
              <a:t>Group development on SICAP Matrix</a:t>
            </a:r>
          </a:p>
          <a:p>
            <a:pPr marL="228600" marR="0" lvl="0" indent="-228600" algn="l" defTabSz="914400" rtl="0" eaLnBrk="1" fontAlgn="auto" latinLnBrk="0" hangingPunct="1">
              <a:lnSpc>
                <a:spcPct val="90000"/>
              </a:lnSpc>
              <a:spcBef>
                <a:spcPts val="1000"/>
              </a:spcBef>
              <a:spcAft>
                <a:spcPts val="0"/>
              </a:spcAft>
              <a:buClrTx/>
              <a:buSzPct val="75000"/>
              <a:buFont typeface="Wingdings" panose="05000000000000000000" pitchFamily="2" charset="2"/>
              <a:buChar char="Ø"/>
              <a:tabLst/>
              <a:defRPr/>
            </a:pPr>
            <a:r>
              <a:rPr kumimoji="0" lang="en-IE" sz="2400" b="0" i="0" u="none" strike="noStrike" kern="1200" cap="none" spc="0" normalizeH="0" baseline="0" noProof="0">
                <a:ln>
                  <a:noFill/>
                </a:ln>
                <a:solidFill>
                  <a:prstClr val="black"/>
                </a:solidFill>
                <a:effectLst/>
                <a:uLnTx/>
                <a:uFillTx/>
                <a:latin typeface="Calibri" panose="020F0502020204030204"/>
                <a:ea typeface="+mn-ea"/>
                <a:cs typeface="+mn-cs"/>
              </a:rPr>
              <a:t>Governance structures</a:t>
            </a:r>
          </a:p>
          <a:p>
            <a:pPr marL="228600" marR="0" lvl="0" indent="-228600" algn="l" defTabSz="914400" rtl="0" eaLnBrk="1" fontAlgn="auto" latinLnBrk="0" hangingPunct="1">
              <a:lnSpc>
                <a:spcPct val="90000"/>
              </a:lnSpc>
              <a:spcBef>
                <a:spcPts val="1000"/>
              </a:spcBef>
              <a:spcAft>
                <a:spcPts val="0"/>
              </a:spcAft>
              <a:buClrTx/>
              <a:buSzPct val="75000"/>
              <a:buFont typeface="Wingdings" panose="05000000000000000000" pitchFamily="2" charset="2"/>
              <a:buChar char="Ø"/>
              <a:tabLst/>
              <a:defRPr/>
            </a:pPr>
            <a:r>
              <a:rPr kumimoji="0" lang="en-IE" sz="2400" b="0" i="0" u="none" strike="noStrike" kern="1200" cap="none" spc="0" normalizeH="0" baseline="0" noProof="0">
                <a:ln>
                  <a:noFill/>
                </a:ln>
                <a:solidFill>
                  <a:prstClr val="black"/>
                </a:solidFill>
                <a:effectLst/>
                <a:uLnTx/>
                <a:uFillTx/>
                <a:latin typeface="Calibri" panose="020F0502020204030204"/>
                <a:ea typeface="+mn-ea"/>
                <a:cs typeface="+mn-cs"/>
              </a:rPr>
              <a:t>Community leadership mentoring</a:t>
            </a:r>
          </a:p>
          <a:p>
            <a:pPr marL="228600" marR="0" lvl="0" indent="-228600" algn="l" defTabSz="914400" rtl="0" eaLnBrk="1" fontAlgn="auto" latinLnBrk="0" hangingPunct="1">
              <a:lnSpc>
                <a:spcPct val="90000"/>
              </a:lnSpc>
              <a:spcBef>
                <a:spcPts val="1000"/>
              </a:spcBef>
              <a:spcAft>
                <a:spcPts val="0"/>
              </a:spcAft>
              <a:buClrTx/>
              <a:buSzPct val="75000"/>
              <a:buFont typeface="Wingdings" panose="05000000000000000000" pitchFamily="2" charset="2"/>
              <a:buChar char="Ø"/>
              <a:tabLst/>
              <a:defRPr/>
            </a:pPr>
            <a:r>
              <a:rPr kumimoji="0" lang="en-IE" sz="2400" b="0" i="0" u="none" strike="noStrike" kern="1200" cap="none" spc="0" normalizeH="0" baseline="0" noProof="0">
                <a:ln>
                  <a:noFill/>
                </a:ln>
                <a:solidFill>
                  <a:prstClr val="black"/>
                </a:solidFill>
                <a:effectLst/>
                <a:uLnTx/>
                <a:uFillTx/>
                <a:latin typeface="Calibri" panose="020F0502020204030204"/>
                <a:ea typeface="+mn-ea"/>
                <a:cs typeface="+mn-cs"/>
              </a:rPr>
              <a:t>Informal skills based training</a:t>
            </a:r>
          </a:p>
          <a:p>
            <a:pPr marL="228600" marR="0" lvl="0" indent="-228600" algn="l" defTabSz="914400" rtl="0" eaLnBrk="1" fontAlgn="auto" latinLnBrk="0" hangingPunct="1">
              <a:lnSpc>
                <a:spcPct val="90000"/>
              </a:lnSpc>
              <a:spcBef>
                <a:spcPts val="1000"/>
              </a:spcBef>
              <a:spcAft>
                <a:spcPts val="0"/>
              </a:spcAft>
              <a:buClrTx/>
              <a:buSzPct val="75000"/>
              <a:buFont typeface="Wingdings" panose="05000000000000000000" pitchFamily="2" charset="2"/>
              <a:buChar char="Ø"/>
              <a:tabLst/>
              <a:defRPr/>
            </a:pPr>
            <a:r>
              <a:rPr kumimoji="0" lang="en-IE" sz="2400" b="0" i="0" u="none" strike="noStrike" kern="1200" cap="none" spc="0" normalizeH="0" baseline="0" noProof="0">
                <a:ln>
                  <a:noFill/>
                </a:ln>
                <a:solidFill>
                  <a:prstClr val="black"/>
                </a:solidFill>
                <a:effectLst/>
                <a:uLnTx/>
                <a:uFillTx/>
                <a:latin typeface="Calibri" panose="020F0502020204030204"/>
                <a:ea typeface="+mn-ea"/>
                <a:cs typeface="+mn-cs"/>
              </a:rPr>
              <a:t>Grant applications inc. SICAP </a:t>
            </a:r>
          </a:p>
          <a:p>
            <a:pPr marL="228600" marR="0" lvl="0" indent="-228600" algn="l" defTabSz="914400" rtl="0" eaLnBrk="1" fontAlgn="auto" latinLnBrk="0" hangingPunct="1">
              <a:lnSpc>
                <a:spcPct val="90000"/>
              </a:lnSpc>
              <a:spcBef>
                <a:spcPts val="1000"/>
              </a:spcBef>
              <a:spcAft>
                <a:spcPts val="0"/>
              </a:spcAft>
              <a:buClrTx/>
              <a:buSzPct val="75000"/>
              <a:buFont typeface="Wingdings" panose="05000000000000000000" pitchFamily="2" charset="2"/>
              <a:buChar char="Ø"/>
              <a:tabLst/>
              <a:defRPr/>
            </a:pPr>
            <a:r>
              <a:rPr kumimoji="0" lang="en-IE" sz="2400" b="0" i="0" u="none" strike="noStrike" kern="1200" cap="none" spc="0" normalizeH="0" baseline="0" noProof="0">
                <a:ln>
                  <a:noFill/>
                </a:ln>
                <a:solidFill>
                  <a:prstClr val="black"/>
                </a:solidFill>
                <a:effectLst/>
                <a:uLnTx/>
                <a:uFillTx/>
                <a:latin typeface="Calibri" panose="020F0502020204030204"/>
                <a:ea typeface="+mn-ea"/>
                <a:cs typeface="+mn-cs"/>
              </a:rPr>
              <a:t>Outreach offices in Dungarvan and Larchville &amp; Lisduggan</a:t>
            </a:r>
          </a:p>
          <a:p>
            <a:endParaRPr lang="en-IE"/>
          </a:p>
        </p:txBody>
      </p:sp>
    </p:spTree>
    <p:extLst>
      <p:ext uri="{BB962C8B-B14F-4D97-AF65-F5344CB8AC3E}">
        <p14:creationId xmlns:p14="http://schemas.microsoft.com/office/powerpoint/2010/main" val="38725549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2156B-6BB7-6467-AEBF-09181014E373}"/>
              </a:ext>
            </a:extLst>
          </p:cNvPr>
          <p:cNvSpPr>
            <a:spLocks noGrp="1"/>
          </p:cNvSpPr>
          <p:nvPr>
            <p:ph type="title"/>
          </p:nvPr>
        </p:nvSpPr>
        <p:spPr>
          <a:xfrm>
            <a:off x="838200" y="365126"/>
            <a:ext cx="10515600" cy="897084"/>
          </a:xfrm>
          <a:solidFill>
            <a:srgbClr val="FFC000"/>
          </a:solidFill>
        </p:spPr>
        <p:txBody>
          <a:bodyPr>
            <a:normAutofit/>
          </a:bodyPr>
          <a:lstStyle/>
          <a:p>
            <a:pPr algn="ctr"/>
            <a:r>
              <a:rPr kumimoji="0" lang="en-GB" sz="4000" b="0" i="0" u="none" strike="noStrike" kern="1200" cap="none" spc="0" normalizeH="0" baseline="0" noProof="0">
                <a:ln>
                  <a:noFill/>
                </a:ln>
                <a:solidFill>
                  <a:prstClr val="black"/>
                </a:solidFill>
                <a:effectLst/>
                <a:uLnTx/>
                <a:uFillTx/>
                <a:latin typeface="Calibri Light" panose="020F0302020204030204"/>
                <a:ea typeface="+mj-ea"/>
                <a:cs typeface="+mj-cs"/>
              </a:rPr>
              <a:t>G1 Actions &amp; KPI Targets 2023</a:t>
            </a:r>
            <a:endParaRPr lang="en-IE" sz="4000"/>
          </a:p>
        </p:txBody>
      </p:sp>
      <p:sp>
        <p:nvSpPr>
          <p:cNvPr id="3" name="Content Placeholder 2">
            <a:extLst>
              <a:ext uri="{FF2B5EF4-FFF2-40B4-BE49-F238E27FC236}">
                <a16:creationId xmlns:a16="http://schemas.microsoft.com/office/drawing/2014/main" id="{A8C91892-ADA5-B1EC-0C3E-45F32A667098}"/>
              </a:ext>
            </a:extLst>
          </p:cNvPr>
          <p:cNvSpPr>
            <a:spLocks noGrp="1"/>
          </p:cNvSpPr>
          <p:nvPr>
            <p:ph sz="half" idx="1"/>
          </p:nvPr>
        </p:nvSpPr>
        <p:spPr>
          <a:xfrm>
            <a:off x="838200" y="1699774"/>
            <a:ext cx="5181600" cy="4477189"/>
          </a:xfrm>
        </p:spPr>
        <p:txBody>
          <a:bodyPr>
            <a:normAutofit/>
          </a:bodyPr>
          <a:lstStyle/>
          <a:p>
            <a:pPr marL="0" indent="0">
              <a:buNone/>
            </a:pPr>
            <a:r>
              <a:rPr kumimoji="0" lang="en-GB" sz="2800" b="0" i="0" u="none" strike="noStrike" kern="1200" cap="none" spc="0" normalizeH="0" baseline="0" noProof="0">
                <a:ln>
                  <a:noFill/>
                </a:ln>
                <a:solidFill>
                  <a:prstClr val="black"/>
                </a:solidFill>
                <a:effectLst/>
                <a:uLnTx/>
                <a:uFillTx/>
                <a:latin typeface="Calibri" panose="020F0502020204030204"/>
                <a:ea typeface="+mn-ea"/>
                <a:cs typeface="+mn-cs"/>
              </a:rPr>
              <a:t>Social &amp; Community Enterprise KPI = 4</a:t>
            </a:r>
            <a:endParaRPr lang="en-IE" sz="900"/>
          </a:p>
          <a:p>
            <a:pPr>
              <a:buSzPct val="75000"/>
              <a:buFont typeface="Wingdings" panose="05000000000000000000" pitchFamily="2" charset="2"/>
              <a:buChar char="Ø"/>
            </a:pPr>
            <a:r>
              <a:rPr lang="en-IE" sz="2400"/>
              <a:t>Progression of report recommendations</a:t>
            </a:r>
          </a:p>
          <a:p>
            <a:pPr>
              <a:buSzPct val="75000"/>
              <a:buFont typeface="Wingdings" panose="05000000000000000000" pitchFamily="2" charset="2"/>
              <a:buChar char="Ø"/>
            </a:pPr>
            <a:r>
              <a:rPr lang="en-IE" sz="2400"/>
              <a:t>Waterford Social Enterprise Network</a:t>
            </a:r>
          </a:p>
          <a:p>
            <a:pPr>
              <a:buSzPct val="75000"/>
              <a:buFont typeface="Wingdings" panose="05000000000000000000" pitchFamily="2" charset="2"/>
              <a:buChar char="Ø"/>
            </a:pPr>
            <a:r>
              <a:rPr lang="en-IE" sz="2400"/>
              <a:t>Workshops to support development e.g. marketing, business planning</a:t>
            </a:r>
          </a:p>
          <a:p>
            <a:pPr>
              <a:buSzPct val="75000"/>
              <a:buFont typeface="Wingdings" panose="05000000000000000000" pitchFamily="2" charset="2"/>
              <a:buChar char="Ø"/>
            </a:pPr>
            <a:r>
              <a:rPr lang="en-IE" sz="2400"/>
              <a:t>Explore funding to support SE sustainability</a:t>
            </a:r>
          </a:p>
          <a:p>
            <a:pPr>
              <a:buSzPct val="75000"/>
              <a:buFont typeface="Wingdings" panose="05000000000000000000" pitchFamily="2" charset="2"/>
              <a:buChar char="Ø"/>
            </a:pPr>
            <a:r>
              <a:rPr lang="en-IE" sz="2400"/>
              <a:t>Local &amp; national policy development</a:t>
            </a:r>
          </a:p>
        </p:txBody>
      </p:sp>
      <p:sp>
        <p:nvSpPr>
          <p:cNvPr id="4" name="Content Placeholder 3">
            <a:extLst>
              <a:ext uri="{FF2B5EF4-FFF2-40B4-BE49-F238E27FC236}">
                <a16:creationId xmlns:a16="http://schemas.microsoft.com/office/drawing/2014/main" id="{9CEFF965-83FB-E2B3-AE23-6BDBFDA2DF53}"/>
              </a:ext>
            </a:extLst>
          </p:cNvPr>
          <p:cNvSpPr>
            <a:spLocks noGrp="1"/>
          </p:cNvSpPr>
          <p:nvPr>
            <p:ph sz="half" idx="2"/>
          </p:nvPr>
        </p:nvSpPr>
        <p:spPr>
          <a:xfrm>
            <a:off x="6172200" y="1638066"/>
            <a:ext cx="5181600" cy="4538897"/>
          </a:xfrm>
        </p:spPr>
        <p:txBody>
          <a:bodyPr>
            <a:normAutofit/>
          </a:bodyPr>
          <a:lstStyle/>
          <a:p>
            <a:pPr marL="0" indent="0">
              <a:buNone/>
            </a:pPr>
            <a:r>
              <a:rPr kumimoji="0" lang="en-GB" sz="2800" b="0" i="0" u="none" strike="noStrike" kern="1200" cap="none" spc="0" normalizeH="0" baseline="0" noProof="0">
                <a:ln>
                  <a:noFill/>
                </a:ln>
                <a:solidFill>
                  <a:prstClr val="black"/>
                </a:solidFill>
                <a:effectLst/>
                <a:uLnTx/>
                <a:uFillTx/>
                <a:latin typeface="Calibri" panose="020F0502020204030204"/>
                <a:ea typeface="+mn-ea"/>
                <a:cs typeface="+mn-cs"/>
              </a:rPr>
              <a:t>Participation in Decision-making Structures KPI = 4</a:t>
            </a:r>
          </a:p>
          <a:p>
            <a:pPr>
              <a:buSzPct val="75000"/>
              <a:buFont typeface="Wingdings" panose="05000000000000000000" pitchFamily="2" charset="2"/>
              <a:buChar char="Ø"/>
            </a:pPr>
            <a:r>
              <a:rPr lang="en-GB" sz="2400">
                <a:solidFill>
                  <a:prstClr val="black"/>
                </a:solidFill>
                <a:latin typeface="Calibri" panose="020F0502020204030204"/>
              </a:rPr>
              <a:t>Annual Support Plans identify relevant structures</a:t>
            </a:r>
          </a:p>
          <a:p>
            <a:pPr>
              <a:buSzPct val="75000"/>
              <a:buFont typeface="Wingdings" panose="05000000000000000000" pitchFamily="2" charset="2"/>
              <a:buChar char="Ø"/>
            </a:pPr>
            <a:r>
              <a:rPr lang="en-GB" sz="2400">
                <a:solidFill>
                  <a:prstClr val="black"/>
                </a:solidFill>
                <a:latin typeface="Calibri" panose="020F0502020204030204"/>
              </a:rPr>
              <a:t>Support engagement &amp; progression of local strategies inc. LECP</a:t>
            </a:r>
          </a:p>
          <a:p>
            <a:pPr>
              <a:buSzPct val="75000"/>
              <a:buFont typeface="Wingdings" panose="05000000000000000000" pitchFamily="2" charset="2"/>
              <a:buChar char="Ø"/>
            </a:pPr>
            <a:r>
              <a:rPr lang="en-GB" sz="2400">
                <a:solidFill>
                  <a:prstClr val="black"/>
                </a:solidFill>
                <a:latin typeface="Calibri" panose="020F0502020204030204"/>
              </a:rPr>
              <a:t>Staff participation on local &amp; national strategies</a:t>
            </a:r>
          </a:p>
          <a:p>
            <a:pPr>
              <a:buSzPct val="75000"/>
              <a:buFont typeface="Wingdings" panose="05000000000000000000" pitchFamily="2" charset="2"/>
              <a:buChar char="Ø"/>
            </a:pPr>
            <a:r>
              <a:rPr lang="en-GB" sz="2400">
                <a:solidFill>
                  <a:prstClr val="black"/>
                </a:solidFill>
                <a:latin typeface="Calibri" panose="020F0502020204030204"/>
              </a:rPr>
              <a:t>SICAP supports to progression of local strategies and implementation</a:t>
            </a:r>
            <a:endParaRPr lang="en-IE" sz="2400"/>
          </a:p>
          <a:p>
            <a:pPr marL="0" indent="0">
              <a:buNone/>
            </a:pPr>
            <a:endParaRPr lang="en-IE"/>
          </a:p>
        </p:txBody>
      </p:sp>
    </p:spTree>
    <p:extLst>
      <p:ext uri="{BB962C8B-B14F-4D97-AF65-F5344CB8AC3E}">
        <p14:creationId xmlns:p14="http://schemas.microsoft.com/office/powerpoint/2010/main" val="20674088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C212A-63BB-48D7-97DF-07B84424C6E6}"/>
              </a:ext>
            </a:extLst>
          </p:cNvPr>
          <p:cNvSpPr>
            <a:spLocks noGrp="1"/>
          </p:cNvSpPr>
          <p:nvPr>
            <p:ph type="title"/>
          </p:nvPr>
        </p:nvSpPr>
        <p:spPr>
          <a:xfrm>
            <a:off x="838200" y="365125"/>
            <a:ext cx="10515600" cy="1039605"/>
          </a:xfrm>
        </p:spPr>
        <p:txBody>
          <a:bodyPr/>
          <a:lstStyle/>
          <a:p>
            <a:pPr algn="ctr"/>
            <a:r>
              <a:rPr lang="en-GB"/>
              <a:t>Goal 2 </a:t>
            </a:r>
            <a:endParaRPr lang="en-IE"/>
          </a:p>
        </p:txBody>
      </p:sp>
      <p:sp>
        <p:nvSpPr>
          <p:cNvPr id="3" name="Content Placeholder 2">
            <a:extLst>
              <a:ext uri="{FF2B5EF4-FFF2-40B4-BE49-F238E27FC236}">
                <a16:creationId xmlns:a16="http://schemas.microsoft.com/office/drawing/2014/main" id="{3F68904B-CE28-4FF1-A21D-61578DE78492}"/>
              </a:ext>
            </a:extLst>
          </p:cNvPr>
          <p:cNvSpPr>
            <a:spLocks noGrp="1"/>
          </p:cNvSpPr>
          <p:nvPr>
            <p:ph idx="1"/>
          </p:nvPr>
        </p:nvSpPr>
        <p:spPr>
          <a:xfrm>
            <a:off x="838200" y="1404730"/>
            <a:ext cx="10515600" cy="4772233"/>
          </a:xfrm>
        </p:spPr>
        <p:txBody>
          <a:bodyPr>
            <a:noAutofit/>
          </a:bodyPr>
          <a:lstStyle/>
          <a:p>
            <a:pPr marL="0" indent="0">
              <a:buNone/>
            </a:pPr>
            <a:r>
              <a:rPr lang="en-GB" sz="2400" b="1" u="sng">
                <a:cs typeface="Arial" panose="020B0604020202020204" pitchFamily="34" charset="0"/>
              </a:rPr>
              <a:t>Goal Overview </a:t>
            </a:r>
            <a:r>
              <a:rPr lang="en-GB" sz="2400">
                <a:cs typeface="Arial" panose="020B0604020202020204" pitchFamily="34" charset="0"/>
              </a:rPr>
              <a:t>To support disadvantaged individuals to improve the quality of their lives through the provision of lifelong learning and labour market supports.</a:t>
            </a:r>
          </a:p>
          <a:p>
            <a:pPr marL="0" indent="0">
              <a:buNone/>
            </a:pPr>
            <a:endParaRPr lang="en-GB" sz="2400" u="sng">
              <a:cs typeface="Arial" panose="020B0604020202020204" pitchFamily="34" charset="0"/>
            </a:endParaRPr>
          </a:p>
          <a:p>
            <a:pPr marL="0" indent="0">
              <a:buNone/>
            </a:pPr>
            <a:r>
              <a:rPr lang="en-GB" sz="2400" b="1" u="sng">
                <a:cs typeface="Arial" panose="020B0604020202020204" pitchFamily="34" charset="0"/>
              </a:rPr>
              <a:t>G2 Target Groups</a:t>
            </a:r>
            <a:endParaRPr lang="en-GB" sz="2400" b="1">
              <a:cs typeface="Arial" panose="020B0604020202020204" pitchFamily="34" charset="0"/>
            </a:endParaRPr>
          </a:p>
          <a:p>
            <a:pPr marL="0" indent="0">
              <a:buNone/>
            </a:pPr>
            <a:r>
              <a:rPr lang="en-GB" sz="2400">
                <a:cs typeface="Arial" panose="020B0604020202020204" pitchFamily="34" charset="0"/>
              </a:rPr>
              <a:t>Children &amp; Families </a:t>
            </a:r>
          </a:p>
          <a:p>
            <a:pPr marL="0" indent="0">
              <a:buNone/>
            </a:pPr>
            <a:r>
              <a:rPr lang="en-GB" sz="2400">
                <a:cs typeface="Arial" panose="020B0604020202020204" pitchFamily="34" charset="0"/>
              </a:rPr>
              <a:t>Individuals 15+</a:t>
            </a:r>
            <a:endParaRPr lang="en-GB" sz="2400" u="sng">
              <a:cs typeface="Arial" panose="020B0604020202020204" pitchFamily="34" charset="0"/>
            </a:endParaRPr>
          </a:p>
          <a:p>
            <a:pPr marL="0" indent="0">
              <a:buNone/>
            </a:pPr>
            <a:r>
              <a:rPr lang="en-GB" sz="2400" b="1" u="sng">
                <a:cs typeface="Arial" panose="020B0604020202020204" pitchFamily="34" charset="0"/>
              </a:rPr>
              <a:t>G2 Budgets</a:t>
            </a:r>
          </a:p>
          <a:p>
            <a:pPr marL="0" indent="0">
              <a:buNone/>
            </a:pPr>
            <a:r>
              <a:rPr lang="en-GB" sz="2000">
                <a:cs typeface="Arial" panose="020B0604020202020204" pitchFamily="34" charset="0"/>
              </a:rPr>
              <a:t>SICAP = €573,938.56 / Ukraine Specific = €107,999.71</a:t>
            </a:r>
          </a:p>
          <a:p>
            <a:pPr marL="0" indent="0">
              <a:buNone/>
            </a:pPr>
            <a:r>
              <a:rPr lang="en-GB" sz="2400" b="1" u="sng">
                <a:cs typeface="Arial" panose="020B0604020202020204" pitchFamily="34" charset="0"/>
              </a:rPr>
              <a:t>G2 Individual Beneficiary (IB) KPI </a:t>
            </a:r>
            <a:r>
              <a:rPr lang="en-GB" sz="2400">
                <a:cs typeface="Arial" panose="020B0604020202020204" pitchFamily="34" charset="0"/>
              </a:rPr>
              <a:t>= </a:t>
            </a:r>
            <a:r>
              <a:rPr lang="en-GB" sz="2400" b="1">
                <a:cs typeface="Arial" panose="020B0604020202020204" pitchFamily="34" charset="0"/>
              </a:rPr>
              <a:t>953</a:t>
            </a:r>
            <a:endParaRPr lang="en-US" sz="2400" b="1">
              <a:cs typeface="Arial" panose="020B0604020202020204" pitchFamily="34" charset="0"/>
            </a:endParaRPr>
          </a:p>
          <a:p>
            <a:pPr marL="0" indent="0">
              <a:buNone/>
            </a:pPr>
            <a:r>
              <a:rPr lang="en-GB" sz="2400" b="1" u="sng">
                <a:cs typeface="Arial" panose="020B0604020202020204" pitchFamily="34" charset="0"/>
              </a:rPr>
              <a:t>G2 Disadvantage Area KPI </a:t>
            </a:r>
            <a:r>
              <a:rPr lang="en-GB" sz="2400" b="1">
                <a:cs typeface="Arial" panose="020B0604020202020204" pitchFamily="34" charset="0"/>
              </a:rPr>
              <a:t>37%</a:t>
            </a:r>
            <a:r>
              <a:rPr lang="en-GB" sz="2400">
                <a:cs typeface="Arial" panose="020B0604020202020204" pitchFamily="34" charset="0"/>
              </a:rPr>
              <a:t> minimum proportion of KPI 2 individuals residing in disadvantaged areas (as per the Pobal HP Deprivation Index).</a:t>
            </a:r>
          </a:p>
        </p:txBody>
      </p:sp>
      <p:sp>
        <p:nvSpPr>
          <p:cNvPr id="4" name="Right Brace 3">
            <a:extLst>
              <a:ext uri="{FF2B5EF4-FFF2-40B4-BE49-F238E27FC236}">
                <a16:creationId xmlns:a16="http://schemas.microsoft.com/office/drawing/2014/main" id="{440AE4FA-245E-478F-8E09-AF02DA76F20E}"/>
              </a:ext>
            </a:extLst>
          </p:cNvPr>
          <p:cNvSpPr/>
          <p:nvPr/>
        </p:nvSpPr>
        <p:spPr>
          <a:xfrm rot="10800000" flipH="1">
            <a:off x="4034621" y="2788106"/>
            <a:ext cx="298839" cy="1281787"/>
          </a:xfrm>
          <a:prstGeom prst="rightBrace">
            <a:avLst/>
          </a:prstGeom>
          <a:ln w="38100">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black"/>
              </a:solidFill>
              <a:effectLst/>
              <a:highlight>
                <a:srgbClr val="FFFF00"/>
              </a:highligh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728EDB5E-BE20-408E-BF17-C8E2A34B1CDF}"/>
              </a:ext>
            </a:extLst>
          </p:cNvPr>
          <p:cNvSpPr txBox="1"/>
          <p:nvPr/>
        </p:nvSpPr>
        <p:spPr>
          <a:xfrm>
            <a:off x="5327372" y="2397948"/>
            <a:ext cx="5552662" cy="2062103"/>
          </a:xfrm>
          <a:prstGeom prst="rect">
            <a:avLst/>
          </a:prstGeom>
          <a:solidFill>
            <a:srgbClr val="00B0F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Disadvantaged Children and Families, People living in Disadvantaged Communities, Disadvantaged Young People (aged 15 – 24) People with Disabilities, Disadvantaged Women, Roma, Travellers, Lone Parents, The Disengaged from the Labour Market (Economically Inactive), Low Income Workers/ Households, The Unemployed, New Communities </a:t>
            </a:r>
            <a:r>
              <a:rPr kumimoji="0" lang="en-GB" sz="1600" b="0"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incl</a:t>
            </a:r>
            <a:r>
              <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Ukrainians, Older People (55+), </a:t>
            </a:r>
            <a:r>
              <a:rPr kumimoji="0" lang="en-GB" sz="1600" b="0" i="0" u="none" strike="noStrike" kern="1200" cap="none" spc="0" normalizeH="0" baseline="0" noProof="0">
                <a:ln>
                  <a:noFill/>
                </a:ln>
                <a:solidFill>
                  <a:prstClr val="black"/>
                </a:solidFill>
                <a:effectLst/>
                <a:highlight>
                  <a:srgbClr val="FFFF00"/>
                </a:highlight>
                <a:uLnTx/>
                <a:uFillTx/>
                <a:latin typeface="Arial" panose="020B0604020202020204" pitchFamily="34" charset="0"/>
                <a:ea typeface="+mn-ea"/>
                <a:cs typeface="Arial" panose="020B0604020202020204" pitchFamily="34" charset="0"/>
              </a:rPr>
              <a:t>Residents of DPCs</a:t>
            </a:r>
            <a:endParaRPr kumimoji="0" lang="en-IE" sz="1600" b="0" i="0" u="none" strike="noStrike" kern="1200" cap="none" spc="0" normalizeH="0" baseline="0" noProof="0">
              <a:ln>
                <a:noFill/>
              </a:ln>
              <a:solidFill>
                <a:prstClr val="black"/>
              </a:solidFill>
              <a:effectLst/>
              <a:highlight>
                <a:srgbClr val="FFFF00"/>
              </a:highligh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634194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F73D9-A40D-4E6F-9D65-7613FB53BBD3}"/>
              </a:ext>
            </a:extLst>
          </p:cNvPr>
          <p:cNvSpPr>
            <a:spLocks noGrp="1"/>
          </p:cNvSpPr>
          <p:nvPr>
            <p:ph type="title"/>
          </p:nvPr>
        </p:nvSpPr>
        <p:spPr>
          <a:xfrm>
            <a:off x="838200" y="365125"/>
            <a:ext cx="9135794" cy="1325563"/>
          </a:xfrm>
          <a:solidFill>
            <a:srgbClr val="00B0F0"/>
          </a:solidFill>
        </p:spPr>
        <p:txBody>
          <a:bodyPr/>
          <a:lstStyle/>
          <a:p>
            <a:r>
              <a:rPr lang="en-GB">
                <a:latin typeface="+mn-lt"/>
                <a:cs typeface="Arial" panose="020B0604020202020204" pitchFamily="34" charset="0"/>
              </a:rPr>
              <a:t>G2 5 Action Themes  &amp; Staff </a:t>
            </a:r>
            <a:endParaRPr lang="en-IE">
              <a:latin typeface="+mn-lt"/>
              <a:cs typeface="Arial" panose="020B0604020202020204" pitchFamily="34" charset="0"/>
            </a:endParaRPr>
          </a:p>
        </p:txBody>
      </p:sp>
      <p:sp>
        <p:nvSpPr>
          <p:cNvPr id="3" name="Content Placeholder 2">
            <a:extLst>
              <a:ext uri="{FF2B5EF4-FFF2-40B4-BE49-F238E27FC236}">
                <a16:creationId xmlns:a16="http://schemas.microsoft.com/office/drawing/2014/main" id="{D6FA4FB8-1CE0-4EDA-995E-4DFDA4D52EDC}"/>
              </a:ext>
            </a:extLst>
          </p:cNvPr>
          <p:cNvSpPr>
            <a:spLocks noGrp="1"/>
          </p:cNvSpPr>
          <p:nvPr>
            <p:ph idx="1"/>
          </p:nvPr>
        </p:nvSpPr>
        <p:spPr>
          <a:xfrm>
            <a:off x="838200" y="1690687"/>
            <a:ext cx="10515600" cy="4670356"/>
          </a:xfrm>
        </p:spPr>
        <p:txBody>
          <a:bodyPr>
            <a:normAutofit/>
          </a:bodyPr>
          <a:lstStyle/>
          <a:p>
            <a:pPr marL="0" indent="0">
              <a:buNone/>
            </a:pPr>
            <a:r>
              <a:rPr lang="en-GB">
                <a:cs typeface="Arial" panose="020B0604020202020204" pitchFamily="34" charset="0"/>
              </a:rPr>
              <a:t>2.1 Personal Development &amp; Well-Being </a:t>
            </a:r>
            <a:r>
              <a:rPr lang="en-GB" sz="2400" b="1">
                <a:solidFill>
                  <a:srgbClr val="00B0F0"/>
                </a:solidFill>
                <a:cs typeface="Arial" panose="020B0604020202020204" pitchFamily="34" charset="0"/>
              </a:rPr>
              <a:t>KPI = 140 (Gayle Barry)</a:t>
            </a:r>
          </a:p>
          <a:p>
            <a:pPr marL="0" indent="0">
              <a:buNone/>
            </a:pPr>
            <a:r>
              <a:rPr lang="en-GB">
                <a:cs typeface="Arial" panose="020B0604020202020204" pitchFamily="34" charset="0"/>
              </a:rPr>
              <a:t>2.2 Education &amp; Life-Long Learning </a:t>
            </a:r>
            <a:r>
              <a:rPr lang="en-GB" sz="2400" b="1">
                <a:solidFill>
                  <a:srgbClr val="00B0F0"/>
                </a:solidFill>
                <a:cs typeface="Arial" panose="020B0604020202020204" pitchFamily="34" charset="0"/>
              </a:rPr>
              <a:t>KPI = 220 (Sue Larkin)</a:t>
            </a:r>
          </a:p>
          <a:p>
            <a:pPr marL="0" indent="0">
              <a:buNone/>
            </a:pPr>
            <a:r>
              <a:rPr lang="en-GB">
                <a:cs typeface="Arial" panose="020B0604020202020204" pitchFamily="34" charset="0"/>
              </a:rPr>
              <a:t>2.3 Preventative Supports to Children &amp; Families </a:t>
            </a:r>
            <a:r>
              <a:rPr lang="en-GB" sz="2400" b="1">
                <a:solidFill>
                  <a:srgbClr val="00B0F0"/>
                </a:solidFill>
                <a:cs typeface="Arial" panose="020B0604020202020204" pitchFamily="34" charset="0"/>
              </a:rPr>
              <a:t>(N/C)</a:t>
            </a:r>
            <a:r>
              <a:rPr lang="en-GB" b="1">
                <a:solidFill>
                  <a:srgbClr val="00B0F0"/>
                </a:solidFill>
                <a:cs typeface="Arial" panose="020B0604020202020204" pitchFamily="34" charset="0"/>
              </a:rPr>
              <a:t> </a:t>
            </a:r>
            <a:r>
              <a:rPr lang="en-GB" sz="2400" b="1">
                <a:solidFill>
                  <a:srgbClr val="00B0F0"/>
                </a:solidFill>
                <a:cs typeface="Arial" panose="020B0604020202020204" pitchFamily="34" charset="0"/>
              </a:rPr>
              <a:t>(Gayle Barry)</a:t>
            </a:r>
          </a:p>
          <a:p>
            <a:pPr marL="0" indent="0">
              <a:buNone/>
            </a:pPr>
            <a:r>
              <a:rPr lang="en-GB">
                <a:cs typeface="Arial" panose="020B0604020202020204" pitchFamily="34" charset="0"/>
              </a:rPr>
              <a:t>2.4 Employment Supports </a:t>
            </a:r>
            <a:r>
              <a:rPr lang="en-GB" sz="2400" b="1">
                <a:solidFill>
                  <a:srgbClr val="00B0F0"/>
                </a:solidFill>
                <a:cs typeface="Arial" panose="020B0604020202020204" pitchFamily="34" charset="0"/>
              </a:rPr>
              <a:t>KPI = 220 (Mary Byrne/Nuala O’Farrell)</a:t>
            </a:r>
          </a:p>
          <a:p>
            <a:pPr marL="0" indent="0">
              <a:buNone/>
            </a:pPr>
            <a:r>
              <a:rPr lang="en-GB">
                <a:cs typeface="Arial" panose="020B0604020202020204" pitchFamily="34" charset="0"/>
              </a:rPr>
              <a:t>2.5 Enterprise Supports (</a:t>
            </a:r>
            <a:r>
              <a:rPr lang="en-GB" err="1">
                <a:cs typeface="Arial" panose="020B0604020202020204" pitchFamily="34" charset="0"/>
              </a:rPr>
              <a:t>incl</a:t>
            </a:r>
            <a:r>
              <a:rPr lang="en-GB">
                <a:cs typeface="Arial" panose="020B0604020202020204" pitchFamily="34" charset="0"/>
              </a:rPr>
              <a:t> Social Entrepreneurs) </a:t>
            </a:r>
            <a:r>
              <a:rPr lang="en-GB" sz="2400" b="1">
                <a:solidFill>
                  <a:srgbClr val="00B0F0"/>
                </a:solidFill>
                <a:cs typeface="Arial" panose="020B0604020202020204" pitchFamily="34" charset="0"/>
              </a:rPr>
              <a:t>KPI = 220 </a:t>
            </a:r>
          </a:p>
          <a:p>
            <a:pPr marL="0" indent="0">
              <a:buNone/>
            </a:pPr>
            <a:r>
              <a:rPr lang="en-GB" sz="2400" b="1">
                <a:solidFill>
                  <a:srgbClr val="00B0F0"/>
                </a:solidFill>
                <a:cs typeface="Arial" panose="020B0604020202020204" pitchFamily="34" charset="0"/>
              </a:rPr>
              <a:t>(Victoria Wilmott &amp; Nicola Kent)</a:t>
            </a:r>
          </a:p>
          <a:p>
            <a:pPr marL="0" indent="0">
              <a:buNone/>
            </a:pPr>
            <a:r>
              <a:rPr lang="en-GB">
                <a:cs typeface="Arial" panose="020B0604020202020204" pitchFamily="34" charset="0"/>
              </a:rPr>
              <a:t>2.7 Support to </a:t>
            </a:r>
            <a:r>
              <a:rPr lang="en-GB" err="1">
                <a:cs typeface="Arial" panose="020B0604020202020204" pitchFamily="34" charset="0"/>
              </a:rPr>
              <a:t>Ukrainan</a:t>
            </a:r>
            <a:r>
              <a:rPr lang="en-GB">
                <a:cs typeface="Arial" panose="020B0604020202020204" pitchFamily="34" charset="0"/>
              </a:rPr>
              <a:t> Refugees </a:t>
            </a:r>
            <a:r>
              <a:rPr lang="en-GB" sz="2400" b="1">
                <a:solidFill>
                  <a:srgbClr val="00B0F0"/>
                </a:solidFill>
                <a:cs typeface="Arial" panose="020B0604020202020204" pitchFamily="34" charset="0"/>
              </a:rPr>
              <a:t>KPI = 153 (Ruslan Ihnatenko + AN Other)</a:t>
            </a:r>
          </a:p>
          <a:p>
            <a:pPr marL="0" indent="0">
              <a:buNone/>
            </a:pPr>
            <a:r>
              <a:rPr lang="en-GB">
                <a:cs typeface="Arial" panose="020B0604020202020204" pitchFamily="34" charset="0"/>
              </a:rPr>
              <a:t>All 1 x Clerical Officer: Supporting paper files, Iris, registration processes &amp; audits. </a:t>
            </a:r>
            <a:r>
              <a:rPr lang="en-GB" sz="2400" b="1">
                <a:solidFill>
                  <a:srgbClr val="00B0F0"/>
                </a:solidFill>
                <a:cs typeface="Arial" panose="020B0604020202020204" pitchFamily="34" charset="0"/>
              </a:rPr>
              <a:t>(Mary Cowman)</a:t>
            </a:r>
            <a:endParaRPr lang="en-IE" sz="2400" b="1">
              <a:solidFill>
                <a:srgbClr val="00B0F0"/>
              </a:solidFill>
              <a:cs typeface="Arial" panose="020B0604020202020204" pitchFamily="34" charset="0"/>
            </a:endParaRPr>
          </a:p>
        </p:txBody>
      </p:sp>
      <p:pic>
        <p:nvPicPr>
          <p:cNvPr id="6" name="Picture 5" descr="Logo, company name&#10;&#10;Description automatically generated">
            <a:extLst>
              <a:ext uri="{FF2B5EF4-FFF2-40B4-BE49-F238E27FC236}">
                <a16:creationId xmlns:a16="http://schemas.microsoft.com/office/drawing/2014/main" id="{11F459F2-5EC7-EE4D-DCA8-1E7043D267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41051" y="365124"/>
            <a:ext cx="1212749" cy="1325563"/>
          </a:xfrm>
          <a:prstGeom prst="rect">
            <a:avLst/>
          </a:prstGeom>
        </p:spPr>
      </p:pic>
    </p:spTree>
    <p:extLst>
      <p:ext uri="{BB962C8B-B14F-4D97-AF65-F5344CB8AC3E}">
        <p14:creationId xmlns:p14="http://schemas.microsoft.com/office/powerpoint/2010/main" val="19579753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51EA1-E653-DB0B-490A-54BC26320085}"/>
              </a:ext>
            </a:extLst>
          </p:cNvPr>
          <p:cNvSpPr>
            <a:spLocks noGrp="1"/>
          </p:cNvSpPr>
          <p:nvPr>
            <p:ph type="title"/>
          </p:nvPr>
        </p:nvSpPr>
        <p:spPr>
          <a:xfrm>
            <a:off x="838200" y="365125"/>
            <a:ext cx="10515600" cy="1026353"/>
          </a:xfrm>
          <a:solidFill>
            <a:srgbClr val="00B0F0"/>
          </a:solidFill>
        </p:spPr>
        <p:txBody>
          <a:bodyPr>
            <a:normAutofit fontScale="90000"/>
          </a:bodyPr>
          <a:lstStyle/>
          <a:p>
            <a:r>
              <a:rPr lang="en-GB"/>
              <a:t>Programmes 2023 – All Target Groups (includes potential for specific tailored &amp; requested actions)</a:t>
            </a:r>
            <a:endParaRPr lang="en-IE"/>
          </a:p>
        </p:txBody>
      </p:sp>
      <p:sp>
        <p:nvSpPr>
          <p:cNvPr id="3" name="Content Placeholder 2">
            <a:extLst>
              <a:ext uri="{FF2B5EF4-FFF2-40B4-BE49-F238E27FC236}">
                <a16:creationId xmlns:a16="http://schemas.microsoft.com/office/drawing/2014/main" id="{9915077B-4C90-0855-BED0-291854B20E06}"/>
              </a:ext>
            </a:extLst>
          </p:cNvPr>
          <p:cNvSpPr>
            <a:spLocks noGrp="1"/>
          </p:cNvSpPr>
          <p:nvPr>
            <p:ph idx="1"/>
          </p:nvPr>
        </p:nvSpPr>
        <p:spPr>
          <a:xfrm>
            <a:off x="838200" y="1522901"/>
            <a:ext cx="10515600" cy="4982818"/>
          </a:xfrm>
        </p:spPr>
        <p:txBody>
          <a:bodyPr>
            <a:normAutofit fontScale="92500" lnSpcReduction="10000"/>
          </a:bodyPr>
          <a:lstStyle/>
          <a:p>
            <a:pPr>
              <a:lnSpc>
                <a:spcPct val="100000"/>
              </a:lnSpc>
            </a:pPr>
            <a:r>
              <a:rPr lang="en-GB" sz="2400" b="1"/>
              <a:t>Personal Development &amp; Wellbeing: </a:t>
            </a:r>
            <a:r>
              <a:rPr lang="en-GB" sz="2000">
                <a:cs typeface="Arial" panose="020B0604020202020204" pitchFamily="34" charset="0"/>
              </a:rPr>
              <a:t>Yoga, art, drama, music, confidence &amp; motivation building, social networking, gardening, fitness, resilience, positive parenting, mental health &amp; wellbeing. </a:t>
            </a:r>
            <a:r>
              <a:rPr lang="en-GB" sz="2000">
                <a:highlight>
                  <a:srgbClr val="FFFF00"/>
                </a:highlight>
                <a:cs typeface="Arial" panose="020B0604020202020204" pitchFamily="34" charset="0"/>
              </a:rPr>
              <a:t>Cookery, Furniture Upcycling</a:t>
            </a:r>
          </a:p>
          <a:p>
            <a:pPr>
              <a:lnSpc>
                <a:spcPct val="100000"/>
              </a:lnSpc>
            </a:pPr>
            <a:r>
              <a:rPr lang="en-IE" sz="2400" b="1"/>
              <a:t>Education &amp; Lifelong Learning: </a:t>
            </a:r>
            <a:r>
              <a:rPr lang="en-GB" sz="2000" i="0">
                <a:effectLst/>
                <a:cs typeface="Arial" panose="020B0604020202020204" pitchFamily="34" charset="0"/>
              </a:rPr>
              <a:t>PLC grant support &amp; pre-PLC course, career guidance workshops, </a:t>
            </a:r>
            <a:r>
              <a:rPr lang="en-GB" sz="2000" i="0" err="1">
                <a:effectLst/>
                <a:cs typeface="Arial" panose="020B0604020202020204" pitchFamily="34" charset="0"/>
              </a:rPr>
              <a:t>enso</a:t>
            </a:r>
            <a:r>
              <a:rPr lang="en-GB" sz="2000" i="0">
                <a:effectLst/>
                <a:cs typeface="Arial" panose="020B0604020202020204" pitchFamily="34" charset="0"/>
              </a:rPr>
              <a:t> creativity education, driving </a:t>
            </a:r>
            <a:r>
              <a:rPr lang="en-GB" sz="2000">
                <a:cs typeface="Arial" panose="020B0604020202020204" pitchFamily="34" charset="0"/>
              </a:rPr>
              <a:t>a</a:t>
            </a:r>
            <a:r>
              <a:rPr lang="en-GB" sz="2000" i="0">
                <a:effectLst/>
                <a:cs typeface="Arial" panose="020B0604020202020204" pitchFamily="34" charset="0"/>
              </a:rPr>
              <a:t>mbitions, s</a:t>
            </a:r>
            <a:r>
              <a:rPr lang="en-GB" sz="2000">
                <a:cs typeface="Arial" panose="020B0604020202020204" pitchFamily="34" charset="0"/>
              </a:rPr>
              <a:t>upporting digital capabilities (smart phone training), </a:t>
            </a:r>
            <a:r>
              <a:rPr lang="en-GB" sz="2000">
                <a:highlight>
                  <a:srgbClr val="FFFF00"/>
                </a:highlight>
                <a:cs typeface="Arial" panose="020B0604020202020204" pitchFamily="34" charset="0"/>
              </a:rPr>
              <a:t>information workshops on further &amp; community education (including with schools)</a:t>
            </a:r>
          </a:p>
          <a:p>
            <a:pPr>
              <a:lnSpc>
                <a:spcPct val="110000"/>
              </a:lnSpc>
            </a:pPr>
            <a:r>
              <a:rPr lang="en-GB" sz="2400" b="1" i="0">
                <a:effectLst/>
                <a:cs typeface="Arial" panose="020B0604020202020204" pitchFamily="34" charset="0"/>
              </a:rPr>
              <a:t>Preventa</a:t>
            </a:r>
            <a:r>
              <a:rPr lang="en-GB" sz="2400" b="1">
                <a:cs typeface="Arial" panose="020B0604020202020204" pitchFamily="34" charset="0"/>
              </a:rPr>
              <a:t>tive Supports to Children &amp; Families;</a:t>
            </a:r>
            <a:r>
              <a:rPr lang="en-GB" sz="2000">
                <a:cs typeface="Arial" panose="020B0604020202020204" pitchFamily="34" charset="0"/>
              </a:rPr>
              <a:t> </a:t>
            </a:r>
            <a:r>
              <a:rPr lang="en-GB" sz="2000" i="0">
                <a:effectLst/>
                <a:cs typeface="Arial" panose="020B0604020202020204" pitchFamily="34" charset="0"/>
              </a:rPr>
              <a:t>DEIS Schools actions - cross-school book clubs, positive mental health workshops and resilience programmes, family support programmes through art and craft activities, family fun days, seasonal </a:t>
            </a:r>
            <a:r>
              <a:rPr lang="en-GB" sz="2000">
                <a:cs typeface="Arial" panose="020B0604020202020204" pitchFamily="34" charset="0"/>
              </a:rPr>
              <a:t>c</a:t>
            </a:r>
            <a:r>
              <a:rPr lang="en-GB" sz="2000" i="0">
                <a:effectLst/>
                <a:cs typeface="Arial" panose="020B0604020202020204" pitchFamily="34" charset="0"/>
              </a:rPr>
              <a:t>amps, </a:t>
            </a:r>
            <a:r>
              <a:rPr lang="en-GB" sz="2000" i="0">
                <a:effectLst/>
                <a:highlight>
                  <a:srgbClr val="FFFF00"/>
                </a:highlight>
                <a:cs typeface="Arial" panose="020B0604020202020204" pitchFamily="34" charset="0"/>
              </a:rPr>
              <a:t>needs based work with DPC residents</a:t>
            </a:r>
          </a:p>
          <a:p>
            <a:pPr>
              <a:lnSpc>
                <a:spcPct val="110000"/>
              </a:lnSpc>
            </a:pPr>
            <a:r>
              <a:rPr lang="en-GB" sz="2400" b="1">
                <a:cs typeface="Arial" panose="020B0604020202020204" pitchFamily="34" charset="0"/>
              </a:rPr>
              <a:t>Employment Services: </a:t>
            </a:r>
            <a:r>
              <a:rPr lang="en-GB" sz="2000">
                <a:cs typeface="Arial" panose="020B0604020202020204" pitchFamily="34" charset="0"/>
              </a:rPr>
              <a:t>Industry certified training, grants, CV &amp; job application, interview skills, engagement with employers, employability programmes (disability, traveller, Roma, DPCs), </a:t>
            </a:r>
            <a:r>
              <a:rPr lang="en-GB" sz="2000">
                <a:highlight>
                  <a:srgbClr val="FFFF00"/>
                </a:highlight>
                <a:cs typeface="Arial" panose="020B0604020202020204" pitchFamily="34" charset="0"/>
              </a:rPr>
              <a:t>building collaboration with WCLAES, </a:t>
            </a:r>
            <a:r>
              <a:rPr lang="en-GB" sz="2000" err="1">
                <a:highlight>
                  <a:srgbClr val="FFFF00"/>
                </a:highlight>
                <a:cs typeface="Arial" panose="020B0604020202020204" pitchFamily="34" charset="0"/>
              </a:rPr>
              <a:t>kickstarter</a:t>
            </a:r>
            <a:r>
              <a:rPr lang="en-GB" sz="2000">
                <a:highlight>
                  <a:srgbClr val="FFFF00"/>
                </a:highlight>
                <a:cs typeface="Arial" panose="020B0604020202020204" pitchFamily="34" charset="0"/>
              </a:rPr>
              <a:t>, </a:t>
            </a:r>
          </a:p>
          <a:p>
            <a:pPr>
              <a:lnSpc>
                <a:spcPct val="110000"/>
              </a:lnSpc>
            </a:pPr>
            <a:r>
              <a:rPr lang="en-GB" sz="2400" b="1">
                <a:cs typeface="Arial" panose="020B0604020202020204" pitchFamily="34" charset="0"/>
              </a:rPr>
              <a:t>Enterprise Supports:</a:t>
            </a:r>
            <a:r>
              <a:rPr lang="en-GB" sz="2400">
                <a:cs typeface="Arial" panose="020B0604020202020204" pitchFamily="34" charset="0"/>
              </a:rPr>
              <a:t> </a:t>
            </a:r>
            <a:r>
              <a:rPr lang="en-GB" sz="2000">
                <a:cs typeface="Arial" panose="020B0604020202020204" pitchFamily="34" charset="0"/>
              </a:rPr>
              <a:t>BTWEA collaboration, mentoring, </a:t>
            </a:r>
            <a:r>
              <a:rPr lang="en-GB" sz="2000" err="1">
                <a:cs typeface="Arial" panose="020B0604020202020204" pitchFamily="34" charset="0"/>
              </a:rPr>
              <a:t>syob</a:t>
            </a:r>
            <a:r>
              <a:rPr lang="en-GB" sz="2000">
                <a:cs typeface="Arial" panose="020B0604020202020204" pitchFamily="34" charset="0"/>
              </a:rPr>
              <a:t> workshops, business fundamentals workshops, financial, sales &amp; marketing training, </a:t>
            </a:r>
            <a:r>
              <a:rPr lang="en-GB" sz="2000">
                <a:highlight>
                  <a:srgbClr val="FFFF00"/>
                </a:highlight>
                <a:cs typeface="Arial" panose="020B0604020202020204" pitchFamily="34" charset="0"/>
              </a:rPr>
              <a:t>trading at markets workshops</a:t>
            </a:r>
            <a:r>
              <a:rPr lang="en-GB" sz="2000">
                <a:cs typeface="Arial" panose="020B0604020202020204" pitchFamily="34" charset="0"/>
              </a:rPr>
              <a:t>, WMBN</a:t>
            </a:r>
            <a:endParaRPr lang="en-IE" sz="2000" b="1">
              <a:cs typeface="Arial" panose="020B0604020202020204" pitchFamily="34" charset="0"/>
            </a:endParaRPr>
          </a:p>
          <a:p>
            <a:pPr>
              <a:lnSpc>
                <a:spcPct val="100000"/>
              </a:lnSpc>
            </a:pPr>
            <a:endParaRPr lang="en-GB" sz="2000" i="0">
              <a:effectLst/>
              <a:latin typeface="Arial" panose="020B0604020202020204" pitchFamily="34" charset="0"/>
              <a:cs typeface="Arial" panose="020B0604020202020204" pitchFamily="34" charset="0"/>
            </a:endParaRPr>
          </a:p>
          <a:p>
            <a:pPr>
              <a:lnSpc>
                <a:spcPct val="100000"/>
              </a:lnSpc>
              <a:buBlip>
                <a:blip r:embed="rId2"/>
              </a:buBlip>
            </a:pPr>
            <a:endParaRPr lang="en-GB" sz="2000" i="0">
              <a:effectLst/>
              <a:latin typeface="Arial" panose="020B0604020202020204" pitchFamily="34" charset="0"/>
              <a:cs typeface="Arial" panose="020B0604020202020204" pitchFamily="34" charset="0"/>
            </a:endParaRPr>
          </a:p>
          <a:p>
            <a:endParaRPr lang="en-IE"/>
          </a:p>
        </p:txBody>
      </p:sp>
    </p:spTree>
    <p:extLst>
      <p:ext uri="{BB962C8B-B14F-4D97-AF65-F5344CB8AC3E}">
        <p14:creationId xmlns:p14="http://schemas.microsoft.com/office/powerpoint/2010/main" val="4417292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2B85C-C2FC-02DF-8960-B226749E0BB7}"/>
              </a:ext>
            </a:extLst>
          </p:cNvPr>
          <p:cNvSpPr>
            <a:spLocks noGrp="1"/>
          </p:cNvSpPr>
          <p:nvPr>
            <p:ph type="title"/>
          </p:nvPr>
        </p:nvSpPr>
        <p:spPr>
          <a:solidFill>
            <a:srgbClr val="00B0F0"/>
          </a:solidFill>
        </p:spPr>
        <p:txBody>
          <a:bodyPr>
            <a:normAutofit/>
          </a:bodyPr>
          <a:lstStyle/>
          <a:p>
            <a:pPr algn="ctr"/>
            <a:r>
              <a:rPr lang="en-GB" sz="4000"/>
              <a:t>Ukrainian Refugees &amp; Integration of N/Cs </a:t>
            </a:r>
            <a:r>
              <a:rPr lang="en-GB" sz="4000" err="1"/>
              <a:t>incl</a:t>
            </a:r>
            <a:r>
              <a:rPr lang="en-GB" sz="4000"/>
              <a:t> Residents of DPCs</a:t>
            </a:r>
            <a:endParaRPr lang="en-IE" sz="4000"/>
          </a:p>
        </p:txBody>
      </p:sp>
      <p:sp>
        <p:nvSpPr>
          <p:cNvPr id="3" name="Content Placeholder 2">
            <a:extLst>
              <a:ext uri="{FF2B5EF4-FFF2-40B4-BE49-F238E27FC236}">
                <a16:creationId xmlns:a16="http://schemas.microsoft.com/office/drawing/2014/main" id="{5DFC0201-4065-7D63-87A2-818CC64F1329}"/>
              </a:ext>
            </a:extLst>
          </p:cNvPr>
          <p:cNvSpPr>
            <a:spLocks noGrp="1"/>
          </p:cNvSpPr>
          <p:nvPr>
            <p:ph idx="1"/>
          </p:nvPr>
        </p:nvSpPr>
        <p:spPr/>
        <p:txBody>
          <a:bodyPr>
            <a:normAutofit fontScale="92500" lnSpcReduction="20000"/>
          </a:bodyPr>
          <a:lstStyle/>
          <a:p>
            <a:r>
              <a:rPr lang="en-GB"/>
              <a:t>Failte </a:t>
            </a:r>
            <a:r>
              <a:rPr lang="en-GB" err="1"/>
              <a:t>Isteach</a:t>
            </a:r>
            <a:endParaRPr lang="en-GB"/>
          </a:p>
          <a:p>
            <a:r>
              <a:rPr lang="en-GB"/>
              <a:t>Living in Ireland Workshops</a:t>
            </a:r>
          </a:p>
          <a:p>
            <a:r>
              <a:rPr lang="en-GB"/>
              <a:t>Specific employment training, support &amp; referral actions</a:t>
            </a:r>
          </a:p>
          <a:p>
            <a:r>
              <a:rPr lang="en-GB"/>
              <a:t>Integration events</a:t>
            </a:r>
          </a:p>
          <a:p>
            <a:r>
              <a:rPr lang="en-GB"/>
              <a:t>English for Enterprise</a:t>
            </a:r>
          </a:p>
          <a:p>
            <a:r>
              <a:rPr lang="en-GB"/>
              <a:t>SYOB &amp; SYOSE</a:t>
            </a:r>
          </a:p>
          <a:p>
            <a:r>
              <a:rPr lang="en-GB"/>
              <a:t>Health &amp; Wellbeing focus for new arrivals including cookery &amp; upcycling</a:t>
            </a:r>
          </a:p>
          <a:p>
            <a:r>
              <a:rPr lang="en-GB"/>
              <a:t>Jobs Fairs</a:t>
            </a:r>
          </a:p>
          <a:p>
            <a:r>
              <a:rPr lang="en-GB"/>
              <a:t>Engagement with employers &amp; collaboration with IEMP</a:t>
            </a:r>
          </a:p>
          <a:p>
            <a:r>
              <a:rPr lang="en-GB"/>
              <a:t>Cross Goal Actions</a:t>
            </a:r>
          </a:p>
          <a:p>
            <a:endParaRPr lang="en-IE"/>
          </a:p>
        </p:txBody>
      </p:sp>
    </p:spTree>
    <p:extLst>
      <p:ext uri="{BB962C8B-B14F-4D97-AF65-F5344CB8AC3E}">
        <p14:creationId xmlns:p14="http://schemas.microsoft.com/office/powerpoint/2010/main" val="1441759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9D32F93-50AC-4C46-A5DB-291C60DDB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16CACCE6-928D-4ECD-F742-71B41E4B24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9303" y="1649130"/>
            <a:ext cx="9613397" cy="1153607"/>
          </a:xfrm>
          <a:prstGeom prst="rect">
            <a:avLst/>
          </a:prstGeom>
        </p:spPr>
      </p:pic>
      <p:sp>
        <p:nvSpPr>
          <p:cNvPr id="10" name="Right Triangle 9">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A5EDBBE9-970D-1A24-8BBE-CD34755D8CD5}"/>
              </a:ext>
            </a:extLst>
          </p:cNvPr>
          <p:cNvSpPr/>
          <p:nvPr/>
        </p:nvSpPr>
        <p:spPr>
          <a:xfrm>
            <a:off x="1289304" y="3429000"/>
            <a:ext cx="8921672" cy="1713305"/>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8000" b="1" kern="1200" cap="none" spc="0">
                <a:ln w="12700">
                  <a:solidFill>
                    <a:schemeClr val="accent1"/>
                  </a:solidFill>
                  <a:prstDash val="solid"/>
                </a:ln>
                <a:solidFill>
                  <a:schemeClr val="tx1"/>
                </a:solidFill>
                <a:effectLst>
                  <a:outerShdw dist="38100" dir="2640000" algn="bl" rotWithShape="0">
                    <a:schemeClr val="accent1"/>
                  </a:outerShdw>
                </a:effectLst>
                <a:latin typeface="+mj-lt"/>
                <a:ea typeface="+mj-ea"/>
                <a:cs typeface="+mj-cs"/>
              </a:rPr>
              <a:t>Thank You</a:t>
            </a:r>
          </a:p>
        </p:txBody>
      </p:sp>
    </p:spTree>
    <p:extLst>
      <p:ext uri="{BB962C8B-B14F-4D97-AF65-F5344CB8AC3E}">
        <p14:creationId xmlns:p14="http://schemas.microsoft.com/office/powerpoint/2010/main" val="96664307"/>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e208e405-7f5c-4092-9d00-ae49e9a9738c">YNAFEP33AA7V-118805768-3569</_dlc_DocId>
    <_dlc_DocIdUrl xmlns="e208e405-7f5c-4092-9d00-ae49e9a9738c">
      <Url>http://intranet/community/comman/_layouts/15/DocIdRedir.aspx?ID=YNAFEP33AA7V-118805768-3569</Url>
      <Description>YNAFEP33AA7V-118805768-3569</Description>
    </_dlc_DocIdUrl>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1DC1AA86741E448B45BA6C6FC51406F" ma:contentTypeVersion="1" ma:contentTypeDescription="Create a new document." ma:contentTypeScope="" ma:versionID="be27b8390d6deed4c9b2392af4f6de6d">
  <xsd:schema xmlns:xsd="http://www.w3.org/2001/XMLSchema" xmlns:xs="http://www.w3.org/2001/XMLSchema" xmlns:p="http://schemas.microsoft.com/office/2006/metadata/properties" xmlns:ns2="e208e405-7f5c-4092-9d00-ae49e9a9738c" targetNamespace="http://schemas.microsoft.com/office/2006/metadata/properties" ma:root="true" ma:fieldsID="36550ac7033362f31ca0921fe5504de1" ns2:_="">
    <xsd:import namespace="e208e405-7f5c-4092-9d00-ae49e9a9738c"/>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08e405-7f5c-4092-9d00-ae49e9a9738c"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6676B313-0E4D-4385-8A93-4CB1BCB4C13B}">
  <ds:schemaRefs>
    <ds:schemaRef ds:uri="http://schemas.microsoft.com/sharepoint/v3/contenttype/forms"/>
  </ds:schemaRefs>
</ds:datastoreItem>
</file>

<file path=customXml/itemProps2.xml><?xml version="1.0" encoding="utf-8"?>
<ds:datastoreItem xmlns:ds="http://schemas.openxmlformats.org/officeDocument/2006/customXml" ds:itemID="{3E86BB9E-E30E-4143-A38F-B4F6353B04DD}">
  <ds:schemaRefs>
    <ds:schemaRef ds:uri="30bb8c59-e790-4f8f-9320-ae09a461ebf9"/>
    <ds:schemaRef ds:uri="f53892e9-743b-423a-ae26-4b373f11d11a"/>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FCCB9EBF-6E20-4731-AE7F-67DDE66CD374}"/>
</file>

<file path=customXml/itemProps4.xml><?xml version="1.0" encoding="utf-8"?>
<ds:datastoreItem xmlns:ds="http://schemas.openxmlformats.org/officeDocument/2006/customXml" ds:itemID="{C86B3114-2A82-4703-B83F-AA7ED4ACA489}"/>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21</Slides>
  <Notes>0</Notes>
  <HiddenSlides>0</HiddenSlide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1_Office Theme</vt:lpstr>
      <vt:lpstr>SICAP Annual Plan    2023 &amp; Review 2022</vt:lpstr>
      <vt:lpstr>2022 KPI Achievement</vt:lpstr>
      <vt:lpstr>Goal 1 2022 Annual Report</vt:lpstr>
      <vt:lpstr>Goal 1 2022 Annual Report</vt:lpstr>
      <vt:lpstr>Goal 1 Ukrainian Community Response</vt:lpstr>
      <vt:lpstr>Goal 2 Issues of note from 2022</vt:lpstr>
      <vt:lpstr>2.1 Personal Dev &amp; Wellbeing</vt:lpstr>
      <vt:lpstr>2.3 Prev Supports to Children &amp; Families</vt:lpstr>
      <vt:lpstr>2.4 Employment Supports</vt:lpstr>
      <vt:lpstr>2.7 Ukrainian Supports (N/C)</vt:lpstr>
      <vt:lpstr>2.73 Children &amp; Families; Integrated Summer Camp Programme</vt:lpstr>
      <vt:lpstr>WAP/SICAP Action Plan 2023</vt:lpstr>
      <vt:lpstr>Goal 1 2023 </vt:lpstr>
      <vt:lpstr>G1 Actions &amp; KPI Targets 2023</vt:lpstr>
      <vt:lpstr>G1 Actions &amp; KPI Targets 2023</vt:lpstr>
      <vt:lpstr>G1 Actions &amp; KPI Targets 2023</vt:lpstr>
      <vt:lpstr>Goal 2 </vt:lpstr>
      <vt:lpstr>G2 5 Action Themes  &amp; Staff </vt:lpstr>
      <vt:lpstr>Programmes 2023 – All Target Groups (includes potential for specific tailored &amp; requested actions)</vt:lpstr>
      <vt:lpstr>Ukrainian Refugees &amp; Integration of N/Cs incl Residents of DPCs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Liz Riches</dc:creator>
  <cp:revision>1</cp:revision>
  <dcterms:created xsi:type="dcterms:W3CDTF">2022-11-21T15:50:23Z</dcterms:created>
  <dcterms:modified xsi:type="dcterms:W3CDTF">2023-01-12T10:53:18Z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0x010100A1DC1AA86741E448B45BA6C6FC51406F</vt:lpwstr>
  </property>
  <property fmtid="{D5CDD505-2E9C-101B-9397-08002B2CF9AE}" pid="4" name="_dlc_DocIdItemGuid">
    <vt:lpwstr>2e2e5b19-82b2-4b34-a67c-e0c7e247e5f1</vt:lpwstr>
  </property>
</Properties>
</file>