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20"/>
  </p:notesMasterIdLst>
  <p:handoutMasterIdLst>
    <p:handoutMasterId r:id="rId21"/>
  </p:handoutMasterIdLst>
  <p:sldIdLst>
    <p:sldId id="256" r:id="rId5"/>
    <p:sldId id="320" r:id="rId6"/>
    <p:sldId id="292" r:id="rId7"/>
    <p:sldId id="319" r:id="rId8"/>
    <p:sldId id="321" r:id="rId9"/>
    <p:sldId id="322" r:id="rId10"/>
    <p:sldId id="323" r:id="rId11"/>
    <p:sldId id="324" r:id="rId12"/>
    <p:sldId id="330" r:id="rId13"/>
    <p:sldId id="325" r:id="rId14"/>
    <p:sldId id="326" r:id="rId15"/>
    <p:sldId id="328" r:id="rId16"/>
    <p:sldId id="327" r:id="rId17"/>
    <p:sldId id="329" r:id="rId18"/>
    <p:sldId id="31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8" userDrawn="1">
          <p15:clr>
            <a:srgbClr val="A4A3A4"/>
          </p15:clr>
        </p15:guide>
        <p15:guide id="2" pos="7080" userDrawn="1">
          <p15:clr>
            <a:srgbClr val="A4A3A4"/>
          </p15:clr>
        </p15:guide>
        <p15:guide id="3" pos="51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C9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5F5977-9FC0-4ABB-8D52-9652EE1CA327}" v="19" dt="2026-09-02T09:56:04.445"/>
  </p1510:revLst>
</p1510:revInfo>
</file>

<file path=ppt/tableStyles.xml><?xml version="1.0" encoding="utf-8"?>
<a:tblStyleLst xmlns:a="http://schemas.openxmlformats.org/drawingml/2006/main" def="{912C8C85-51F0-491E-9774-3900AFEF0F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41" autoAdjust="0"/>
    <p:restoredTop sz="55982" autoAdjust="0"/>
  </p:normalViewPr>
  <p:slideViewPr>
    <p:cSldViewPr snapToGrid="0">
      <p:cViewPr varScale="1">
        <p:scale>
          <a:sx n="62" d="100"/>
          <a:sy n="62" d="100"/>
        </p:scale>
        <p:origin x="2700" y="60"/>
      </p:cViewPr>
      <p:guideLst>
        <p:guide orient="horz" pos="1848"/>
        <p:guide pos="7080"/>
        <p:guide pos="5112"/>
      </p:guideLst>
    </p:cSldViewPr>
  </p:slideViewPr>
  <p:outlineViewPr>
    <p:cViewPr>
      <p:scale>
        <a:sx n="33" d="100"/>
        <a:sy n="33" d="100"/>
      </p:scale>
      <p:origin x="0" y="-4819"/>
    </p:cViewPr>
  </p:outlineViewPr>
  <p:notesTextViewPr>
    <p:cViewPr>
      <p:scale>
        <a:sx n="3" d="2"/>
        <a:sy n="3" d="2"/>
      </p:scale>
      <p:origin x="0" y="0"/>
    </p:cViewPr>
  </p:notesTextViewPr>
  <p:sorterViewPr>
    <p:cViewPr>
      <p:scale>
        <a:sx n="90" d="100"/>
        <a:sy n="90" d="100"/>
      </p:scale>
      <p:origin x="0" y="0"/>
    </p:cViewPr>
  </p:sorterViewPr>
  <p:notesViewPr>
    <p:cSldViewPr snapToGrid="0">
      <p:cViewPr varScale="1">
        <p:scale>
          <a:sx n="58" d="100"/>
          <a:sy n="58" d="100"/>
        </p:scale>
        <p:origin x="2266"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e O'Brien" userId="a96498cf-e0a2-4bc9-afd2-b6f5d464914b" providerId="ADAL" clId="{A497ABDE-717F-4AB4-94DC-4426F010DD2D}"/>
    <pc:docChg chg="undo custSel addSld modSld">
      <pc:chgData name="Caroline O'Brien" userId="a96498cf-e0a2-4bc9-afd2-b6f5d464914b" providerId="ADAL" clId="{A497ABDE-717F-4AB4-94DC-4426F010DD2D}" dt="2026-09-02T13:16:17.520" v="1042" actId="6549"/>
      <pc:docMkLst>
        <pc:docMk/>
      </pc:docMkLst>
      <pc:sldChg chg="modNotesTx">
        <pc:chgData name="Caroline O'Brien" userId="a96498cf-e0a2-4bc9-afd2-b6f5d464914b" providerId="ADAL" clId="{A497ABDE-717F-4AB4-94DC-4426F010DD2D}" dt="2026-09-02T13:16:17.520" v="1042" actId="6549"/>
        <pc:sldMkLst>
          <pc:docMk/>
          <pc:sldMk cId="2259308896" sldId="256"/>
        </pc:sldMkLst>
      </pc:sldChg>
      <pc:sldChg chg="modSp mod modNotesTx">
        <pc:chgData name="Caroline O'Brien" userId="a96498cf-e0a2-4bc9-afd2-b6f5d464914b" providerId="ADAL" clId="{A497ABDE-717F-4AB4-94DC-4426F010DD2D}" dt="2026-09-02T09:45:07.276" v="1035" actId="113"/>
        <pc:sldMkLst>
          <pc:docMk/>
          <pc:sldMk cId="2988136305" sldId="292"/>
        </pc:sldMkLst>
        <pc:spChg chg="mod">
          <ac:chgData name="Caroline O'Brien" userId="a96498cf-e0a2-4bc9-afd2-b6f5d464914b" providerId="ADAL" clId="{A497ABDE-717F-4AB4-94DC-4426F010DD2D}" dt="2026-09-02T09:45:07.276" v="1035" actId="113"/>
          <ac:spMkLst>
            <pc:docMk/>
            <pc:sldMk cId="2988136305" sldId="292"/>
            <ac:spMk id="6" creationId="{29662C58-3E82-EEAF-4D0F-DE2CDC4C5EEF}"/>
          </ac:spMkLst>
        </pc:spChg>
      </pc:sldChg>
      <pc:sldChg chg="modNotesTx">
        <pc:chgData name="Caroline O'Brien" userId="a96498cf-e0a2-4bc9-afd2-b6f5d464914b" providerId="ADAL" clId="{A497ABDE-717F-4AB4-94DC-4426F010DD2D}" dt="2026-09-02T09:24:52.357" v="317" actId="6549"/>
        <pc:sldMkLst>
          <pc:docMk/>
          <pc:sldMk cId="1425662884" sldId="319"/>
        </pc:sldMkLst>
      </pc:sldChg>
      <pc:sldChg chg="modSp mod modNotesTx">
        <pc:chgData name="Caroline O'Brien" userId="a96498cf-e0a2-4bc9-afd2-b6f5d464914b" providerId="ADAL" clId="{A497ABDE-717F-4AB4-94DC-4426F010DD2D}" dt="2026-09-02T09:24:57.019" v="318" actId="6549"/>
        <pc:sldMkLst>
          <pc:docMk/>
          <pc:sldMk cId="1813171937" sldId="320"/>
        </pc:sldMkLst>
        <pc:spChg chg="mod">
          <ac:chgData name="Caroline O'Brien" userId="a96498cf-e0a2-4bc9-afd2-b6f5d464914b" providerId="ADAL" clId="{A497ABDE-717F-4AB4-94DC-4426F010DD2D}" dt="2026-09-02T09:24:44.684" v="316" actId="6549"/>
          <ac:spMkLst>
            <pc:docMk/>
            <pc:sldMk cId="1813171937" sldId="320"/>
            <ac:spMk id="6" creationId="{8116C236-BF0F-B30E-2594-75C899354000}"/>
          </ac:spMkLst>
        </pc:spChg>
        <pc:spChg chg="mod">
          <ac:chgData name="Caroline O'Brien" userId="a96498cf-e0a2-4bc9-afd2-b6f5d464914b" providerId="ADAL" clId="{A497ABDE-717F-4AB4-94DC-4426F010DD2D}" dt="2026-09-02T09:18:11.099" v="64" actId="20577"/>
          <ac:spMkLst>
            <pc:docMk/>
            <pc:sldMk cId="1813171937" sldId="320"/>
            <ac:spMk id="10" creationId="{45F36C7F-AA29-2E58-87C7-DEA453D5A766}"/>
          </ac:spMkLst>
        </pc:spChg>
      </pc:sldChg>
      <pc:sldChg chg="modNotesTx">
        <pc:chgData name="Caroline O'Brien" userId="a96498cf-e0a2-4bc9-afd2-b6f5d464914b" providerId="ADAL" clId="{A497ABDE-717F-4AB4-94DC-4426F010DD2D}" dt="2026-09-02T09:25:02.943" v="320" actId="6549"/>
        <pc:sldMkLst>
          <pc:docMk/>
          <pc:sldMk cId="246243679" sldId="321"/>
        </pc:sldMkLst>
      </pc:sldChg>
      <pc:sldChg chg="modNotesTx">
        <pc:chgData name="Caroline O'Brien" userId="a96498cf-e0a2-4bc9-afd2-b6f5d464914b" providerId="ADAL" clId="{A497ABDE-717F-4AB4-94DC-4426F010DD2D}" dt="2026-09-02T09:25:05.114" v="321" actId="6549"/>
        <pc:sldMkLst>
          <pc:docMk/>
          <pc:sldMk cId="99717084" sldId="322"/>
        </pc:sldMkLst>
      </pc:sldChg>
      <pc:sldChg chg="modNotesTx">
        <pc:chgData name="Caroline O'Brien" userId="a96498cf-e0a2-4bc9-afd2-b6f5d464914b" providerId="ADAL" clId="{A497ABDE-717F-4AB4-94DC-4426F010DD2D}" dt="2026-09-02T10:05:00.661" v="1041" actId="20577"/>
        <pc:sldMkLst>
          <pc:docMk/>
          <pc:sldMk cId="3740689463" sldId="323"/>
        </pc:sldMkLst>
      </pc:sldChg>
      <pc:sldChg chg="modSp mod modNotesTx">
        <pc:chgData name="Caroline O'Brien" userId="a96498cf-e0a2-4bc9-afd2-b6f5d464914b" providerId="ADAL" clId="{A497ABDE-717F-4AB4-94DC-4426F010DD2D}" dt="2026-09-02T09:33:38.758" v="697" actId="6549"/>
        <pc:sldMkLst>
          <pc:docMk/>
          <pc:sldMk cId="1361007734" sldId="324"/>
        </pc:sldMkLst>
        <pc:spChg chg="mod">
          <ac:chgData name="Caroline O'Brien" userId="a96498cf-e0a2-4bc9-afd2-b6f5d464914b" providerId="ADAL" clId="{A497ABDE-717F-4AB4-94DC-4426F010DD2D}" dt="2026-09-02T09:33:03.674" v="695" actId="20577"/>
          <ac:spMkLst>
            <pc:docMk/>
            <pc:sldMk cId="1361007734" sldId="324"/>
            <ac:spMk id="4" creationId="{38F2733F-6ED7-A233-890C-93B1EEB4136D}"/>
          </ac:spMkLst>
        </pc:spChg>
      </pc:sldChg>
      <pc:sldChg chg="modNotesTx">
        <pc:chgData name="Caroline O'Brien" userId="a96498cf-e0a2-4bc9-afd2-b6f5d464914b" providerId="ADAL" clId="{A497ABDE-717F-4AB4-94DC-4426F010DD2D}" dt="2026-09-02T09:25:37.963" v="322" actId="20577"/>
        <pc:sldMkLst>
          <pc:docMk/>
          <pc:sldMk cId="2295348610" sldId="325"/>
        </pc:sldMkLst>
      </pc:sldChg>
      <pc:sldChg chg="modNotesTx">
        <pc:chgData name="Caroline O'Brien" userId="a96498cf-e0a2-4bc9-afd2-b6f5d464914b" providerId="ADAL" clId="{A497ABDE-717F-4AB4-94DC-4426F010DD2D}" dt="2026-09-02T09:25:43.378" v="323" actId="6549"/>
        <pc:sldMkLst>
          <pc:docMk/>
          <pc:sldMk cId="2057594197" sldId="326"/>
        </pc:sldMkLst>
      </pc:sldChg>
      <pc:sldChg chg="modSp mod modNotesTx">
        <pc:chgData name="Caroline O'Brien" userId="a96498cf-e0a2-4bc9-afd2-b6f5d464914b" providerId="ADAL" clId="{A497ABDE-717F-4AB4-94DC-4426F010DD2D}" dt="2026-09-02T09:25:52.061" v="325" actId="6549"/>
        <pc:sldMkLst>
          <pc:docMk/>
          <pc:sldMk cId="4124032928" sldId="327"/>
        </pc:sldMkLst>
        <pc:spChg chg="mod">
          <ac:chgData name="Caroline O'Brien" userId="a96498cf-e0a2-4bc9-afd2-b6f5d464914b" providerId="ADAL" clId="{A497ABDE-717F-4AB4-94DC-4426F010DD2D}" dt="2026-09-02T08:51:54.472" v="13" actId="20577"/>
          <ac:spMkLst>
            <pc:docMk/>
            <pc:sldMk cId="4124032928" sldId="327"/>
            <ac:spMk id="2" creationId="{53E9AA40-EB18-B99A-C106-70729762E99C}"/>
          </ac:spMkLst>
        </pc:spChg>
        <pc:spChg chg="mod">
          <ac:chgData name="Caroline O'Brien" userId="a96498cf-e0a2-4bc9-afd2-b6f5d464914b" providerId="ADAL" clId="{A497ABDE-717F-4AB4-94DC-4426F010DD2D}" dt="2026-09-02T09:24:00.724" v="305" actId="20577"/>
          <ac:spMkLst>
            <pc:docMk/>
            <pc:sldMk cId="4124032928" sldId="327"/>
            <ac:spMk id="4" creationId="{4FF96927-E972-AFB3-EB84-FB8A27E58C5F}"/>
          </ac:spMkLst>
        </pc:spChg>
      </pc:sldChg>
      <pc:sldChg chg="modSp mod modNotesTx">
        <pc:chgData name="Caroline O'Brien" userId="a96498cf-e0a2-4bc9-afd2-b6f5d464914b" providerId="ADAL" clId="{A497ABDE-717F-4AB4-94DC-4426F010DD2D}" dt="2026-09-02T09:47:32.113" v="1036" actId="27107"/>
        <pc:sldMkLst>
          <pc:docMk/>
          <pc:sldMk cId="459876149" sldId="328"/>
        </pc:sldMkLst>
        <pc:spChg chg="mod">
          <ac:chgData name="Caroline O'Brien" userId="a96498cf-e0a2-4bc9-afd2-b6f5d464914b" providerId="ADAL" clId="{A497ABDE-717F-4AB4-94DC-4426F010DD2D}" dt="2026-09-02T09:47:32.113" v="1036" actId="27107"/>
          <ac:spMkLst>
            <pc:docMk/>
            <pc:sldMk cId="459876149" sldId="328"/>
            <ac:spMk id="4" creationId="{D01A0447-12E3-A400-7F66-A6F513F95529}"/>
          </ac:spMkLst>
        </pc:spChg>
      </pc:sldChg>
      <pc:sldChg chg="modSp mod modNotesTx">
        <pc:chgData name="Caroline O'Brien" userId="a96498cf-e0a2-4bc9-afd2-b6f5d464914b" providerId="ADAL" clId="{A497ABDE-717F-4AB4-94DC-4426F010DD2D}" dt="2026-09-02T09:24:30.890" v="315" actId="20577"/>
        <pc:sldMkLst>
          <pc:docMk/>
          <pc:sldMk cId="1566656129" sldId="329"/>
        </pc:sldMkLst>
        <pc:spChg chg="mod">
          <ac:chgData name="Caroline O'Brien" userId="a96498cf-e0a2-4bc9-afd2-b6f5d464914b" providerId="ADAL" clId="{A497ABDE-717F-4AB4-94DC-4426F010DD2D}" dt="2026-09-02T09:24:30.890" v="315" actId="20577"/>
          <ac:spMkLst>
            <pc:docMk/>
            <pc:sldMk cId="1566656129" sldId="329"/>
            <ac:spMk id="2" creationId="{A598ECA5-81DA-02BC-02CD-34BC589FB129}"/>
          </ac:spMkLst>
        </pc:spChg>
        <pc:spChg chg="mod">
          <ac:chgData name="Caroline O'Brien" userId="a96498cf-e0a2-4bc9-afd2-b6f5d464914b" providerId="ADAL" clId="{A497ABDE-717F-4AB4-94DC-4426F010DD2D}" dt="2026-09-02T09:08:18.814" v="29" actId="207"/>
          <ac:spMkLst>
            <pc:docMk/>
            <pc:sldMk cId="1566656129" sldId="329"/>
            <ac:spMk id="4" creationId="{404FDFDE-DF48-3833-4A00-EEF009FF7983}"/>
          </ac:spMkLst>
        </pc:spChg>
      </pc:sldChg>
      <pc:sldChg chg="addSp delSp modSp add mod modNotesTx">
        <pc:chgData name="Caroline O'Brien" userId="a96498cf-e0a2-4bc9-afd2-b6f5d464914b" providerId="ADAL" clId="{A497ABDE-717F-4AB4-94DC-4426F010DD2D}" dt="2026-09-02T09:41:56.556" v="1034" actId="113"/>
        <pc:sldMkLst>
          <pc:docMk/>
          <pc:sldMk cId="2754609370" sldId="330"/>
        </pc:sldMkLst>
        <pc:spChg chg="mod">
          <ac:chgData name="Caroline O'Brien" userId="a96498cf-e0a2-4bc9-afd2-b6f5d464914b" providerId="ADAL" clId="{A497ABDE-717F-4AB4-94DC-4426F010DD2D}" dt="2026-09-02T09:41:56.556" v="1034" actId="113"/>
          <ac:spMkLst>
            <pc:docMk/>
            <pc:sldMk cId="2754609370" sldId="330"/>
            <ac:spMk id="4" creationId="{F562805F-2D35-D789-51CA-BC9FF3B0D90E}"/>
          </ac:spMkLst>
        </pc:spChg>
        <pc:graphicFrameChg chg="add del mod">
          <ac:chgData name="Caroline O'Brien" userId="a96498cf-e0a2-4bc9-afd2-b6f5d464914b" providerId="ADAL" clId="{A497ABDE-717F-4AB4-94DC-4426F010DD2D}" dt="2026-09-02T09:40:11.970" v="1016" actId="21"/>
          <ac:graphicFrameMkLst>
            <pc:docMk/>
            <pc:sldMk cId="2754609370" sldId="330"/>
            <ac:graphicFrameMk id="3" creationId="{1E24E019-584F-BEB6-1011-F3770A77B85A}"/>
          </ac:graphicFrameMkLst>
        </pc:graphicFrameChg>
        <pc:graphicFrameChg chg="add del mod modGraphic">
          <ac:chgData name="Caroline O'Brien" userId="a96498cf-e0a2-4bc9-afd2-b6f5d464914b" providerId="ADAL" clId="{A497ABDE-717F-4AB4-94DC-4426F010DD2D}" dt="2026-09-02T09:40:43.714" v="1023" actId="21"/>
          <ac:graphicFrameMkLst>
            <pc:docMk/>
            <pc:sldMk cId="2754609370" sldId="330"/>
            <ac:graphicFrameMk id="5" creationId="{38E21E1D-818B-F58E-F726-03BDC8EBB99D}"/>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0AE3C0-C0E9-40F8-963A-C710B0868CE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DB19749-4C26-46F6-A13E-4F2E91EC14F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B2F5F-49ED-40E3-A1A5-941FF8279870}" type="datetimeFigureOut">
              <a:rPr lang="en-US" smtClean="0"/>
              <a:t>9/2/2026</a:t>
            </a:fld>
            <a:endParaRPr lang="en-US" dirty="0"/>
          </a:p>
        </p:txBody>
      </p:sp>
      <p:sp>
        <p:nvSpPr>
          <p:cNvPr id="4" name="Footer Placeholder 3">
            <a:extLst>
              <a:ext uri="{FF2B5EF4-FFF2-40B4-BE49-F238E27FC236}">
                <a16:creationId xmlns:a16="http://schemas.microsoft.com/office/drawing/2014/main" id="{49826E5B-3572-4EEA-91A0-FE0838ED61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81D8116-DB0F-4C4A-85AD-5331C0D78B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DB74FA-BCF5-412C-B474-5CA730E53DF5}" type="slidenum">
              <a:rPr lang="en-US" smtClean="0"/>
              <a:t>‹#›</a:t>
            </a:fld>
            <a:endParaRPr lang="en-US" dirty="0"/>
          </a:p>
        </p:txBody>
      </p:sp>
    </p:spTree>
    <p:extLst>
      <p:ext uri="{BB962C8B-B14F-4D97-AF65-F5344CB8AC3E}">
        <p14:creationId xmlns:p14="http://schemas.microsoft.com/office/powerpoint/2010/main" val="142564567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2C1060-699B-414A-8D16-7630F8BDD05E}" type="datetimeFigureOut">
              <a:rPr lang="en-US" smtClean="0"/>
              <a:t>9/2/2026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ADF348-2A86-4531-BD4E-BD8C0BBDAD47}" type="slidenum">
              <a:rPr lang="en-US" smtClean="0"/>
              <a:t>‹#›</a:t>
            </a:fld>
            <a:endParaRPr lang="en-US" dirty="0"/>
          </a:p>
        </p:txBody>
      </p:sp>
    </p:spTree>
    <p:extLst>
      <p:ext uri="{BB962C8B-B14F-4D97-AF65-F5344CB8AC3E}">
        <p14:creationId xmlns:p14="http://schemas.microsoft.com/office/powerpoint/2010/main" val="227887690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ADF348-2A86-4531-BD4E-BD8C0BBDAD47}" type="slidenum">
              <a:rPr lang="en-US" smtClean="0"/>
              <a:t>1</a:t>
            </a:fld>
            <a:endParaRPr lang="en-US" dirty="0"/>
          </a:p>
        </p:txBody>
      </p:sp>
      <p:sp>
        <p:nvSpPr>
          <p:cNvPr id="5" name="Footer Placeholder 4">
            <a:extLst>
              <a:ext uri="{FF2B5EF4-FFF2-40B4-BE49-F238E27FC236}">
                <a16:creationId xmlns:a16="http://schemas.microsoft.com/office/drawing/2014/main" id="{C5B5AEF1-8E92-2194-598B-C23EE6B8460C}"/>
              </a:ext>
            </a:extLst>
          </p:cNvPr>
          <p:cNvSpPr>
            <a:spLocks noGrp="1"/>
          </p:cNvSpPr>
          <p:nvPr>
            <p:ph type="ftr" sz="quarter" idx="4"/>
          </p:nvPr>
        </p:nvSpPr>
        <p:spPr/>
        <p:txBody>
          <a:bodyPr/>
          <a:lstStyle/>
          <a:p>
            <a:endParaRPr lang="en-US" dirty="0"/>
          </a:p>
        </p:txBody>
      </p:sp>
    </p:spTree>
    <p:extLst>
      <p:ext uri="{BB962C8B-B14F-4D97-AF65-F5344CB8AC3E}">
        <p14:creationId xmlns:p14="http://schemas.microsoft.com/office/powerpoint/2010/main" val="132092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67349-C5FD-24FE-2A97-37983BF439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0C6D9C-DCD5-AD1E-D0D3-40A27C1A7CD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80306A39-5091-CCB9-6F17-11D2DDE3DF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473C7D-5751-078B-B46E-2E62BB063A2F}"/>
              </a:ext>
            </a:extLst>
          </p:cNvPr>
          <p:cNvSpPr>
            <a:spLocks noGrp="1"/>
          </p:cNvSpPr>
          <p:nvPr>
            <p:ph type="sldNum" sz="quarter" idx="5"/>
          </p:nvPr>
        </p:nvSpPr>
        <p:spPr/>
        <p:txBody>
          <a:bodyPr/>
          <a:lstStyle/>
          <a:p>
            <a:fld id="{3ED51245-A7A5-4517-A4C5-F741FAE668F7}" type="slidenum">
              <a:rPr lang="en-US" smtClean="0"/>
              <a:t>2</a:t>
            </a:fld>
            <a:endParaRPr lang="en-US" dirty="0"/>
          </a:p>
        </p:txBody>
      </p:sp>
      <p:sp>
        <p:nvSpPr>
          <p:cNvPr id="5" name="Footer Placeholder 4">
            <a:extLst>
              <a:ext uri="{FF2B5EF4-FFF2-40B4-BE49-F238E27FC236}">
                <a16:creationId xmlns:a16="http://schemas.microsoft.com/office/drawing/2014/main" id="{0AC1956B-78CF-0218-AF51-E1A1647728E3}"/>
              </a:ext>
            </a:extLst>
          </p:cNvPr>
          <p:cNvSpPr>
            <a:spLocks noGrp="1"/>
          </p:cNvSpPr>
          <p:nvPr>
            <p:ph type="ftr" sz="quarter" idx="4"/>
          </p:nvPr>
        </p:nvSpPr>
        <p:spPr/>
        <p:txBody>
          <a:bodyPr/>
          <a:lstStyle/>
          <a:p>
            <a:endParaRPr lang="en-US" dirty="0"/>
          </a:p>
        </p:txBody>
      </p:sp>
    </p:spTree>
    <p:extLst>
      <p:ext uri="{BB962C8B-B14F-4D97-AF65-F5344CB8AC3E}">
        <p14:creationId xmlns:p14="http://schemas.microsoft.com/office/powerpoint/2010/main" val="2369403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5ADF348-2A86-4531-BD4E-BD8C0BBDAD47}" type="slidenum">
              <a:rPr lang="en-US" smtClean="0"/>
              <a:t>3</a:t>
            </a:fld>
            <a:endParaRPr lang="en-US" dirty="0"/>
          </a:p>
        </p:txBody>
      </p:sp>
    </p:spTree>
    <p:extLst>
      <p:ext uri="{BB962C8B-B14F-4D97-AF65-F5344CB8AC3E}">
        <p14:creationId xmlns:p14="http://schemas.microsoft.com/office/powerpoint/2010/main" val="1855918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5ADF348-2A86-4531-BD4E-BD8C0BBDAD47}" type="slidenum">
              <a:rPr lang="en-US" smtClean="0"/>
              <a:t>4</a:t>
            </a:fld>
            <a:endParaRPr lang="en-US" dirty="0"/>
          </a:p>
        </p:txBody>
      </p:sp>
    </p:spTree>
    <p:extLst>
      <p:ext uri="{BB962C8B-B14F-4D97-AF65-F5344CB8AC3E}">
        <p14:creationId xmlns:p14="http://schemas.microsoft.com/office/powerpoint/2010/main" val="3321909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5ADF348-2A86-4531-BD4E-BD8C0BBDAD47}" type="slidenum">
              <a:rPr lang="en-US" smtClean="0"/>
              <a:t>5</a:t>
            </a:fld>
            <a:endParaRPr lang="en-US" dirty="0"/>
          </a:p>
        </p:txBody>
      </p:sp>
    </p:spTree>
    <p:extLst>
      <p:ext uri="{BB962C8B-B14F-4D97-AF65-F5344CB8AC3E}">
        <p14:creationId xmlns:p14="http://schemas.microsoft.com/office/powerpoint/2010/main" val="3921648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b="1"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5ADF348-2A86-4531-BD4E-BD8C0BBDAD47}" type="slidenum">
              <a:rPr lang="en-US" smtClean="0"/>
              <a:t>6</a:t>
            </a:fld>
            <a:endParaRPr lang="en-US" dirty="0"/>
          </a:p>
        </p:txBody>
      </p:sp>
    </p:spTree>
    <p:extLst>
      <p:ext uri="{BB962C8B-B14F-4D97-AF65-F5344CB8AC3E}">
        <p14:creationId xmlns:p14="http://schemas.microsoft.com/office/powerpoint/2010/main" val="4193407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r>
              <a:rPr lang="en-US" b="1" dirty="0">
                <a:highlight>
                  <a:srgbClr val="FFFFFF"/>
                </a:highlight>
              </a:rPr>
              <a:t>Here are some of the Grants and Programmes that you as LCDC Members will have oversight of as part of the monthly LCDC Meetings:</a:t>
            </a:r>
          </a:p>
          <a:p>
            <a:endParaRPr lang="en-US" dirty="0">
              <a:highlight>
                <a:srgbClr val="FFFFFF"/>
              </a:highlight>
            </a:endParaRPr>
          </a:p>
          <a:p>
            <a:r>
              <a:rPr lang="en-US" dirty="0">
                <a:highlight>
                  <a:srgbClr val="FFFFFF"/>
                </a:highlight>
              </a:rPr>
              <a:t>The </a:t>
            </a:r>
            <a:r>
              <a:rPr lang="en-US" b="1" dirty="0">
                <a:highlight>
                  <a:srgbClr val="FFFFFF"/>
                </a:highlight>
              </a:rPr>
              <a:t>Local Enhancement </a:t>
            </a:r>
            <a:r>
              <a:rPr lang="en-US" b="1" dirty="0" err="1">
                <a:highlight>
                  <a:srgbClr val="FFFFFF"/>
                </a:highlight>
              </a:rPr>
              <a:t>Programme</a:t>
            </a:r>
            <a:r>
              <a:rPr lang="en-US" b="1" dirty="0">
                <a:highlight>
                  <a:srgbClr val="FFFFFF"/>
                </a:highlight>
              </a:rPr>
              <a:t> (LEP</a:t>
            </a:r>
            <a:r>
              <a:rPr lang="en-US" b="1">
                <a:highlight>
                  <a:srgbClr val="FFFFFF"/>
                </a:highlight>
              </a:rPr>
              <a:t>) </a:t>
            </a:r>
            <a:r>
              <a:rPr lang="en-US">
                <a:highlight>
                  <a:srgbClr val="FFFFFF"/>
                </a:highlight>
              </a:rPr>
              <a:t>is </a:t>
            </a:r>
            <a:r>
              <a:rPr lang="en-US" dirty="0">
                <a:highlight>
                  <a:srgbClr val="FFFFFF"/>
                </a:highlight>
              </a:rPr>
              <a:t>a government initiative funded by the Department of Rural and Community Development and the Gaeltacht, aimed at supporting small community groups and voluntary </a:t>
            </a:r>
            <a:r>
              <a:rPr lang="en-US" dirty="0" err="1">
                <a:highlight>
                  <a:srgbClr val="FFFFFF"/>
                </a:highlight>
              </a:rPr>
              <a:t>organisations</a:t>
            </a:r>
            <a:r>
              <a:rPr lang="en-US" dirty="0">
                <a:highlight>
                  <a:srgbClr val="FFFFFF"/>
                </a:highlight>
              </a:rPr>
              <a:t> across Ireland</a:t>
            </a:r>
            <a:endParaRPr lang="en-GB" dirty="0"/>
          </a:p>
          <a:p>
            <a:endParaRPr lang="en-US" dirty="0">
              <a:cs typeface="+mn-lt"/>
            </a:endParaRPr>
          </a:p>
          <a:p>
            <a:r>
              <a:rPr lang="en-GB" b="1" dirty="0"/>
              <a:t>SICAP </a:t>
            </a:r>
            <a:r>
              <a:rPr lang="en-GB" b="0" dirty="0"/>
              <a:t>is an Irish government programme designed to reduce poverty, tackle social exclusion, and empower disadvantaged individuals and communities through local engagement and targeted supports.</a:t>
            </a:r>
          </a:p>
          <a:p>
            <a:endParaRPr lang="en-GB" b="0" dirty="0">
              <a:ea typeface="Calibri"/>
              <a:cs typeface="Calibri"/>
            </a:endParaRPr>
          </a:p>
          <a:p>
            <a:r>
              <a:rPr lang="en-US" b="1" dirty="0">
                <a:cs typeface="+mn-lt"/>
              </a:rPr>
              <a:t>Skills Enhancement Sub Committee </a:t>
            </a:r>
            <a:r>
              <a:rPr lang="en-US" b="0" dirty="0">
                <a:cs typeface="+mn-lt"/>
              </a:rPr>
              <a:t>is aimed at </a:t>
            </a:r>
            <a:r>
              <a:rPr lang="en-US" b="0" dirty="0">
                <a:ea typeface="Calibri"/>
                <a:cs typeface="+mn-lt"/>
              </a:rPr>
              <a:t>cul</a:t>
            </a:r>
            <a:r>
              <a:rPr lang="en-US" b="0" dirty="0"/>
              <a:t>tivating </a:t>
            </a:r>
            <a:r>
              <a:rPr lang="en-US" dirty="0"/>
              <a:t>an all-inclusive environment where quality training and upskilling opportunities are available to those in employment, those seeking pathways to employment and those who are </a:t>
            </a:r>
            <a:r>
              <a:rPr lang="en-US" dirty="0" err="1"/>
              <a:t>marginalised</a:t>
            </a:r>
            <a:r>
              <a:rPr lang="en-US" dirty="0"/>
              <a:t> from the </a:t>
            </a:r>
            <a:r>
              <a:rPr lang="en-US" dirty="0" err="1"/>
              <a:t>labour</a:t>
            </a:r>
            <a:r>
              <a:rPr lang="en-US" dirty="0"/>
              <a:t> market.</a:t>
            </a:r>
            <a:endParaRPr lang="en-US" dirty="0">
              <a:ea typeface="Calibri"/>
              <a:cs typeface="Calibri"/>
            </a:endParaRPr>
          </a:p>
          <a:p>
            <a:br>
              <a:rPr lang="en-US" dirty="0">
                <a:cs typeface="+mn-lt"/>
              </a:rPr>
            </a:br>
            <a:r>
              <a:rPr lang="en-US" b="1" dirty="0"/>
              <a:t>The </a:t>
            </a:r>
            <a:r>
              <a:rPr lang="en-US" b="1" dirty="0" err="1"/>
              <a:t>Sláintecare</a:t>
            </a:r>
            <a:r>
              <a:rPr lang="en-US" b="1" dirty="0"/>
              <a:t> Healthy Communities </a:t>
            </a:r>
            <a:r>
              <a:rPr lang="en-US" b="1" dirty="0" err="1"/>
              <a:t>Programme</a:t>
            </a:r>
            <a:r>
              <a:rPr lang="en-US" b="1" dirty="0"/>
              <a:t> </a:t>
            </a:r>
            <a:r>
              <a:rPr lang="en-US" dirty="0"/>
              <a:t>is a cross-government initiative in Ireland aimed at reducing health inequalities and improving community health and wellbeing through targeted, place-based interventions.</a:t>
            </a:r>
          </a:p>
          <a:p>
            <a:endParaRPr lang="en-US" b="1" dirty="0">
              <a:ea typeface="Calibri"/>
              <a:cs typeface="Calibri"/>
            </a:endParaRPr>
          </a:p>
          <a:p>
            <a:r>
              <a:rPr lang="en-US" b="1" dirty="0">
                <a:solidFill>
                  <a:srgbClr val="0B0C0C"/>
                </a:solidFill>
              </a:rPr>
              <a:t>Healthy Ireland</a:t>
            </a:r>
            <a:r>
              <a:rPr lang="en-US" dirty="0">
                <a:solidFill>
                  <a:srgbClr val="0B0C0C"/>
                </a:solidFill>
              </a:rPr>
              <a:t> is a government-led initiative that seeks to improve the health and wellbeing of everyone living in Ireland.</a:t>
            </a:r>
            <a:endParaRPr lang="en-US" dirty="0"/>
          </a:p>
          <a:p>
            <a:endParaRPr lang="en-IE"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5ADF348-2A86-4531-BD4E-BD8C0BBDAD47}" type="slidenum">
              <a:rPr lang="en-US" smtClean="0"/>
              <a:t>7</a:t>
            </a:fld>
            <a:endParaRPr lang="en-US" dirty="0"/>
          </a:p>
        </p:txBody>
      </p:sp>
    </p:spTree>
    <p:extLst>
      <p:ext uri="{BB962C8B-B14F-4D97-AF65-F5344CB8AC3E}">
        <p14:creationId xmlns:p14="http://schemas.microsoft.com/office/powerpoint/2010/main" val="1101498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p>
          <a:p>
            <a:endParaRPr lang="en-IE"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5ADF348-2A86-4531-BD4E-BD8C0BBDAD47}" type="slidenum">
              <a:rPr lang="en-US" smtClean="0"/>
              <a:t>8</a:t>
            </a:fld>
            <a:endParaRPr lang="en-US" dirty="0"/>
          </a:p>
        </p:txBody>
      </p:sp>
    </p:spTree>
    <p:extLst>
      <p:ext uri="{BB962C8B-B14F-4D97-AF65-F5344CB8AC3E}">
        <p14:creationId xmlns:p14="http://schemas.microsoft.com/office/powerpoint/2010/main" val="1920903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97962-BE75-090A-3A8D-15EF2CBC13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C1E64-FAF8-5F42-7E72-16B7B3311DD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4FE4541-04C4-3797-7B6D-590EBF8055F8}"/>
              </a:ext>
            </a:extLst>
          </p:cNvPr>
          <p:cNvSpPr>
            <a:spLocks noGrp="1"/>
          </p:cNvSpPr>
          <p:nvPr>
            <p:ph type="body" idx="1"/>
          </p:nvPr>
        </p:nvSpPr>
        <p:spPr/>
        <p:txBody>
          <a:bodyPr/>
          <a:lstStyle/>
          <a:p>
            <a:endParaRPr lang="en-IE" dirty="0"/>
          </a:p>
        </p:txBody>
      </p:sp>
      <p:sp>
        <p:nvSpPr>
          <p:cNvPr id="4" name="Footer Placeholder 3">
            <a:extLst>
              <a:ext uri="{FF2B5EF4-FFF2-40B4-BE49-F238E27FC236}">
                <a16:creationId xmlns:a16="http://schemas.microsoft.com/office/drawing/2014/main" id="{F57BA76D-2146-782F-10C2-7EB199D54A9C}"/>
              </a:ext>
            </a:extLst>
          </p:cNvPr>
          <p:cNvSpPr>
            <a:spLocks noGrp="1"/>
          </p:cNvSpPr>
          <p:nvPr>
            <p:ph type="ftr" sz="quarter" idx="4"/>
          </p:nvPr>
        </p:nvSpPr>
        <p:spPr/>
        <p:txBody>
          <a:bodyPr/>
          <a:lstStyle/>
          <a:p>
            <a:endParaRPr lang="en-US" dirty="0"/>
          </a:p>
        </p:txBody>
      </p:sp>
      <p:sp>
        <p:nvSpPr>
          <p:cNvPr id="5" name="Slide Number Placeholder 4">
            <a:extLst>
              <a:ext uri="{FF2B5EF4-FFF2-40B4-BE49-F238E27FC236}">
                <a16:creationId xmlns:a16="http://schemas.microsoft.com/office/drawing/2014/main" id="{9A7876A3-3778-F55E-FC22-8031F6975DA5}"/>
              </a:ext>
            </a:extLst>
          </p:cNvPr>
          <p:cNvSpPr>
            <a:spLocks noGrp="1"/>
          </p:cNvSpPr>
          <p:nvPr>
            <p:ph type="sldNum" sz="quarter" idx="5"/>
          </p:nvPr>
        </p:nvSpPr>
        <p:spPr/>
        <p:txBody>
          <a:bodyPr/>
          <a:lstStyle/>
          <a:p>
            <a:fld id="{D5ADF348-2A86-4531-BD4E-BD8C0BBDAD47}" type="slidenum">
              <a:rPr lang="en-US" smtClean="0"/>
              <a:t>9</a:t>
            </a:fld>
            <a:endParaRPr lang="en-US" dirty="0"/>
          </a:p>
        </p:txBody>
      </p:sp>
    </p:spTree>
    <p:extLst>
      <p:ext uri="{BB962C8B-B14F-4D97-AF65-F5344CB8AC3E}">
        <p14:creationId xmlns:p14="http://schemas.microsoft.com/office/powerpoint/2010/main" val="1332101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5ADF348-2A86-4531-BD4E-BD8C0BBDAD47}" type="slidenum">
              <a:rPr lang="en-US" smtClean="0"/>
              <a:t>10</a:t>
            </a:fld>
            <a:endParaRPr lang="en-US" dirty="0"/>
          </a:p>
        </p:txBody>
      </p:sp>
    </p:spTree>
    <p:extLst>
      <p:ext uri="{BB962C8B-B14F-4D97-AF65-F5344CB8AC3E}">
        <p14:creationId xmlns:p14="http://schemas.microsoft.com/office/powerpoint/2010/main" val="4204578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pPr algn="r"/>
            <a:endParaRPr lang="en-IE" b="1" i="0" baseline="0"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D5ADF348-2A86-4531-BD4E-BD8C0BBDAD47}" type="slidenum">
              <a:rPr lang="en-US" smtClean="0"/>
              <a:t>11</a:t>
            </a:fld>
            <a:endParaRPr lang="en-US" dirty="0"/>
          </a:p>
        </p:txBody>
      </p:sp>
    </p:spTree>
    <p:extLst>
      <p:ext uri="{BB962C8B-B14F-4D97-AF65-F5344CB8AC3E}">
        <p14:creationId xmlns:p14="http://schemas.microsoft.com/office/powerpoint/2010/main" val="2707535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873D8-F978-51C8-DDE9-B6DF95E712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26F09E-D1D7-FC16-2CEF-32A00BDD3E4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11155D5-394E-BBEA-8B89-3B94B0357C4F}"/>
              </a:ext>
            </a:extLst>
          </p:cNvPr>
          <p:cNvSpPr>
            <a:spLocks noGrp="1"/>
          </p:cNvSpPr>
          <p:nvPr>
            <p:ph type="body" idx="1"/>
          </p:nvPr>
        </p:nvSpPr>
        <p:spPr/>
        <p:txBody>
          <a:bodyPr/>
          <a:lstStyle/>
          <a:p>
            <a:endParaRPr lang="en-IE" dirty="0"/>
          </a:p>
        </p:txBody>
      </p:sp>
      <p:sp>
        <p:nvSpPr>
          <p:cNvPr id="4" name="Footer Placeholder 3">
            <a:extLst>
              <a:ext uri="{FF2B5EF4-FFF2-40B4-BE49-F238E27FC236}">
                <a16:creationId xmlns:a16="http://schemas.microsoft.com/office/drawing/2014/main" id="{F97E833D-67FC-3479-6AED-454A077B9435}"/>
              </a:ext>
            </a:extLst>
          </p:cNvPr>
          <p:cNvSpPr>
            <a:spLocks noGrp="1"/>
          </p:cNvSpPr>
          <p:nvPr>
            <p:ph type="ftr" sz="quarter" idx="4"/>
          </p:nvPr>
        </p:nvSpPr>
        <p:spPr/>
        <p:txBody>
          <a:bodyPr/>
          <a:lstStyle/>
          <a:p>
            <a:endParaRPr lang="en-US" dirty="0"/>
          </a:p>
        </p:txBody>
      </p:sp>
      <p:sp>
        <p:nvSpPr>
          <p:cNvPr id="5" name="Slide Number Placeholder 4">
            <a:extLst>
              <a:ext uri="{FF2B5EF4-FFF2-40B4-BE49-F238E27FC236}">
                <a16:creationId xmlns:a16="http://schemas.microsoft.com/office/drawing/2014/main" id="{14B7AA4E-26C9-CDD0-EBF7-E92CCCACEA35}"/>
              </a:ext>
            </a:extLst>
          </p:cNvPr>
          <p:cNvSpPr>
            <a:spLocks noGrp="1"/>
          </p:cNvSpPr>
          <p:nvPr>
            <p:ph type="sldNum" sz="quarter" idx="5"/>
          </p:nvPr>
        </p:nvSpPr>
        <p:spPr/>
        <p:txBody>
          <a:bodyPr/>
          <a:lstStyle/>
          <a:p>
            <a:fld id="{D5ADF348-2A86-4531-BD4E-BD8C0BBDAD47}" type="slidenum">
              <a:rPr lang="en-US" smtClean="0"/>
              <a:t>12</a:t>
            </a:fld>
            <a:endParaRPr lang="en-US" dirty="0"/>
          </a:p>
        </p:txBody>
      </p:sp>
    </p:spTree>
    <p:extLst>
      <p:ext uri="{BB962C8B-B14F-4D97-AF65-F5344CB8AC3E}">
        <p14:creationId xmlns:p14="http://schemas.microsoft.com/office/powerpoint/2010/main" val="820281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4DD00-9FED-E17A-1018-3B3CC52090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0063B2-6DED-7E07-1B29-5A536AAED7F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B9E133F4-A343-D297-DCE0-771B5DEAC11B}"/>
              </a:ext>
            </a:extLst>
          </p:cNvPr>
          <p:cNvSpPr>
            <a:spLocks noGrp="1"/>
          </p:cNvSpPr>
          <p:nvPr>
            <p:ph type="body" idx="1"/>
          </p:nvPr>
        </p:nvSpPr>
        <p:spPr/>
        <p:txBody>
          <a:bodyPr/>
          <a:lstStyle/>
          <a:p>
            <a:endParaRPr lang="en-IE" dirty="0"/>
          </a:p>
        </p:txBody>
      </p:sp>
      <p:sp>
        <p:nvSpPr>
          <p:cNvPr id="4" name="Footer Placeholder 3">
            <a:extLst>
              <a:ext uri="{FF2B5EF4-FFF2-40B4-BE49-F238E27FC236}">
                <a16:creationId xmlns:a16="http://schemas.microsoft.com/office/drawing/2014/main" id="{C844E3D5-625E-C60C-0399-248D890E7103}"/>
              </a:ext>
            </a:extLst>
          </p:cNvPr>
          <p:cNvSpPr>
            <a:spLocks noGrp="1"/>
          </p:cNvSpPr>
          <p:nvPr>
            <p:ph type="ftr" sz="quarter" idx="4"/>
          </p:nvPr>
        </p:nvSpPr>
        <p:spPr/>
        <p:txBody>
          <a:bodyPr/>
          <a:lstStyle/>
          <a:p>
            <a:endParaRPr lang="en-US" dirty="0"/>
          </a:p>
        </p:txBody>
      </p:sp>
      <p:sp>
        <p:nvSpPr>
          <p:cNvPr id="5" name="Slide Number Placeholder 4">
            <a:extLst>
              <a:ext uri="{FF2B5EF4-FFF2-40B4-BE49-F238E27FC236}">
                <a16:creationId xmlns:a16="http://schemas.microsoft.com/office/drawing/2014/main" id="{E4D9EA50-0CFA-1038-60E9-34BDB4FC87EC}"/>
              </a:ext>
            </a:extLst>
          </p:cNvPr>
          <p:cNvSpPr>
            <a:spLocks noGrp="1"/>
          </p:cNvSpPr>
          <p:nvPr>
            <p:ph type="sldNum" sz="quarter" idx="5"/>
          </p:nvPr>
        </p:nvSpPr>
        <p:spPr/>
        <p:txBody>
          <a:bodyPr/>
          <a:lstStyle/>
          <a:p>
            <a:fld id="{D5ADF348-2A86-4531-BD4E-BD8C0BBDAD47}" type="slidenum">
              <a:rPr lang="en-US" smtClean="0"/>
              <a:t>13</a:t>
            </a:fld>
            <a:endParaRPr lang="en-US" dirty="0"/>
          </a:p>
        </p:txBody>
      </p:sp>
    </p:spTree>
    <p:extLst>
      <p:ext uri="{BB962C8B-B14F-4D97-AF65-F5344CB8AC3E}">
        <p14:creationId xmlns:p14="http://schemas.microsoft.com/office/powerpoint/2010/main" val="2392140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3497E-86CC-B871-B309-860A484A5B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850BE9-7906-AFB3-8AB3-F91FE5D790E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E1E04E1-78F9-BE1C-99F8-D85699794D10}"/>
              </a:ext>
            </a:extLst>
          </p:cNvPr>
          <p:cNvSpPr>
            <a:spLocks noGrp="1"/>
          </p:cNvSpPr>
          <p:nvPr>
            <p:ph type="body" idx="1"/>
          </p:nvPr>
        </p:nvSpPr>
        <p:spPr/>
        <p:txBody>
          <a:bodyPr/>
          <a:lstStyle/>
          <a:p>
            <a:r>
              <a:rPr lang="en-IE" b="1" dirty="0"/>
              <a:t>Links to Extranet</a:t>
            </a:r>
          </a:p>
        </p:txBody>
      </p:sp>
      <p:sp>
        <p:nvSpPr>
          <p:cNvPr id="4" name="Footer Placeholder 3">
            <a:extLst>
              <a:ext uri="{FF2B5EF4-FFF2-40B4-BE49-F238E27FC236}">
                <a16:creationId xmlns:a16="http://schemas.microsoft.com/office/drawing/2014/main" id="{5F7BCD4E-979B-8C1B-5E88-F5804140FA20}"/>
              </a:ext>
            </a:extLst>
          </p:cNvPr>
          <p:cNvSpPr>
            <a:spLocks noGrp="1"/>
          </p:cNvSpPr>
          <p:nvPr>
            <p:ph type="ftr" sz="quarter" idx="4"/>
          </p:nvPr>
        </p:nvSpPr>
        <p:spPr/>
        <p:txBody>
          <a:bodyPr/>
          <a:lstStyle/>
          <a:p>
            <a:endParaRPr lang="en-US" dirty="0"/>
          </a:p>
        </p:txBody>
      </p:sp>
      <p:sp>
        <p:nvSpPr>
          <p:cNvPr id="5" name="Slide Number Placeholder 4">
            <a:extLst>
              <a:ext uri="{FF2B5EF4-FFF2-40B4-BE49-F238E27FC236}">
                <a16:creationId xmlns:a16="http://schemas.microsoft.com/office/drawing/2014/main" id="{404491A8-2326-3DBF-C81D-68B70C916E31}"/>
              </a:ext>
            </a:extLst>
          </p:cNvPr>
          <p:cNvSpPr>
            <a:spLocks noGrp="1"/>
          </p:cNvSpPr>
          <p:nvPr>
            <p:ph type="sldNum" sz="quarter" idx="5"/>
          </p:nvPr>
        </p:nvSpPr>
        <p:spPr/>
        <p:txBody>
          <a:bodyPr/>
          <a:lstStyle/>
          <a:p>
            <a:fld id="{D5ADF348-2A86-4531-BD4E-BD8C0BBDAD47}" type="slidenum">
              <a:rPr lang="en-US" smtClean="0"/>
              <a:t>14</a:t>
            </a:fld>
            <a:endParaRPr lang="en-US" dirty="0"/>
          </a:p>
        </p:txBody>
      </p:sp>
    </p:spTree>
    <p:extLst>
      <p:ext uri="{BB962C8B-B14F-4D97-AF65-F5344CB8AC3E}">
        <p14:creationId xmlns:p14="http://schemas.microsoft.com/office/powerpoint/2010/main" val="2025907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D51245-A7A5-4517-A4C5-F741FAE668F7}" type="slidenum">
              <a:rPr lang="en-US" smtClean="0"/>
              <a:t>15</a:t>
            </a:fld>
            <a:endParaRPr lang="en-US" dirty="0"/>
          </a:p>
        </p:txBody>
      </p:sp>
      <p:sp>
        <p:nvSpPr>
          <p:cNvPr id="5" name="Footer Placeholder 4">
            <a:extLst>
              <a:ext uri="{FF2B5EF4-FFF2-40B4-BE49-F238E27FC236}">
                <a16:creationId xmlns:a16="http://schemas.microsoft.com/office/drawing/2014/main" id="{8CA06F48-79F7-C093-F504-EFBE924D904E}"/>
              </a:ext>
            </a:extLst>
          </p:cNvPr>
          <p:cNvSpPr>
            <a:spLocks noGrp="1"/>
          </p:cNvSpPr>
          <p:nvPr>
            <p:ph type="ftr" sz="quarter" idx="4"/>
          </p:nvPr>
        </p:nvSpPr>
        <p:spPr/>
        <p:txBody>
          <a:bodyPr/>
          <a:lstStyle/>
          <a:p>
            <a:endParaRPr lang="en-US" dirty="0"/>
          </a:p>
        </p:txBody>
      </p:sp>
    </p:spTree>
    <p:extLst>
      <p:ext uri="{BB962C8B-B14F-4D97-AF65-F5344CB8AC3E}">
        <p14:creationId xmlns:p14="http://schemas.microsoft.com/office/powerpoint/2010/main" val="2883012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947BE1-D586-49AE-B2E6-EE426AA239B3}"/>
              </a:ext>
              <a:ext uri="{C183D7F6-B498-43B3-948B-1728B52AA6E4}">
                <adec:decorative xmlns:adec="http://schemas.microsoft.com/office/drawing/2017/decorative" val="1"/>
              </a:ext>
            </a:extLst>
          </p:cNvPr>
          <p:cNvSpPr/>
          <p:nvPr userDrawn="1"/>
        </p:nvSpPr>
        <p:spPr>
          <a:xfrm>
            <a:off x="0" y="0"/>
            <a:ext cx="753291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4C316E-D918-422D-AC5F-D93C59AB674F}"/>
              </a:ext>
            </a:extLst>
          </p:cNvPr>
          <p:cNvSpPr>
            <a:spLocks noGrp="1"/>
          </p:cNvSpPr>
          <p:nvPr>
            <p:ph type="title" hasCustomPrompt="1"/>
          </p:nvPr>
        </p:nvSpPr>
        <p:spPr>
          <a:xfrm>
            <a:off x="850392" y="493776"/>
            <a:ext cx="6389027" cy="4178808"/>
          </a:xfrm>
        </p:spPr>
        <p:txBody>
          <a:bodyPr anchor="b">
            <a:noAutofit/>
          </a:bodyPr>
          <a:lstStyle>
            <a:lvl1pPr algn="l">
              <a:lnSpc>
                <a:spcPct val="101000"/>
              </a:lnSpc>
              <a:spcBef>
                <a:spcPts val="700"/>
              </a:spcBef>
              <a:spcAft>
                <a:spcPts val="700"/>
              </a:spcAft>
              <a:defRPr sz="5400" baseline="0"/>
            </a:lvl1pPr>
          </a:lstStyle>
          <a:p>
            <a:r>
              <a:rPr lang="en-US" dirty="0"/>
              <a:t>Click to edit Master TEXT style</a:t>
            </a:r>
          </a:p>
        </p:txBody>
      </p:sp>
      <p:sp>
        <p:nvSpPr>
          <p:cNvPr id="12" name="Text Placeholder 11">
            <a:extLst>
              <a:ext uri="{FF2B5EF4-FFF2-40B4-BE49-F238E27FC236}">
                <a16:creationId xmlns:a16="http://schemas.microsoft.com/office/drawing/2014/main" id="{4B4012DC-9879-489B-B525-C474C5DD299D}"/>
              </a:ext>
            </a:extLst>
          </p:cNvPr>
          <p:cNvSpPr>
            <a:spLocks noGrp="1"/>
          </p:cNvSpPr>
          <p:nvPr>
            <p:ph type="body" sz="quarter" idx="11"/>
          </p:nvPr>
        </p:nvSpPr>
        <p:spPr>
          <a:xfrm>
            <a:off x="850392" y="5001768"/>
            <a:ext cx="6227064" cy="1216152"/>
          </a:xfrm>
        </p:spPr>
        <p:txBody>
          <a:bodyPr anchor="ctr">
            <a:normAutofit/>
          </a:bodyPr>
          <a:lstStyle>
            <a:lvl1pPr>
              <a:defRPr lang="en-US" sz="2400" kern="1200" spc="50" baseline="0" dirty="0" smtClean="0">
                <a:solidFill>
                  <a:schemeClr val="bg1"/>
                </a:solidFill>
                <a:latin typeface="+mn-lt"/>
                <a:ea typeface="+mn-ea"/>
                <a:cs typeface="Calibri"/>
              </a:defRPr>
            </a:lvl1pPr>
            <a:lvl2pPr marL="0" indent="0">
              <a:buNone/>
              <a:defRPr/>
            </a:lvl2pPr>
          </a:lstStyle>
          <a:p>
            <a:pPr lvl="0"/>
            <a:r>
              <a:rPr lang="en-US" dirty="0"/>
              <a:t>Click to edit Master text styles</a:t>
            </a:r>
          </a:p>
        </p:txBody>
      </p:sp>
      <p:sp>
        <p:nvSpPr>
          <p:cNvPr id="4" name="Picture Placeholder 3">
            <a:extLst>
              <a:ext uri="{FF2B5EF4-FFF2-40B4-BE49-F238E27FC236}">
                <a16:creationId xmlns:a16="http://schemas.microsoft.com/office/drawing/2014/main" id="{9AFC936F-8170-723C-A6D1-A8D7B87C47EB}"/>
              </a:ext>
            </a:extLst>
          </p:cNvPr>
          <p:cNvSpPr>
            <a:spLocks noGrp="1"/>
          </p:cNvSpPr>
          <p:nvPr>
            <p:ph type="pic" sz="quarter" idx="12"/>
          </p:nvPr>
        </p:nvSpPr>
        <p:spPr>
          <a:xfrm>
            <a:off x="7534656" y="0"/>
            <a:ext cx="4654296" cy="3429000"/>
          </a:xfrm>
        </p:spPr>
        <p:txBody>
          <a:bodyPr/>
          <a:lstStyle/>
          <a:p>
            <a:endParaRPr lang="en-US" dirty="0"/>
          </a:p>
        </p:txBody>
      </p:sp>
      <p:sp>
        <p:nvSpPr>
          <p:cNvPr id="5" name="Picture Placeholder 3">
            <a:extLst>
              <a:ext uri="{FF2B5EF4-FFF2-40B4-BE49-F238E27FC236}">
                <a16:creationId xmlns:a16="http://schemas.microsoft.com/office/drawing/2014/main" id="{91024960-56D5-F5C3-5D87-3CBEB9F79D7E}"/>
              </a:ext>
            </a:extLst>
          </p:cNvPr>
          <p:cNvSpPr>
            <a:spLocks noGrp="1"/>
          </p:cNvSpPr>
          <p:nvPr>
            <p:ph type="pic" sz="quarter" idx="13"/>
          </p:nvPr>
        </p:nvSpPr>
        <p:spPr>
          <a:xfrm>
            <a:off x="7534656" y="3429000"/>
            <a:ext cx="4654296" cy="3429000"/>
          </a:xfrm>
        </p:spPr>
        <p:txBody>
          <a:bodyPr/>
          <a:lstStyle/>
          <a:p>
            <a:endParaRPr lang="en-US" dirty="0"/>
          </a:p>
        </p:txBody>
      </p:sp>
    </p:spTree>
    <p:extLst>
      <p:ext uri="{BB962C8B-B14F-4D97-AF65-F5344CB8AC3E}">
        <p14:creationId xmlns:p14="http://schemas.microsoft.com/office/powerpoint/2010/main" val="2314051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9D15A25-1111-478B-8F77-D992652C71C2}"/>
              </a:ext>
              <a:ext uri="{C183D7F6-B498-43B3-948B-1728B52AA6E4}">
                <adec:decorative xmlns:adec="http://schemas.microsoft.com/office/drawing/2017/decorative" val="1"/>
              </a:ext>
            </a:extLst>
          </p:cNvPr>
          <p:cNvSpPr/>
          <p:nvPr userDrawn="1"/>
        </p:nvSpPr>
        <p:spPr>
          <a:xfrm>
            <a:off x="0" y="2264985"/>
            <a:ext cx="5297764" cy="39521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693472D-332A-4010-9FEA-8E1E9AE7E18F}"/>
              </a:ext>
            </a:extLst>
          </p:cNvPr>
          <p:cNvSpPr>
            <a:spLocks noGrp="1"/>
          </p:cNvSpPr>
          <p:nvPr>
            <p:ph type="title" hasCustomPrompt="1"/>
          </p:nvPr>
        </p:nvSpPr>
        <p:spPr>
          <a:xfrm>
            <a:off x="966213" y="336958"/>
            <a:ext cx="10616187" cy="1700784"/>
          </a:xfrm>
        </p:spPr>
        <p:txBody>
          <a:bodyPr>
            <a:normAutofit/>
          </a:bodyPr>
          <a:lstStyle>
            <a:lvl1pPr>
              <a:lnSpc>
                <a:spcPct val="101000"/>
              </a:lnSpc>
              <a:spcBef>
                <a:spcPts val="700"/>
              </a:spcBef>
              <a:spcAft>
                <a:spcPts val="700"/>
              </a:spcAft>
              <a:defRPr sz="4800" baseline="0">
                <a:solidFill>
                  <a:schemeClr val="tx1"/>
                </a:solidFill>
              </a:defRPr>
            </a:lvl1pPr>
          </a:lstStyle>
          <a:p>
            <a:r>
              <a:rPr lang="en-US" dirty="0"/>
              <a:t>Click to edit Master TEXT</a:t>
            </a:r>
          </a:p>
        </p:txBody>
      </p:sp>
      <p:sp>
        <p:nvSpPr>
          <p:cNvPr id="7" name="Content Placeholder 2">
            <a:extLst>
              <a:ext uri="{FF2B5EF4-FFF2-40B4-BE49-F238E27FC236}">
                <a16:creationId xmlns:a16="http://schemas.microsoft.com/office/drawing/2014/main" id="{51FF791A-8D73-49AD-8569-7F4FE14648E6}"/>
              </a:ext>
            </a:extLst>
          </p:cNvPr>
          <p:cNvSpPr>
            <a:spLocks noGrp="1"/>
          </p:cNvSpPr>
          <p:nvPr>
            <p:ph idx="1" hasCustomPrompt="1"/>
          </p:nvPr>
        </p:nvSpPr>
        <p:spPr>
          <a:xfrm>
            <a:off x="960120" y="2587752"/>
            <a:ext cx="3694176" cy="3258102"/>
          </a:xfrm>
        </p:spPr>
        <p:txBody>
          <a:bodyPr>
            <a:normAutofit/>
          </a:bodyPr>
          <a:lstStyle>
            <a:lvl1pPr>
              <a:defRPr>
                <a:solidFill>
                  <a:schemeClr val="bg1"/>
                </a:solidFill>
              </a:defRPr>
            </a:lvl1pPr>
          </a:lstStyle>
          <a:p>
            <a:r>
              <a:rPr lang="en-US" dirty="0">
                <a:cs typeface="Calibri"/>
              </a:rPr>
              <a:t>Click to edit master text style</a:t>
            </a:r>
          </a:p>
          <a:p>
            <a:endParaRPr lang="en-US" dirty="0">
              <a:cs typeface="Calibri"/>
            </a:endParaRPr>
          </a:p>
        </p:txBody>
      </p:sp>
      <p:sp>
        <p:nvSpPr>
          <p:cNvPr id="14" name="Picture Placeholder 13">
            <a:extLst>
              <a:ext uri="{FF2B5EF4-FFF2-40B4-BE49-F238E27FC236}">
                <a16:creationId xmlns:a16="http://schemas.microsoft.com/office/drawing/2014/main" id="{69D1BED5-2D39-40ED-92F5-CF06BE8A759C}"/>
              </a:ext>
            </a:extLst>
          </p:cNvPr>
          <p:cNvSpPr>
            <a:spLocks noGrp="1"/>
          </p:cNvSpPr>
          <p:nvPr>
            <p:ph type="pic" sz="quarter" idx="14"/>
          </p:nvPr>
        </p:nvSpPr>
        <p:spPr>
          <a:xfrm>
            <a:off x="5297764" y="2265363"/>
            <a:ext cx="3479524" cy="3951287"/>
          </a:xfrm>
        </p:spPr>
        <p:txBody>
          <a:bodyPr/>
          <a:lstStyle/>
          <a:p>
            <a:endParaRPr lang="en-US" dirty="0"/>
          </a:p>
        </p:txBody>
      </p:sp>
      <p:sp>
        <p:nvSpPr>
          <p:cNvPr id="16" name="Picture Placeholder 15">
            <a:extLst>
              <a:ext uri="{FF2B5EF4-FFF2-40B4-BE49-F238E27FC236}">
                <a16:creationId xmlns:a16="http://schemas.microsoft.com/office/drawing/2014/main" id="{42FBE291-E88A-44C5-884C-183EE7F67EE3}"/>
              </a:ext>
            </a:extLst>
          </p:cNvPr>
          <p:cNvSpPr>
            <a:spLocks noGrp="1"/>
          </p:cNvSpPr>
          <p:nvPr>
            <p:ph type="pic" sz="quarter" idx="15"/>
          </p:nvPr>
        </p:nvSpPr>
        <p:spPr>
          <a:xfrm>
            <a:off x="8777288" y="2265363"/>
            <a:ext cx="3414712" cy="3951287"/>
          </a:xfrm>
        </p:spPr>
        <p:txBody>
          <a:bodyPr/>
          <a:lstStyle/>
          <a:p>
            <a:endParaRPr lang="en-US" dirty="0"/>
          </a:p>
        </p:txBody>
      </p:sp>
    </p:spTree>
    <p:extLst>
      <p:ext uri="{BB962C8B-B14F-4D97-AF65-F5344CB8AC3E}">
        <p14:creationId xmlns:p14="http://schemas.microsoft.com/office/powerpoint/2010/main" val="1735907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Break with three images">
    <p:bg>
      <p:bgPr>
        <a:solidFill>
          <a:schemeClr val="tx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E19D4B2-6593-465B-9A8E-03DFC943441B}"/>
              </a:ext>
            </a:extLst>
          </p:cNvPr>
          <p:cNvSpPr>
            <a:spLocks noGrp="1"/>
          </p:cNvSpPr>
          <p:nvPr>
            <p:ph type="title" hasCustomPrompt="1"/>
          </p:nvPr>
        </p:nvSpPr>
        <p:spPr>
          <a:xfrm>
            <a:off x="960120" y="3639312"/>
            <a:ext cx="10488168" cy="3090672"/>
          </a:xfrm>
        </p:spPr>
        <p:txBody>
          <a:bodyPr>
            <a:noAutofit/>
          </a:bodyPr>
          <a:lstStyle>
            <a:lvl1pPr>
              <a:defRPr sz="5400">
                <a:solidFill>
                  <a:schemeClr val="bg1"/>
                </a:solidFill>
              </a:defRPr>
            </a:lvl1pPr>
          </a:lstStyle>
          <a:p>
            <a:r>
              <a:rPr lang="en-US" sz="5400" dirty="0"/>
              <a:t>Click to edit master text style</a:t>
            </a:r>
          </a:p>
        </p:txBody>
      </p:sp>
      <p:sp>
        <p:nvSpPr>
          <p:cNvPr id="3" name="Picture Placeholder 2">
            <a:extLst>
              <a:ext uri="{FF2B5EF4-FFF2-40B4-BE49-F238E27FC236}">
                <a16:creationId xmlns:a16="http://schemas.microsoft.com/office/drawing/2014/main" id="{63537098-0CB9-40F0-99EE-35DF790670B5}"/>
              </a:ext>
            </a:extLst>
          </p:cNvPr>
          <p:cNvSpPr>
            <a:spLocks noGrp="1"/>
          </p:cNvSpPr>
          <p:nvPr>
            <p:ph type="pic" sz="quarter" idx="13"/>
          </p:nvPr>
        </p:nvSpPr>
        <p:spPr>
          <a:xfrm>
            <a:off x="0" y="637"/>
            <a:ext cx="6080760" cy="3428363"/>
          </a:xfrm>
        </p:spPr>
        <p:txBody>
          <a:bodyPr/>
          <a:lstStyle>
            <a:lvl1pPr>
              <a:defRPr>
                <a:solidFill>
                  <a:schemeClr val="bg1"/>
                </a:solidFill>
              </a:defRPr>
            </a:lvl1pPr>
          </a:lstStyle>
          <a:p>
            <a:endParaRPr lang="en-US" dirty="0"/>
          </a:p>
        </p:txBody>
      </p:sp>
      <p:sp>
        <p:nvSpPr>
          <p:cNvPr id="8" name="Picture Placeholder 7">
            <a:extLst>
              <a:ext uri="{FF2B5EF4-FFF2-40B4-BE49-F238E27FC236}">
                <a16:creationId xmlns:a16="http://schemas.microsoft.com/office/drawing/2014/main" id="{6B54A389-080E-45CE-8275-215B7C9B589D}"/>
              </a:ext>
            </a:extLst>
          </p:cNvPr>
          <p:cNvSpPr>
            <a:spLocks noGrp="1"/>
          </p:cNvSpPr>
          <p:nvPr>
            <p:ph type="pic" sz="quarter" idx="14"/>
          </p:nvPr>
        </p:nvSpPr>
        <p:spPr>
          <a:xfrm>
            <a:off x="6099048" y="0"/>
            <a:ext cx="3048000" cy="3429000"/>
          </a:xfrm>
        </p:spPr>
        <p:txBody>
          <a:bodyPr/>
          <a:lstStyle>
            <a:lvl1pPr>
              <a:defRPr>
                <a:solidFill>
                  <a:schemeClr val="bg1"/>
                </a:solidFill>
              </a:defRPr>
            </a:lvl1pPr>
          </a:lstStyle>
          <a:p>
            <a:endParaRPr lang="en-US" dirty="0"/>
          </a:p>
        </p:txBody>
      </p:sp>
      <p:sp>
        <p:nvSpPr>
          <p:cNvPr id="26" name="Picture Placeholder 25">
            <a:extLst>
              <a:ext uri="{FF2B5EF4-FFF2-40B4-BE49-F238E27FC236}">
                <a16:creationId xmlns:a16="http://schemas.microsoft.com/office/drawing/2014/main" id="{F5006F58-5D95-4392-9D32-BE333EA5493B}"/>
              </a:ext>
            </a:extLst>
          </p:cNvPr>
          <p:cNvSpPr>
            <a:spLocks noGrp="1"/>
          </p:cNvSpPr>
          <p:nvPr>
            <p:ph type="pic" sz="quarter" idx="15"/>
          </p:nvPr>
        </p:nvSpPr>
        <p:spPr>
          <a:xfrm>
            <a:off x="9153144" y="0"/>
            <a:ext cx="3044952" cy="3429000"/>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233049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ubtitle, and three imag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AC15B2-D6B3-D582-D31F-550B4D51D7D0}"/>
              </a:ext>
              <a:ext uri="{C183D7F6-B498-43B3-948B-1728B52AA6E4}">
                <adec:decorative xmlns:adec="http://schemas.microsoft.com/office/drawing/2017/decorative" val="1"/>
              </a:ext>
            </a:extLst>
          </p:cNvPr>
          <p:cNvSpPr/>
          <p:nvPr userDrawn="1"/>
        </p:nvSpPr>
        <p:spPr>
          <a:xfrm>
            <a:off x="0" y="0"/>
            <a:ext cx="7763256"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649CC2FD-DEAD-15BE-FCA9-4EFD14D5950A}"/>
              </a:ext>
            </a:extLst>
          </p:cNvPr>
          <p:cNvSpPr>
            <a:spLocks noGrp="1"/>
          </p:cNvSpPr>
          <p:nvPr>
            <p:ph type="title"/>
          </p:nvPr>
        </p:nvSpPr>
        <p:spPr>
          <a:xfrm>
            <a:off x="960120" y="768096"/>
            <a:ext cx="6089904" cy="2980944"/>
          </a:xfrm>
        </p:spPr>
        <p:txBody>
          <a:bodyPr anchor="b">
            <a:normAutofit/>
          </a:bodyPr>
          <a:lstStyle>
            <a:lvl1pPr>
              <a:defRPr sz="4800"/>
            </a:lvl1pPr>
          </a:lstStyle>
          <a:p>
            <a:r>
              <a:rPr lang="en-US" dirty="0"/>
              <a:t>Click to edit Master title style</a:t>
            </a:r>
          </a:p>
        </p:txBody>
      </p:sp>
      <p:sp>
        <p:nvSpPr>
          <p:cNvPr id="5" name="Text Placeholder 2">
            <a:extLst>
              <a:ext uri="{FF2B5EF4-FFF2-40B4-BE49-F238E27FC236}">
                <a16:creationId xmlns:a16="http://schemas.microsoft.com/office/drawing/2014/main" id="{6BF9E8A0-9731-99CA-717E-085634925A3C}"/>
              </a:ext>
            </a:extLst>
          </p:cNvPr>
          <p:cNvSpPr>
            <a:spLocks noGrp="1"/>
          </p:cNvSpPr>
          <p:nvPr>
            <p:ph type="body" idx="1"/>
          </p:nvPr>
        </p:nvSpPr>
        <p:spPr>
          <a:xfrm>
            <a:off x="960120" y="4544568"/>
            <a:ext cx="6089904" cy="1545336"/>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Picture Placeholder 2">
            <a:extLst>
              <a:ext uri="{FF2B5EF4-FFF2-40B4-BE49-F238E27FC236}">
                <a16:creationId xmlns:a16="http://schemas.microsoft.com/office/drawing/2014/main" id="{63537098-0CB9-40F0-99EE-35DF790670B5}"/>
              </a:ext>
            </a:extLst>
          </p:cNvPr>
          <p:cNvSpPr>
            <a:spLocks noGrp="1"/>
          </p:cNvSpPr>
          <p:nvPr>
            <p:ph type="pic" sz="quarter" idx="13"/>
          </p:nvPr>
        </p:nvSpPr>
        <p:spPr>
          <a:xfrm>
            <a:off x="7763256" y="637"/>
            <a:ext cx="2194560" cy="3428363"/>
          </a:xfrm>
        </p:spPr>
        <p:txBody>
          <a:bodyPr/>
          <a:lstStyle/>
          <a:p>
            <a:endParaRPr lang="en-US" dirty="0"/>
          </a:p>
        </p:txBody>
      </p:sp>
      <p:sp>
        <p:nvSpPr>
          <p:cNvPr id="8" name="Picture Placeholder 7">
            <a:extLst>
              <a:ext uri="{FF2B5EF4-FFF2-40B4-BE49-F238E27FC236}">
                <a16:creationId xmlns:a16="http://schemas.microsoft.com/office/drawing/2014/main" id="{6B54A389-080E-45CE-8275-215B7C9B589D}"/>
              </a:ext>
            </a:extLst>
          </p:cNvPr>
          <p:cNvSpPr>
            <a:spLocks noGrp="1"/>
          </p:cNvSpPr>
          <p:nvPr>
            <p:ph type="pic" sz="quarter" idx="14"/>
          </p:nvPr>
        </p:nvSpPr>
        <p:spPr>
          <a:xfrm>
            <a:off x="9966960" y="0"/>
            <a:ext cx="2221992" cy="3429000"/>
          </a:xfrm>
        </p:spPr>
        <p:txBody>
          <a:bodyPr/>
          <a:lstStyle/>
          <a:p>
            <a:endParaRPr lang="en-US" dirty="0"/>
          </a:p>
        </p:txBody>
      </p:sp>
      <p:sp>
        <p:nvSpPr>
          <p:cNvPr id="26" name="Picture Placeholder 25">
            <a:extLst>
              <a:ext uri="{FF2B5EF4-FFF2-40B4-BE49-F238E27FC236}">
                <a16:creationId xmlns:a16="http://schemas.microsoft.com/office/drawing/2014/main" id="{F5006F58-5D95-4392-9D32-BE333EA5493B}"/>
              </a:ext>
            </a:extLst>
          </p:cNvPr>
          <p:cNvSpPr>
            <a:spLocks noGrp="1"/>
          </p:cNvSpPr>
          <p:nvPr>
            <p:ph type="pic" sz="quarter" idx="15"/>
          </p:nvPr>
        </p:nvSpPr>
        <p:spPr>
          <a:xfrm>
            <a:off x="7763256" y="3429000"/>
            <a:ext cx="4407408" cy="3429000"/>
          </a:xfrm>
        </p:spPr>
        <p:txBody>
          <a:bodyPr/>
          <a:lstStyle/>
          <a:p>
            <a:endParaRPr lang="en-US" dirty="0"/>
          </a:p>
        </p:txBody>
      </p:sp>
    </p:spTree>
    <p:extLst>
      <p:ext uri="{BB962C8B-B14F-4D97-AF65-F5344CB8AC3E}">
        <p14:creationId xmlns:p14="http://schemas.microsoft.com/office/powerpoint/2010/main" val="72811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a:xfrm>
            <a:off x="960120" y="317814"/>
            <a:ext cx="10570464" cy="1700784"/>
          </a:xfrm>
        </p:spPr>
        <p:txBody>
          <a:bodyPr>
            <a:noAutofit/>
          </a:bodyPr>
          <a:lstStyle>
            <a:lvl1pPr>
              <a:defRPr sz="4800"/>
            </a:lvl1pPr>
          </a:lstStyle>
          <a:p>
            <a:r>
              <a:rPr lang="en-US" dirty="0"/>
              <a:t>Click to edit Master title style</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96696" y="2770632"/>
            <a:ext cx="4983480" cy="3639312"/>
          </a:xfrm>
        </p:spPr>
        <p:txBody>
          <a:bodyPr>
            <a:normAutofit/>
          </a:bodyPr>
          <a:lstStyle>
            <a:lvl1pPr marL="283464" indent="-283464">
              <a:buFont typeface="Arial" panose="020B0604020202020204" pitchFamily="34" charset="0"/>
              <a:buChar char="•"/>
              <a:defRPr sz="2000"/>
            </a:lvl1pPr>
            <a:lvl2pPr marL="548640" indent="-283464">
              <a:defRPr sz="1800"/>
            </a:lvl2pPr>
            <a:lvl3pPr marL="822960" indent="-285750">
              <a:buFont typeface="Arial" panose="020B0604020202020204" pitchFamily="34" charset="0"/>
              <a:buChar char="•"/>
              <a:defRPr sz="1400"/>
            </a:lvl3pPr>
            <a:lvl4pPr marL="1097280" indent="-283464">
              <a:defRPr sz="1400"/>
            </a:lvl4pPr>
            <a:lvl5pPr marL="1371600" indent="-2857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2770632"/>
            <a:ext cx="4983480" cy="3639312"/>
          </a:xfrm>
        </p:spPr>
        <p:txBody>
          <a:bodyPr>
            <a:normAutofit/>
          </a:bodyPr>
          <a:lstStyle>
            <a:lvl1pPr marL="283464" indent="-283464">
              <a:buFont typeface="Arial" panose="020B0604020202020204" pitchFamily="34" charset="0"/>
              <a:buChar char="•"/>
              <a:defRPr sz="2000"/>
            </a:lvl1pPr>
            <a:lvl2pPr marL="548640" indent="-283464">
              <a:defRPr sz="1800"/>
            </a:lvl2pPr>
            <a:lvl3pPr marL="822960" indent="-285750">
              <a:buFont typeface="Arial" panose="020B0604020202020204" pitchFamily="34" charset="0"/>
              <a:buChar char="•"/>
              <a:defRPr sz="1400"/>
            </a:lvl3pPr>
            <a:lvl4pPr marL="1097280" indent="-283464">
              <a:defRPr sz="1400"/>
            </a:lvl4pPr>
            <a:lvl5pPr marL="1371600" indent="-2857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a:xfrm>
            <a:off x="960120" y="6356350"/>
            <a:ext cx="3593407" cy="365125"/>
          </a:xfrm>
        </p:spPr>
        <p:txBody>
          <a:bodyPr/>
          <a:lstStyle/>
          <a:p>
            <a:r>
              <a:rPr lang="en-US"/>
              <a:t>Logo</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a:xfrm>
            <a:off x="4477512" y="6356350"/>
            <a:ext cx="3236976" cy="365125"/>
          </a:xfrm>
        </p:spPr>
        <p:txBody>
          <a:bodyPr/>
          <a:lstStyle>
            <a:lvl1pPr algn="ctr">
              <a:defRPr/>
            </a:lvl1pPr>
          </a:lstStyle>
          <a:p>
            <a:endParaRPr lang="en-US" dirty="0"/>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702243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984A150-581C-4608-9034-48767311A65F}"/>
              </a:ext>
              <a:ext uri="{C183D7F6-B498-43B3-948B-1728B52AA6E4}">
                <adec:decorative xmlns:adec="http://schemas.microsoft.com/office/drawing/2017/decorative" val="1"/>
              </a:ext>
            </a:extLst>
          </p:cNvPr>
          <p:cNvSpPr/>
          <p:nvPr userDrawn="1"/>
        </p:nvSpPr>
        <p:spPr>
          <a:xfrm>
            <a:off x="4657345" y="0"/>
            <a:ext cx="753465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B91E375-8FC7-F526-C116-1136385785AE}"/>
              </a:ext>
            </a:extLst>
          </p:cNvPr>
          <p:cNvSpPr>
            <a:spLocks noGrp="1"/>
          </p:cNvSpPr>
          <p:nvPr>
            <p:ph type="title" hasCustomPrompt="1"/>
          </p:nvPr>
        </p:nvSpPr>
        <p:spPr>
          <a:xfrm>
            <a:off x="5358384" y="384048"/>
            <a:ext cx="6099048" cy="4343400"/>
          </a:xfrm>
        </p:spPr>
        <p:txBody>
          <a:bodyPr anchor="b">
            <a:noAutofit/>
          </a:bodyPr>
          <a:lstStyle>
            <a:lvl1pPr>
              <a:defRPr sz="5400">
                <a:solidFill>
                  <a:schemeClr val="bg1"/>
                </a:solidFill>
              </a:defRPr>
            </a:lvl1pPr>
          </a:lstStyle>
          <a:p>
            <a:r>
              <a:rPr lang="en-US" sz="5400" dirty="0"/>
              <a:t>Click to edit master text style</a:t>
            </a:r>
          </a:p>
        </p:txBody>
      </p:sp>
      <p:sp>
        <p:nvSpPr>
          <p:cNvPr id="3" name="Picture Placeholder 2">
            <a:extLst>
              <a:ext uri="{FF2B5EF4-FFF2-40B4-BE49-F238E27FC236}">
                <a16:creationId xmlns:a16="http://schemas.microsoft.com/office/drawing/2014/main" id="{63537098-0CB9-40F0-99EE-35DF790670B5}"/>
              </a:ext>
            </a:extLst>
          </p:cNvPr>
          <p:cNvSpPr>
            <a:spLocks noGrp="1"/>
          </p:cNvSpPr>
          <p:nvPr>
            <p:ph type="pic" sz="quarter" idx="13"/>
          </p:nvPr>
        </p:nvSpPr>
        <p:spPr>
          <a:xfrm>
            <a:off x="0" y="0"/>
            <a:ext cx="4657345" cy="6858000"/>
          </a:xfrm>
        </p:spPr>
        <p:txBody>
          <a:bodyPr/>
          <a:lstStyle/>
          <a:p>
            <a:endParaRPr lang="en-US" dirty="0"/>
          </a:p>
        </p:txBody>
      </p:sp>
      <p:sp>
        <p:nvSpPr>
          <p:cNvPr id="13" name="Content Placeholder 2">
            <a:extLst>
              <a:ext uri="{FF2B5EF4-FFF2-40B4-BE49-F238E27FC236}">
                <a16:creationId xmlns:a16="http://schemas.microsoft.com/office/drawing/2014/main" id="{E309CC8E-0532-4674-9535-1514DA3C14B1}"/>
              </a:ext>
            </a:extLst>
          </p:cNvPr>
          <p:cNvSpPr>
            <a:spLocks noGrp="1"/>
          </p:cNvSpPr>
          <p:nvPr>
            <p:ph idx="1" hasCustomPrompt="1"/>
          </p:nvPr>
        </p:nvSpPr>
        <p:spPr>
          <a:xfrm>
            <a:off x="5355771" y="4865914"/>
            <a:ext cx="6096000" cy="1307592"/>
          </a:xfrm>
        </p:spPr>
        <p:txBody>
          <a:bodyPr anchor="t">
            <a:normAutofit/>
          </a:bodyPr>
          <a:lstStyle>
            <a:lvl1pPr>
              <a:defRPr sz="2800">
                <a:solidFill>
                  <a:schemeClr val="bg1"/>
                </a:solidFill>
              </a:defRPr>
            </a:lvl1pPr>
          </a:lstStyle>
          <a:p>
            <a:r>
              <a:rPr lang="en-US" sz="2000" dirty="0">
                <a:solidFill>
                  <a:schemeClr val="bg1"/>
                </a:solidFill>
                <a:cs typeface="Calibri"/>
              </a:rPr>
              <a:t>Click to edit master text style</a:t>
            </a:r>
          </a:p>
        </p:txBody>
      </p:sp>
      <p:sp>
        <p:nvSpPr>
          <p:cNvPr id="15" name="Footer Placeholder 8">
            <a:extLst>
              <a:ext uri="{FF2B5EF4-FFF2-40B4-BE49-F238E27FC236}">
                <a16:creationId xmlns:a16="http://schemas.microsoft.com/office/drawing/2014/main" id="{A468A676-C4AD-4F50-936D-1C858E8136CE}"/>
              </a:ext>
            </a:extLst>
          </p:cNvPr>
          <p:cNvSpPr txBox="1">
            <a:spLocks/>
          </p:cNvSpPr>
          <p:nvPr userDrawn="1"/>
        </p:nvSpPr>
        <p:spPr>
          <a:xfrm>
            <a:off x="960438" y="6356350"/>
            <a:ext cx="4981512" cy="365125"/>
          </a:xfrm>
          <a:prstGeom prst="rect">
            <a:avLst/>
          </a:prstGeom>
        </p:spPr>
        <p:txBody>
          <a:bodyPr vert="horz" lIns="91440" tIns="45720" rIns="91440" bIns="45720" rtlCol="0" anchor="ctr"/>
          <a:lstStyle>
            <a:defPPr>
              <a:defRPr lang="en-US"/>
            </a:defPPr>
            <a:lvl1pPr marL="0" algn="l" defTabSz="914400" rtl="0" eaLnBrk="1" latinLnBrk="0" hangingPunct="1">
              <a:defRPr sz="1100" kern="1200" cap="all" spc="5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Sample Footer Text</a:t>
            </a:r>
          </a:p>
        </p:txBody>
      </p:sp>
    </p:spTree>
    <p:extLst>
      <p:ext uri="{BB962C8B-B14F-4D97-AF65-F5344CB8AC3E}">
        <p14:creationId xmlns:p14="http://schemas.microsoft.com/office/powerpoint/2010/main" val="426340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a:xfrm>
            <a:off x="960120" y="317814"/>
            <a:ext cx="10570464" cy="1700784"/>
          </a:xfrm>
        </p:spPr>
        <p:txBody>
          <a:bodyPr>
            <a:noAutofit/>
          </a:bodyPr>
          <a:lstStyle>
            <a:lvl1pPr>
              <a:defRPr sz="4800"/>
            </a:lvl1pPr>
          </a:lstStyle>
          <a:p>
            <a:r>
              <a:rPr lang="en-US" dirty="0"/>
              <a:t>Click to edit Master title style</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2770632"/>
            <a:ext cx="4983480" cy="3767328"/>
          </a:xfrm>
        </p:spPr>
        <p:txBody>
          <a:bodyPr>
            <a:normAutofit/>
          </a:bodyPr>
          <a:lstStyle>
            <a:lvl1pPr marL="0" indent="0">
              <a:buFont typeface="Arial" panose="020B0604020202020204" pitchFamily="34" charset="0"/>
              <a:buNone/>
              <a:defRPr sz="2000"/>
            </a:lvl1pPr>
            <a:lvl2pPr marL="347472" indent="-347472">
              <a:spcBef>
                <a:spcPts val="700"/>
              </a:spcBef>
              <a:spcAft>
                <a:spcPts val="700"/>
              </a:spcAft>
              <a:defRPr sz="2000"/>
            </a:lvl2pPr>
            <a:lvl3pPr marL="560070" indent="-285750">
              <a:buFont typeface="Arial" panose="020B0604020202020204" pitchFamily="34" charset="0"/>
              <a:buChar char="•"/>
              <a:defRPr sz="1600"/>
            </a:lvl3pPr>
            <a:lvl4pPr>
              <a:defRPr sz="1600"/>
            </a:lvl4pPr>
            <a:lvl5pPr marL="880110" indent="-285750">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2770632"/>
            <a:ext cx="4983480" cy="3767328"/>
          </a:xfrm>
        </p:spPr>
        <p:txBody>
          <a:bodyPr>
            <a:normAutofit/>
          </a:bodyPr>
          <a:lstStyle>
            <a:lvl1pPr marL="0" indent="0">
              <a:buFont typeface="Arial" panose="020B0604020202020204" pitchFamily="34" charset="0"/>
              <a:buNone/>
              <a:defRPr sz="2000"/>
            </a:lvl1pPr>
            <a:lvl2pPr marL="347472" indent="-347472">
              <a:spcBef>
                <a:spcPts val="700"/>
              </a:spcBef>
              <a:spcAft>
                <a:spcPts val="700"/>
              </a:spcAft>
              <a:defRPr sz="2000"/>
            </a:lvl2pPr>
            <a:lvl3pPr marL="560070" indent="-285750">
              <a:buFont typeface="Arial" panose="020B0604020202020204" pitchFamily="34" charset="0"/>
              <a:buChar char="•"/>
              <a:defRPr sz="1600"/>
            </a:lvl3pPr>
            <a:lvl4pPr>
              <a:defRPr sz="1600"/>
            </a:lvl4pPr>
            <a:lvl5pPr marL="880110" indent="-285750">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a:xfrm>
            <a:off x="960120" y="6356350"/>
            <a:ext cx="3593407" cy="365125"/>
          </a:xfrm>
        </p:spPr>
        <p:txBody>
          <a:bodyPr/>
          <a:lstStyle/>
          <a:p>
            <a:r>
              <a:rPr lang="en-US"/>
              <a:t>Logo</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a:xfrm>
            <a:off x="4477512" y="6356350"/>
            <a:ext cx="3236976" cy="365125"/>
          </a:xfrm>
        </p:spPr>
        <p:txBody>
          <a:bodyPr/>
          <a:lstStyle>
            <a:lvl1pPr algn="ctr">
              <a:defRPr/>
            </a:lvl1pPr>
          </a:lstStyle>
          <a:p>
            <a:endParaRPr lang="en-US" dirty="0"/>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261314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7BA8F8-2F7B-FDA9-6615-3FE2C52C1B99}"/>
              </a:ext>
            </a:extLst>
          </p:cNvPr>
          <p:cNvSpPr/>
          <p:nvPr userDrawn="1"/>
        </p:nvSpPr>
        <p:spPr>
          <a:xfrm>
            <a:off x="0" y="2258568"/>
            <a:ext cx="12192000" cy="45994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a:xfrm>
            <a:off x="960120" y="317814"/>
            <a:ext cx="10570464" cy="1700784"/>
          </a:xfrm>
        </p:spPr>
        <p:txBody>
          <a:bodyPr>
            <a:noAutofit/>
          </a:bodyPr>
          <a:lstStyle>
            <a:lvl1pPr>
              <a:defRPr sz="4800">
                <a:solidFill>
                  <a:schemeClr val="tx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2770632"/>
            <a:ext cx="3739896" cy="3657600"/>
          </a:xfrm>
        </p:spPr>
        <p:txBody>
          <a:bodyPr>
            <a:normAutofit/>
          </a:bodyPr>
          <a:lstStyle>
            <a:lvl1pPr marL="0" indent="0">
              <a:buFont typeface="Arial" panose="020B0604020202020204" pitchFamily="34" charset="0"/>
              <a:buNone/>
              <a:defRPr sz="2000">
                <a:solidFill>
                  <a:schemeClr val="bg1"/>
                </a:solidFill>
              </a:defRPr>
            </a:lvl1pPr>
            <a:lvl2pPr marL="347472" indent="-347472">
              <a:spcBef>
                <a:spcPts val="700"/>
              </a:spcBef>
              <a:spcAft>
                <a:spcPts val="700"/>
              </a:spcAft>
              <a:buFont typeface="+mj-lt"/>
              <a:buAutoNum type="arabicPeriod"/>
              <a:defRPr sz="2000">
                <a:solidFill>
                  <a:schemeClr val="bg1"/>
                </a:solidFill>
              </a:defRPr>
            </a:lvl2pPr>
            <a:lvl3pPr marL="560070" indent="-285750">
              <a:buFont typeface="Arial" panose="020B0604020202020204" pitchFamily="34" charset="0"/>
              <a:buChar char="•"/>
              <a:defRPr sz="1600">
                <a:solidFill>
                  <a:schemeClr val="bg1"/>
                </a:solidFill>
              </a:defRPr>
            </a:lvl3pPr>
            <a:lvl4pPr>
              <a:defRPr sz="1600">
                <a:solidFill>
                  <a:schemeClr val="bg1"/>
                </a:solidFill>
              </a:defRPr>
            </a:lvl4pPr>
            <a:lvl5pPr marL="880110" indent="-285750">
              <a:buFont typeface="Arial" panose="020B0604020202020204" pitchFamily="34" charset="0"/>
              <a:buChar cha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5394960" y="2770632"/>
            <a:ext cx="6007608" cy="3657600"/>
          </a:xfrm>
        </p:spPr>
        <p:txBody>
          <a:bodyPr>
            <a:normAutofit/>
          </a:bodyPr>
          <a:lstStyle>
            <a:lvl1pPr marL="0" indent="0">
              <a:buFont typeface="Arial" panose="020B0604020202020204" pitchFamily="34" charset="0"/>
              <a:buNone/>
              <a:defRPr sz="2000">
                <a:solidFill>
                  <a:schemeClr val="bg1"/>
                </a:solidFill>
              </a:defRPr>
            </a:lvl1pPr>
            <a:lvl2pPr marL="347472" indent="-347472">
              <a:spcBef>
                <a:spcPts val="700"/>
              </a:spcBef>
              <a:spcAft>
                <a:spcPts val="700"/>
              </a:spcAft>
              <a:defRPr sz="2000">
                <a:solidFill>
                  <a:schemeClr val="bg1"/>
                </a:solidFill>
              </a:defRPr>
            </a:lvl2pPr>
            <a:lvl3pPr marL="560070" indent="-285750">
              <a:buFont typeface="Arial" panose="020B0604020202020204" pitchFamily="34" charset="0"/>
              <a:buChar char="•"/>
              <a:defRPr sz="1600">
                <a:solidFill>
                  <a:schemeClr val="bg1"/>
                </a:solidFill>
              </a:defRPr>
            </a:lvl3pPr>
            <a:lvl4pPr>
              <a:defRPr sz="1600">
                <a:solidFill>
                  <a:schemeClr val="bg1"/>
                </a:solidFill>
              </a:defRPr>
            </a:lvl4pPr>
            <a:lvl5pPr marL="880110" indent="-285750">
              <a:buFont typeface="Arial" panose="020B0604020202020204" pitchFamily="34" charset="0"/>
              <a:buChar cha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a:xfrm>
            <a:off x="960120" y="6356350"/>
            <a:ext cx="3593407" cy="365125"/>
          </a:xfrm>
        </p:spPr>
        <p:txBody>
          <a:bodyPr/>
          <a:lstStyle>
            <a:lvl1pPr>
              <a:defRPr>
                <a:solidFill>
                  <a:schemeClr val="bg1"/>
                </a:solidFill>
              </a:defRPr>
            </a:lvl1pPr>
          </a:lstStyle>
          <a:p>
            <a:r>
              <a:rPr lang="en-US"/>
              <a:t>Logo</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a:xfrm>
            <a:off x="4477512" y="6356350"/>
            <a:ext cx="3236976" cy="365125"/>
          </a:xfrm>
        </p:spPr>
        <p:txBody>
          <a:bodyPr/>
          <a:lstStyle>
            <a:lvl1pPr algn="ctr">
              <a:defRPr>
                <a:solidFill>
                  <a:schemeClr val="bg1"/>
                </a:solidFill>
              </a:defRPr>
            </a:lvl1pPr>
          </a:lstStyle>
          <a:p>
            <a:endParaRPr lang="en-US" dirty="0"/>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lvl1pPr>
              <a:defRPr>
                <a:solidFill>
                  <a:schemeClr val="bg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525306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two images">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49CC2FD-DEAD-15BE-FCA9-4EFD14D5950A}"/>
              </a:ext>
            </a:extLst>
          </p:cNvPr>
          <p:cNvSpPr>
            <a:spLocks noGrp="1"/>
          </p:cNvSpPr>
          <p:nvPr>
            <p:ph type="title"/>
          </p:nvPr>
        </p:nvSpPr>
        <p:spPr>
          <a:xfrm>
            <a:off x="768096" y="347472"/>
            <a:ext cx="7315200" cy="3081528"/>
          </a:xfrm>
        </p:spPr>
        <p:txBody>
          <a:bodyPr anchor="b">
            <a:normAutofit/>
          </a:bodyPr>
          <a:lstStyle>
            <a:lvl1pPr>
              <a:defRPr sz="4800">
                <a:solidFill>
                  <a:schemeClr val="tx1"/>
                </a:solidFill>
              </a:defRPr>
            </a:lvl1pPr>
          </a:lstStyle>
          <a:p>
            <a:r>
              <a:rPr lang="en-US" dirty="0"/>
              <a:t>Click to edit Master title style</a:t>
            </a:r>
          </a:p>
        </p:txBody>
      </p:sp>
      <p:sp>
        <p:nvSpPr>
          <p:cNvPr id="2" name="Rectangle 1">
            <a:extLst>
              <a:ext uri="{FF2B5EF4-FFF2-40B4-BE49-F238E27FC236}">
                <a16:creationId xmlns:a16="http://schemas.microsoft.com/office/drawing/2014/main" id="{488A315E-3D77-4A9C-F6F5-4B525C5B2F0A}"/>
              </a:ext>
              <a:ext uri="{C183D7F6-B498-43B3-948B-1728B52AA6E4}">
                <adec:decorative xmlns:adec="http://schemas.microsoft.com/office/drawing/2017/decorative" val="1"/>
              </a:ext>
            </a:extLst>
          </p:cNvPr>
          <p:cNvSpPr/>
          <p:nvPr userDrawn="1"/>
        </p:nvSpPr>
        <p:spPr>
          <a:xfrm>
            <a:off x="0" y="3666744"/>
            <a:ext cx="8650224" cy="31912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C7E5C666-A348-D887-B11B-D23CF67FB8BB}"/>
              </a:ext>
            </a:extLst>
          </p:cNvPr>
          <p:cNvSpPr>
            <a:spLocks noGrp="1"/>
          </p:cNvSpPr>
          <p:nvPr>
            <p:ph idx="1" hasCustomPrompt="1"/>
          </p:nvPr>
        </p:nvSpPr>
        <p:spPr>
          <a:xfrm>
            <a:off x="758952" y="3959352"/>
            <a:ext cx="7315200" cy="2395728"/>
          </a:xfrm>
        </p:spPr>
        <p:txBody>
          <a:bodyPr>
            <a:normAutofit/>
          </a:bodyPr>
          <a:lstStyle>
            <a:lvl1pPr>
              <a:defRPr sz="2000">
                <a:solidFill>
                  <a:schemeClr val="bg1"/>
                </a:solidFill>
              </a:defRPr>
            </a:lvl1pPr>
          </a:lstStyle>
          <a:p>
            <a:r>
              <a:rPr lang="en-US" dirty="0">
                <a:cs typeface="Calibri"/>
              </a:rPr>
              <a:t>Click to edit master text style</a:t>
            </a:r>
          </a:p>
          <a:p>
            <a:endParaRPr lang="en-US" dirty="0">
              <a:cs typeface="Calibri"/>
            </a:endParaRPr>
          </a:p>
        </p:txBody>
      </p:sp>
      <p:sp>
        <p:nvSpPr>
          <p:cNvPr id="3" name="Picture Placeholder 2">
            <a:extLst>
              <a:ext uri="{FF2B5EF4-FFF2-40B4-BE49-F238E27FC236}">
                <a16:creationId xmlns:a16="http://schemas.microsoft.com/office/drawing/2014/main" id="{63537098-0CB9-40F0-99EE-35DF790670B5}"/>
              </a:ext>
            </a:extLst>
          </p:cNvPr>
          <p:cNvSpPr>
            <a:spLocks noGrp="1"/>
          </p:cNvSpPr>
          <p:nvPr>
            <p:ph type="pic" sz="quarter" idx="13"/>
          </p:nvPr>
        </p:nvSpPr>
        <p:spPr>
          <a:xfrm>
            <a:off x="8650224" y="0"/>
            <a:ext cx="3547872" cy="2651760"/>
          </a:xfrm>
        </p:spPr>
        <p:txBody>
          <a:bodyPr/>
          <a:lstStyle/>
          <a:p>
            <a:endParaRPr lang="en-US" dirty="0"/>
          </a:p>
        </p:txBody>
      </p:sp>
      <p:sp>
        <p:nvSpPr>
          <p:cNvPr id="26" name="Picture Placeholder 25">
            <a:extLst>
              <a:ext uri="{FF2B5EF4-FFF2-40B4-BE49-F238E27FC236}">
                <a16:creationId xmlns:a16="http://schemas.microsoft.com/office/drawing/2014/main" id="{F5006F58-5D95-4392-9D32-BE333EA5493B}"/>
              </a:ext>
            </a:extLst>
          </p:cNvPr>
          <p:cNvSpPr>
            <a:spLocks noGrp="1"/>
          </p:cNvSpPr>
          <p:nvPr>
            <p:ph type="pic" sz="quarter" idx="15"/>
          </p:nvPr>
        </p:nvSpPr>
        <p:spPr>
          <a:xfrm>
            <a:off x="8650224" y="2651760"/>
            <a:ext cx="3547872" cy="4206240"/>
          </a:xfrm>
        </p:spPr>
        <p:txBody>
          <a:bodyPr/>
          <a:lstStyle/>
          <a:p>
            <a:endParaRPr lang="en-US" dirty="0"/>
          </a:p>
        </p:txBody>
      </p:sp>
    </p:spTree>
    <p:extLst>
      <p:ext uri="{BB962C8B-B14F-4D97-AF65-F5344CB8AC3E}">
        <p14:creationId xmlns:p14="http://schemas.microsoft.com/office/powerpoint/2010/main" val="1296818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noAutofit/>
          </a:bodyPr>
          <a:lstStyle>
            <a:lvl1pPr>
              <a:defRPr sz="4800"/>
            </a:lvl1pPr>
          </a:lstStyle>
          <a:p>
            <a:r>
              <a:rPr lang="en-US" dirty="0"/>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a:xfrm>
            <a:off x="960120" y="2770632"/>
            <a:ext cx="2724912" cy="3392424"/>
          </a:xfrm>
        </p:spPr>
        <p:txBody>
          <a:bodyPr>
            <a:normAutofit/>
          </a:bodyPr>
          <a:lstStyle>
            <a:lvl1pPr>
              <a:defRPr sz="22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1E923B6E-5860-3554-77F7-17C8DF8381D7}"/>
              </a:ext>
            </a:extLst>
          </p:cNvPr>
          <p:cNvSpPr>
            <a:spLocks noGrp="1"/>
          </p:cNvSpPr>
          <p:nvPr>
            <p:ph idx="10"/>
          </p:nvPr>
        </p:nvSpPr>
        <p:spPr>
          <a:xfrm>
            <a:off x="4014216" y="2770632"/>
            <a:ext cx="7315200" cy="33924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73CC8D5-8386-BA2F-F44B-2FE211C3FDC3}"/>
              </a:ext>
            </a:extLst>
          </p:cNvPr>
          <p:cNvSpPr/>
          <p:nvPr userDrawn="1"/>
        </p:nvSpPr>
        <p:spPr>
          <a:xfrm>
            <a:off x="4015451" y="2691925"/>
            <a:ext cx="7315200" cy="81021"/>
          </a:xfrm>
          <a:prstGeom prst="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10">
            <a:extLst>
              <a:ext uri="{FF2B5EF4-FFF2-40B4-BE49-F238E27FC236}">
                <a16:creationId xmlns:a16="http://schemas.microsoft.com/office/drawing/2014/main" id="{99105B81-BB6A-A6CE-1BA4-4C00B1378F58}"/>
              </a:ext>
            </a:extLst>
          </p:cNvPr>
          <p:cNvSpPr>
            <a:spLocks noGrp="1"/>
          </p:cNvSpPr>
          <p:nvPr>
            <p:ph type="ftr" sz="quarter" idx="11"/>
          </p:nvPr>
        </p:nvSpPr>
        <p:spPr>
          <a:xfrm>
            <a:off x="960120" y="6356350"/>
            <a:ext cx="3593407" cy="365125"/>
          </a:xfrm>
        </p:spPr>
        <p:txBody>
          <a:bodyPr/>
          <a:lstStyle/>
          <a:p>
            <a:r>
              <a:rPr lang="en-US"/>
              <a:t>Logo</a:t>
            </a:r>
            <a:endParaRPr lang="en-US" dirty="0"/>
          </a:p>
        </p:txBody>
      </p:sp>
      <p:sp>
        <p:nvSpPr>
          <p:cNvPr id="7" name="Date Placeholder 9">
            <a:extLst>
              <a:ext uri="{FF2B5EF4-FFF2-40B4-BE49-F238E27FC236}">
                <a16:creationId xmlns:a16="http://schemas.microsoft.com/office/drawing/2014/main" id="{941F5AC3-7362-1179-648D-6062C75CFF0C}"/>
              </a:ext>
            </a:extLst>
          </p:cNvPr>
          <p:cNvSpPr>
            <a:spLocks noGrp="1"/>
          </p:cNvSpPr>
          <p:nvPr>
            <p:ph type="dt" sz="half" idx="12"/>
          </p:nvPr>
        </p:nvSpPr>
        <p:spPr>
          <a:xfrm>
            <a:off x="4477512" y="6356350"/>
            <a:ext cx="3236976" cy="365125"/>
          </a:xfrm>
        </p:spPr>
        <p:txBody>
          <a:bodyPr/>
          <a:lstStyle>
            <a:lvl1pPr algn="ctr">
              <a:defRPr/>
            </a:lvl1pPr>
          </a:lstStyle>
          <a:p>
            <a:endParaRPr lang="en-US" dirty="0"/>
          </a:p>
        </p:txBody>
      </p:sp>
      <p:sp>
        <p:nvSpPr>
          <p:cNvPr id="8" name="Slide Number Placeholder 11">
            <a:extLst>
              <a:ext uri="{FF2B5EF4-FFF2-40B4-BE49-F238E27FC236}">
                <a16:creationId xmlns:a16="http://schemas.microsoft.com/office/drawing/2014/main" id="{9E944BE1-F27E-140F-1071-B7DA15A393E6}"/>
              </a:ext>
            </a:extLst>
          </p:cNvPr>
          <p:cNvSpPr>
            <a:spLocks noGrp="1"/>
          </p:cNvSpPr>
          <p:nvPr>
            <p:ph type="sldNum" sz="quarter" idx="13"/>
          </p:nvPr>
        </p:nvSpPr>
        <p:spPr>
          <a:xfrm>
            <a:off x="10296144" y="6356350"/>
            <a:ext cx="932688" cy="365125"/>
          </a:xfrm>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388280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a:xfrm>
            <a:off x="960120" y="317814"/>
            <a:ext cx="10570464" cy="1700784"/>
          </a:xfrm>
        </p:spPr>
        <p:txBody>
          <a:bodyPr>
            <a:noAutofit/>
          </a:bodyPr>
          <a:lstStyle>
            <a:lvl1pPr>
              <a:defRPr sz="4800"/>
            </a:lvl1pPr>
          </a:lstStyle>
          <a:p>
            <a:r>
              <a:rPr lang="en-US" dirty="0"/>
              <a:t>Click to edit Master title style</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2770632"/>
            <a:ext cx="4983480" cy="3767328"/>
          </a:xfrm>
        </p:spPr>
        <p:txBody>
          <a:bodyPr>
            <a:normAutofit/>
          </a:bodyPr>
          <a:lstStyle>
            <a:lvl1pPr marL="0" indent="0">
              <a:buFont typeface="Arial" panose="020B0604020202020204" pitchFamily="34" charset="0"/>
              <a:buNone/>
              <a:defRPr sz="2400"/>
            </a:lvl1pPr>
            <a:lvl2pPr marL="0" indent="0">
              <a:lnSpc>
                <a:spcPct val="100000"/>
              </a:lnSpc>
              <a:spcBef>
                <a:spcPts val="700"/>
              </a:spcBef>
              <a:spcAft>
                <a:spcPts val="700"/>
              </a:spcAft>
              <a:buNone/>
              <a:defRPr sz="2000"/>
            </a:lvl2pPr>
            <a:lvl3pPr marL="283464" indent="-285750">
              <a:lnSpc>
                <a:spcPct val="100000"/>
              </a:lnSpc>
              <a:buFont typeface="Arial" panose="020B0604020202020204" pitchFamily="34" charset="0"/>
              <a:buChar char="•"/>
              <a:defRPr sz="1800" b="0"/>
            </a:lvl3pPr>
            <a:lvl4pPr>
              <a:defRPr sz="1400"/>
            </a:lvl4pPr>
            <a:lvl5pPr marL="880110" indent="-2857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2770632"/>
            <a:ext cx="4983480" cy="3767328"/>
          </a:xfrm>
        </p:spPr>
        <p:txBody>
          <a:bodyPr>
            <a:normAutofit/>
          </a:bodyPr>
          <a:lstStyle>
            <a:lvl1pPr marL="0" indent="0">
              <a:buFont typeface="Arial" panose="020B0604020202020204" pitchFamily="34" charset="0"/>
              <a:buNone/>
              <a:defRPr sz="2400"/>
            </a:lvl1pPr>
            <a:lvl2pPr marL="347472" indent="-347472">
              <a:spcBef>
                <a:spcPts val="700"/>
              </a:spcBef>
              <a:spcAft>
                <a:spcPts val="700"/>
              </a:spcAft>
              <a:defRPr sz="2000"/>
            </a:lvl2pPr>
            <a:lvl3pPr marL="560070" indent="-285750">
              <a:buFont typeface="Arial" panose="020B0604020202020204" pitchFamily="34" charset="0"/>
              <a:buChar char="•"/>
              <a:defRPr sz="1600"/>
            </a:lvl3pPr>
            <a:lvl4pPr>
              <a:defRPr sz="1600"/>
            </a:lvl4pPr>
            <a:lvl5pPr marL="880110" indent="-285750">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a:xfrm>
            <a:off x="960120" y="6356350"/>
            <a:ext cx="3593407" cy="365125"/>
          </a:xfrm>
        </p:spPr>
        <p:txBody>
          <a:bodyPr/>
          <a:lstStyle/>
          <a:p>
            <a:r>
              <a:rPr lang="en-US"/>
              <a:t>Logo</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a:xfrm>
            <a:off x="4477512" y="6356350"/>
            <a:ext cx="3236976" cy="365125"/>
          </a:xfrm>
        </p:spPr>
        <p:txBody>
          <a:bodyPr/>
          <a:lstStyle>
            <a:lvl1pPr algn="ctr">
              <a:defRPr/>
            </a:lvl1pPr>
          </a:lstStyle>
          <a:p>
            <a:endParaRPr lang="en-US" dirty="0"/>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232312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able">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CF64393-2F7A-8740-66F1-95C9EC151E02}"/>
              </a:ext>
            </a:extLst>
          </p:cNvPr>
          <p:cNvSpPr/>
          <p:nvPr userDrawn="1"/>
        </p:nvSpPr>
        <p:spPr>
          <a:xfrm>
            <a:off x="841248" y="2221992"/>
            <a:ext cx="10515600" cy="38313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a:xfrm>
            <a:off x="960120" y="317814"/>
            <a:ext cx="10570464" cy="1700784"/>
          </a:xfrm>
        </p:spPr>
        <p:txBody>
          <a:bodyPr>
            <a:noAutofit/>
          </a:bodyPr>
          <a:lstStyle>
            <a:lvl1pPr>
              <a:defRPr sz="4800"/>
            </a:lvl1pPr>
          </a:lstStyle>
          <a:p>
            <a:r>
              <a:rPr lang="en-US" dirty="0"/>
              <a:t>Click to edit Master title style</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841248" y="2221992"/>
            <a:ext cx="10515600" cy="3831336"/>
          </a:xfrm>
          <a:noFill/>
        </p:spPr>
        <p:txBody>
          <a:bodyPr>
            <a:normAutofit/>
          </a:bodyPr>
          <a:lstStyle>
            <a:lvl1pPr marL="0" indent="0">
              <a:buFont typeface="Arial" panose="020B0604020202020204" pitchFamily="34" charset="0"/>
              <a:buNone/>
              <a:defRPr sz="2000">
                <a:solidFill>
                  <a:schemeClr val="tx1"/>
                </a:solidFill>
              </a:defRPr>
            </a:lvl1pPr>
            <a:lvl2pPr marL="347472" indent="-347472">
              <a:spcBef>
                <a:spcPts val="700"/>
              </a:spcBef>
              <a:spcAft>
                <a:spcPts val="700"/>
              </a:spcAft>
              <a:defRPr sz="1800">
                <a:solidFill>
                  <a:schemeClr val="tx1"/>
                </a:solidFill>
              </a:defRPr>
            </a:lvl2pPr>
            <a:lvl3pPr marL="560070" indent="-285750">
              <a:buFont typeface="Arial" panose="020B0604020202020204" pitchFamily="34" charset="0"/>
              <a:buChar char="•"/>
              <a:defRPr sz="1400">
                <a:solidFill>
                  <a:schemeClr val="tx1"/>
                </a:solidFill>
              </a:defRPr>
            </a:lvl3pPr>
            <a:lvl4pPr>
              <a:defRPr sz="1400">
                <a:solidFill>
                  <a:schemeClr val="tx1"/>
                </a:solidFill>
              </a:defRPr>
            </a:lvl4pPr>
            <a:lvl5pPr marL="880110" indent="-285750">
              <a:buFont typeface="Arial" panose="020B0604020202020204" pitchFamily="34" charset="0"/>
              <a:buChar cha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a:xfrm>
            <a:off x="960120" y="6356350"/>
            <a:ext cx="3593407" cy="365125"/>
          </a:xfrm>
        </p:spPr>
        <p:txBody>
          <a:bodyPr/>
          <a:lstStyle>
            <a:lvl1pPr>
              <a:defRPr>
                <a:solidFill>
                  <a:schemeClr val="bg1"/>
                </a:solidFill>
              </a:defRPr>
            </a:lvl1pPr>
          </a:lstStyle>
          <a:p>
            <a:r>
              <a:rPr lang="en-US"/>
              <a:t>Logo</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a:xfrm>
            <a:off x="4477512" y="6356350"/>
            <a:ext cx="3236976" cy="365125"/>
          </a:xfrm>
        </p:spPr>
        <p:txBody>
          <a:bodyPr/>
          <a:lstStyle>
            <a:lvl1pPr algn="ctr">
              <a:defRPr>
                <a:solidFill>
                  <a:schemeClr val="bg1"/>
                </a:solidFill>
              </a:defRPr>
            </a:lvl1pPr>
          </a:lstStyle>
          <a:p>
            <a:endParaRPr lang="en-US" dirty="0"/>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lvl1pPr>
              <a:defRPr>
                <a:solidFill>
                  <a:schemeClr val="bg1"/>
                </a:solidFill>
              </a:defRPr>
            </a:lvl1pPr>
          </a:lstStyle>
          <a:p>
            <a:fld id="{294A09A9-5501-47C1-A89A-A340965A2BE2}" type="slidenum">
              <a:rPr lang="en-US" smtClean="0"/>
              <a:pPr/>
              <a:t>‹#›</a:t>
            </a:fld>
            <a:endParaRPr lang="en-US" dirty="0"/>
          </a:p>
        </p:txBody>
      </p:sp>
      <p:sp>
        <p:nvSpPr>
          <p:cNvPr id="2" name="Rectangle 1">
            <a:extLst>
              <a:ext uri="{FF2B5EF4-FFF2-40B4-BE49-F238E27FC236}">
                <a16:creationId xmlns:a16="http://schemas.microsoft.com/office/drawing/2014/main" id="{4C9CF62C-2747-714E-F829-A0176E230364}"/>
              </a:ext>
            </a:extLst>
          </p:cNvPr>
          <p:cNvSpPr/>
          <p:nvPr userDrawn="1"/>
        </p:nvSpPr>
        <p:spPr>
          <a:xfrm>
            <a:off x="838198" y="2129741"/>
            <a:ext cx="10515600" cy="92597"/>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141954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9D15A25-1111-478B-8F77-D992652C71C2}"/>
              </a:ext>
              <a:ext uri="{C183D7F6-B498-43B3-948B-1728B52AA6E4}">
                <adec:decorative xmlns:adec="http://schemas.microsoft.com/office/drawing/2017/decorative" val="1"/>
              </a:ext>
            </a:extLst>
          </p:cNvPr>
          <p:cNvSpPr/>
          <p:nvPr userDrawn="1"/>
        </p:nvSpPr>
        <p:spPr>
          <a:xfrm>
            <a:off x="0" y="1225296"/>
            <a:ext cx="12188952" cy="39593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Picture Placeholder 13">
            <a:extLst>
              <a:ext uri="{FF2B5EF4-FFF2-40B4-BE49-F238E27FC236}">
                <a16:creationId xmlns:a16="http://schemas.microsoft.com/office/drawing/2014/main" id="{69D1BED5-2D39-40ED-92F5-CF06BE8A759C}"/>
              </a:ext>
            </a:extLst>
          </p:cNvPr>
          <p:cNvSpPr>
            <a:spLocks noGrp="1"/>
          </p:cNvSpPr>
          <p:nvPr>
            <p:ph type="pic" sz="quarter" idx="14"/>
          </p:nvPr>
        </p:nvSpPr>
        <p:spPr>
          <a:xfrm>
            <a:off x="0" y="1225296"/>
            <a:ext cx="3337560" cy="3951287"/>
          </a:xfrm>
        </p:spPr>
        <p:txBody>
          <a:bodyPr/>
          <a:lstStyle>
            <a:lvl1pPr>
              <a:defRPr>
                <a:solidFill>
                  <a:schemeClr val="bg1"/>
                </a:solidFill>
              </a:defRPr>
            </a:lvl1pPr>
          </a:lstStyle>
          <a:p>
            <a:endParaRPr lang="en-US" dirty="0"/>
          </a:p>
        </p:txBody>
      </p:sp>
      <p:sp>
        <p:nvSpPr>
          <p:cNvPr id="2" name="Title 1">
            <a:extLst>
              <a:ext uri="{FF2B5EF4-FFF2-40B4-BE49-F238E27FC236}">
                <a16:creationId xmlns:a16="http://schemas.microsoft.com/office/drawing/2014/main" id="{C693472D-332A-4010-9FEA-8E1E9AE7E18F}"/>
              </a:ext>
            </a:extLst>
          </p:cNvPr>
          <p:cNvSpPr>
            <a:spLocks noGrp="1"/>
          </p:cNvSpPr>
          <p:nvPr>
            <p:ph type="title" hasCustomPrompt="1"/>
          </p:nvPr>
        </p:nvSpPr>
        <p:spPr>
          <a:xfrm>
            <a:off x="3913632" y="1444752"/>
            <a:ext cx="7781544" cy="3392424"/>
          </a:xfrm>
        </p:spPr>
        <p:txBody>
          <a:bodyPr anchor="b">
            <a:normAutofit/>
          </a:bodyPr>
          <a:lstStyle>
            <a:lvl1pPr>
              <a:lnSpc>
                <a:spcPct val="101000"/>
              </a:lnSpc>
              <a:spcBef>
                <a:spcPts val="700"/>
              </a:spcBef>
              <a:spcAft>
                <a:spcPts val="700"/>
              </a:spcAft>
              <a:defRPr sz="5400" baseline="0">
                <a:solidFill>
                  <a:schemeClr val="bg1"/>
                </a:solidFill>
              </a:defRPr>
            </a:lvl1pPr>
          </a:lstStyle>
          <a:p>
            <a:r>
              <a:rPr lang="en-US" dirty="0"/>
              <a:t>Click to edit Master TEXT</a:t>
            </a:r>
          </a:p>
        </p:txBody>
      </p:sp>
      <p:sp>
        <p:nvSpPr>
          <p:cNvPr id="3" name="Text Placeholder 11">
            <a:extLst>
              <a:ext uri="{FF2B5EF4-FFF2-40B4-BE49-F238E27FC236}">
                <a16:creationId xmlns:a16="http://schemas.microsoft.com/office/drawing/2014/main" id="{CBD2514F-3F04-795C-290B-E557B57E4C5B}"/>
              </a:ext>
            </a:extLst>
          </p:cNvPr>
          <p:cNvSpPr>
            <a:spLocks noGrp="1"/>
          </p:cNvSpPr>
          <p:nvPr>
            <p:ph type="body" sz="quarter" idx="11"/>
          </p:nvPr>
        </p:nvSpPr>
        <p:spPr>
          <a:xfrm>
            <a:off x="3913632" y="5358384"/>
            <a:ext cx="7781544" cy="374904"/>
          </a:xfrm>
        </p:spPr>
        <p:txBody>
          <a:bodyPr anchor="ctr">
            <a:normAutofit/>
          </a:bodyPr>
          <a:lstStyle>
            <a:lvl1pPr>
              <a:defRPr lang="en-US" sz="2400" kern="1200" spc="50" baseline="0" dirty="0" smtClean="0">
                <a:solidFill>
                  <a:schemeClr val="tx1"/>
                </a:solidFill>
                <a:latin typeface="+mn-lt"/>
                <a:ea typeface="+mn-ea"/>
                <a:cs typeface="Calibri"/>
              </a:defRPr>
            </a:lvl1pPr>
            <a:lvl2pPr marL="0" indent="0">
              <a:buNone/>
              <a:defRPr/>
            </a:lvl2pPr>
          </a:lstStyle>
          <a:p>
            <a:pPr lvl="0"/>
            <a:r>
              <a:rPr lang="en-US" dirty="0"/>
              <a:t>Click to edit Master text styles</a:t>
            </a:r>
          </a:p>
        </p:txBody>
      </p:sp>
    </p:spTree>
    <p:extLst>
      <p:ext uri="{BB962C8B-B14F-4D97-AF65-F5344CB8AC3E}">
        <p14:creationId xmlns:p14="http://schemas.microsoft.com/office/powerpoint/2010/main" val="1978588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r>
              <a:rPr lang="en-US"/>
              <a:t>Logo</a:t>
            </a:r>
            <a:endParaRPr lang="en-US"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fld id="{294A09A9-5501-47C1-A89A-A340965A2BE2}" type="slidenum">
              <a:rPr lang="en-US" smtClean="0"/>
              <a:t>‹#›</a:t>
            </a:fld>
            <a:endParaRPr lang="en-US" dirty="0"/>
          </a:p>
        </p:txBody>
      </p:sp>
    </p:spTree>
    <p:extLst>
      <p:ext uri="{BB962C8B-B14F-4D97-AF65-F5344CB8AC3E}">
        <p14:creationId xmlns:p14="http://schemas.microsoft.com/office/powerpoint/2010/main" val="422917933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90" r:id="rId3"/>
    <p:sldLayoutId id="2147483691" r:id="rId4"/>
    <p:sldLayoutId id="2147483692" r:id="rId5"/>
    <p:sldLayoutId id="2147483686" r:id="rId6"/>
    <p:sldLayoutId id="2147483693" r:id="rId7"/>
    <p:sldLayoutId id="2147483694" r:id="rId8"/>
    <p:sldLayoutId id="2147483695" r:id="rId9"/>
    <p:sldLayoutId id="2147483672" r:id="rId10"/>
    <p:sldLayoutId id="2147483696" r:id="rId11"/>
    <p:sldLayoutId id="2147483697" r:id="rId12"/>
    <p:sldLayoutId id="2147483698" r:id="rId13"/>
  </p:sldLayoutIdLst>
  <p:hf sldNum="0" hdr="0" dt="0"/>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Arial" panose="020B0604020202020204" pitchFamily="34" charset="0"/>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Arial" panose="020B0604020202020204" pitchFamily="34" charset="0"/>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waterfordlcdc.com/wp-content/uploads/2024/09/LDS-2023-2027.pdf"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waterfordlcdc.com/local-action-group/meetings/"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hyperlink" Target="https://www.gov.ie/en/department-of-rural-and-community-development-and-the-gaeltacht/collections/training-module-support-for-lcdc-staff/" TargetMode="External"/><Relationship Id="rId4" Type="http://schemas.openxmlformats.org/officeDocument/2006/relationships/hyperlink" Target="https://waterfordlcdc.com/lcdc-2/"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www.irishstatutebook.ie/eli/2014/act/1/section/36/enacted/en/html#sec36" TargetMode="External"/><Relationship Id="rId3" Type="http://schemas.openxmlformats.org/officeDocument/2006/relationships/hyperlink" Target="https://waterfordlcdc.com/" TargetMode="External"/><Relationship Id="rId7" Type="http://schemas.openxmlformats.org/officeDocument/2006/relationships/hyperlink" Target="https://waterfordlcdc.com/wp-content/uploads/2024/09/2023-2027-LEADER-Operating-Rules.pdf"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hyperlink" Target="https://waterfordlcdc.com/wp-content/uploads/2024/09/LDS-2023-2027.pdf" TargetMode="External"/><Relationship Id="rId5" Type="http://schemas.openxmlformats.org/officeDocument/2006/relationships/hyperlink" Target="https://waterfordlcdc.com/local-action-group/meetings/" TargetMode="External"/><Relationship Id="rId10" Type="http://schemas.openxmlformats.org/officeDocument/2006/relationships/image" Target="../media/image1.png"/><Relationship Id="rId4" Type="http://schemas.openxmlformats.org/officeDocument/2006/relationships/hyperlink" Target="https://waterfordlcdc.com/lcdc-2/" TargetMode="External"/><Relationship Id="rId9" Type="http://schemas.openxmlformats.org/officeDocument/2006/relationships/hyperlink" Target="https://www.gov.ie/en/department-of-rural-and-community-development-and-the-gaeltacht/collections/training-module-support-for-lcdc-staff/#introductio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8C4EFE6-2069-473C-9C7D-664E02AC6481}"/>
              </a:ext>
            </a:extLst>
          </p:cNvPr>
          <p:cNvSpPr>
            <a:spLocks noGrp="1"/>
          </p:cNvSpPr>
          <p:nvPr>
            <p:ph type="title"/>
          </p:nvPr>
        </p:nvSpPr>
        <p:spPr>
          <a:xfrm>
            <a:off x="570322" y="583474"/>
            <a:ext cx="6389027" cy="2514833"/>
          </a:xfrm>
        </p:spPr>
        <p:txBody>
          <a:bodyPr anchor="b">
            <a:normAutofit fontScale="90000"/>
          </a:bodyPr>
          <a:lstStyle/>
          <a:p>
            <a:pPr algn="ctr"/>
            <a:br>
              <a:rPr lang="en-US" b="1" dirty="0">
                <a:solidFill>
                  <a:srgbClr val="1F4E79"/>
                </a:solidFill>
              </a:rPr>
            </a:br>
            <a:br>
              <a:rPr lang="en-US" b="1" dirty="0">
                <a:solidFill>
                  <a:srgbClr val="1F4E79"/>
                </a:solidFill>
              </a:rPr>
            </a:br>
            <a:br>
              <a:rPr lang="en-US" b="1" dirty="0">
                <a:solidFill>
                  <a:srgbClr val="1F4E79"/>
                </a:solidFill>
              </a:rPr>
            </a:br>
            <a:br>
              <a:rPr lang="en-US" b="1" dirty="0">
                <a:solidFill>
                  <a:srgbClr val="1F4E79"/>
                </a:solidFill>
              </a:rPr>
            </a:br>
            <a:br>
              <a:rPr lang="en-US" b="1" dirty="0">
                <a:solidFill>
                  <a:srgbClr val="1F4E79"/>
                </a:solidFill>
              </a:rPr>
            </a:br>
            <a:endParaRPr lang="en-US" dirty="0">
              <a:solidFill>
                <a:schemeClr val="accent4"/>
              </a:solidFill>
              <a:latin typeface="Museo Sans Condensed" panose="02000000000000000000" pitchFamily="2" charset="0"/>
            </a:endParaRPr>
          </a:p>
        </p:txBody>
      </p:sp>
      <p:sp>
        <p:nvSpPr>
          <p:cNvPr id="9" name="Text Placeholder 8">
            <a:extLst>
              <a:ext uri="{FF2B5EF4-FFF2-40B4-BE49-F238E27FC236}">
                <a16:creationId xmlns:a16="http://schemas.microsoft.com/office/drawing/2014/main" id="{0A309D09-2937-4053-9CD6-3131EABB071E}"/>
              </a:ext>
            </a:extLst>
          </p:cNvPr>
          <p:cNvSpPr>
            <a:spLocks noGrp="1"/>
          </p:cNvSpPr>
          <p:nvPr>
            <p:ph type="body" sz="quarter" idx="11"/>
          </p:nvPr>
        </p:nvSpPr>
        <p:spPr>
          <a:xfrm>
            <a:off x="570322" y="4115648"/>
            <a:ext cx="6227064" cy="1216152"/>
          </a:xfrm>
        </p:spPr>
        <p:txBody>
          <a:bodyPr anchor="ctr">
            <a:normAutofit/>
          </a:bodyPr>
          <a:lstStyle/>
          <a:p>
            <a:r>
              <a:rPr lang="en-US" sz="2000" dirty="0">
                <a:latin typeface="Museo Sans Condensed" panose="02000000000000000000" pitchFamily="2" charset="0"/>
              </a:rPr>
              <a:t>Date: 2</a:t>
            </a:r>
            <a:r>
              <a:rPr lang="en-US" sz="2000" baseline="30000" dirty="0">
                <a:latin typeface="Museo Sans Condensed" panose="02000000000000000000" pitchFamily="2" charset="0"/>
              </a:rPr>
              <a:t>nd</a:t>
            </a:r>
            <a:r>
              <a:rPr lang="en-US" sz="2000" dirty="0">
                <a:latin typeface="Museo Sans Condensed" panose="02000000000000000000" pitchFamily="2" charset="0"/>
              </a:rPr>
              <a:t> September 2026</a:t>
            </a:r>
          </a:p>
          <a:p>
            <a:r>
              <a:rPr lang="en-US" sz="2000" dirty="0">
                <a:latin typeface="Museo Sans Condensed" panose="02000000000000000000" pitchFamily="2" charset="0"/>
              </a:rPr>
              <a:t>Caroline O’Brien, Staff Officer - Community Department</a:t>
            </a:r>
          </a:p>
        </p:txBody>
      </p:sp>
      <p:pic>
        <p:nvPicPr>
          <p:cNvPr id="11" name="Picture 10">
            <a:extLst>
              <a:ext uri="{FF2B5EF4-FFF2-40B4-BE49-F238E27FC236}">
                <a16:creationId xmlns:a16="http://schemas.microsoft.com/office/drawing/2014/main" id="{6941F0D3-A485-9FB8-D0A2-CF39D48C693A}"/>
              </a:ext>
            </a:extLst>
          </p:cNvPr>
          <p:cNvPicPr/>
          <p:nvPr/>
        </p:nvPicPr>
        <p:blipFill>
          <a:blip r:embed="rId3"/>
          <a:stretch>
            <a:fillRect/>
          </a:stretch>
        </p:blipFill>
        <p:spPr>
          <a:xfrm>
            <a:off x="570322" y="5579691"/>
            <a:ext cx="4850091" cy="967413"/>
          </a:xfrm>
          <a:prstGeom prst="rect">
            <a:avLst/>
          </a:prstGeom>
        </p:spPr>
      </p:pic>
      <p:sp>
        <p:nvSpPr>
          <p:cNvPr id="2" name="TextBox 1">
            <a:extLst>
              <a:ext uri="{FF2B5EF4-FFF2-40B4-BE49-F238E27FC236}">
                <a16:creationId xmlns:a16="http://schemas.microsoft.com/office/drawing/2014/main" id="{AFB1E5F9-2F74-49D9-D10E-5A7496A3CAE6}"/>
              </a:ext>
            </a:extLst>
          </p:cNvPr>
          <p:cNvSpPr txBox="1"/>
          <p:nvPr/>
        </p:nvSpPr>
        <p:spPr>
          <a:xfrm>
            <a:off x="1027611" y="1166949"/>
            <a:ext cx="5347063" cy="2585323"/>
          </a:xfrm>
          <a:prstGeom prst="rect">
            <a:avLst/>
          </a:prstGeom>
          <a:noFill/>
        </p:spPr>
        <p:txBody>
          <a:bodyPr wrap="square" rtlCol="0">
            <a:spAutoFit/>
          </a:bodyPr>
          <a:lstStyle/>
          <a:p>
            <a:pPr algn="ctr"/>
            <a:r>
              <a:rPr lang="en-US" sz="4800" b="1" dirty="0">
                <a:solidFill>
                  <a:schemeClr val="bg2"/>
                </a:solidFill>
                <a:latin typeface="Museo Sans Condensed" panose="02000000000000000000"/>
              </a:rPr>
              <a:t>Induction for New LCDC &amp; </a:t>
            </a:r>
            <a:endParaRPr lang="en-US" sz="4800" dirty="0">
              <a:solidFill>
                <a:schemeClr val="bg2"/>
              </a:solidFill>
              <a:latin typeface="Museo Sans Condensed" panose="02000000000000000000"/>
              <a:ea typeface="Calibri" panose="020F0502020204030204"/>
              <a:cs typeface="Calibri" panose="020F0502020204030204"/>
            </a:endParaRPr>
          </a:p>
          <a:p>
            <a:pPr algn="ctr"/>
            <a:r>
              <a:rPr lang="en-US" sz="4800" b="1" dirty="0">
                <a:solidFill>
                  <a:schemeClr val="bg2"/>
                </a:solidFill>
                <a:latin typeface="Museo Sans Condensed" panose="02000000000000000000"/>
              </a:rPr>
              <a:t>LAG Members</a:t>
            </a:r>
            <a:endParaRPr lang="en-US" sz="4800" dirty="0">
              <a:solidFill>
                <a:schemeClr val="bg2"/>
              </a:solidFill>
              <a:latin typeface="Museo Sans Condensed" panose="02000000000000000000"/>
              <a:ea typeface="Calibri"/>
              <a:cs typeface="Calibri"/>
            </a:endParaRPr>
          </a:p>
          <a:p>
            <a:endParaRPr lang="en-IE" dirty="0"/>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0518F-2E7F-041B-22CB-84635EDED36B}"/>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B2EAE076-E905-1B8E-965E-10425BA747D0}"/>
              </a:ext>
            </a:extLst>
          </p:cNvPr>
          <p:cNvSpPr>
            <a:spLocks noGrp="1"/>
          </p:cNvSpPr>
          <p:nvPr>
            <p:ph type="title"/>
          </p:nvPr>
        </p:nvSpPr>
        <p:spPr>
          <a:xfrm>
            <a:off x="960120" y="317814"/>
            <a:ext cx="10570464" cy="1700784"/>
          </a:xfrm>
        </p:spPr>
        <p:txBody>
          <a:bodyPr/>
          <a:lstStyle/>
          <a:p>
            <a:r>
              <a:rPr lang="en-US" sz="4400" b="1" dirty="0">
                <a:latin typeface="Museo Sans Condensed" panose="02000000000000000000" pitchFamily="2" charset="0"/>
              </a:rPr>
              <a:t>Agenda</a:t>
            </a:r>
            <a:endParaRPr lang="en-US" sz="4400" b="1" dirty="0"/>
          </a:p>
        </p:txBody>
      </p:sp>
      <p:sp>
        <p:nvSpPr>
          <p:cNvPr id="10" name="Content Placeholder 2">
            <a:extLst>
              <a:ext uri="{FF2B5EF4-FFF2-40B4-BE49-F238E27FC236}">
                <a16:creationId xmlns:a16="http://schemas.microsoft.com/office/drawing/2014/main" id="{45F36C7F-AA29-2E58-87C7-DEA453D5A766}"/>
              </a:ext>
            </a:extLst>
          </p:cNvPr>
          <p:cNvSpPr>
            <a:spLocks noGrp="1"/>
          </p:cNvSpPr>
          <p:nvPr>
            <p:ph sz="half" idx="2"/>
          </p:nvPr>
        </p:nvSpPr>
        <p:spPr>
          <a:xfrm>
            <a:off x="318781" y="2525487"/>
            <a:ext cx="5704513" cy="3548142"/>
          </a:xfrm>
        </p:spPr>
        <p:txBody>
          <a:bodyPr>
            <a:noAutofit/>
          </a:bodyPr>
          <a:lstStyle/>
          <a:p>
            <a:pPr marL="457200" indent="-457200">
              <a:lnSpc>
                <a:spcPct val="150000"/>
              </a:lnSpc>
              <a:buFont typeface="Arial" panose="020B0604020202020204" pitchFamily="34" charset="0"/>
              <a:buChar char="•"/>
            </a:pPr>
            <a:r>
              <a:rPr lang="en-GB" sz="1800" b="1" dirty="0">
                <a:latin typeface="Museo Sans Condensed" panose="02000000000000000000"/>
                <a:ea typeface="Calibri"/>
                <a:cs typeface="Calibri"/>
              </a:rPr>
              <a:t>The Local Community Development Committee (LCDC)</a:t>
            </a:r>
          </a:p>
          <a:p>
            <a:pPr marL="457200" indent="-457200">
              <a:lnSpc>
                <a:spcPct val="150000"/>
              </a:lnSpc>
              <a:buFont typeface="Arial" panose="020B0604020202020204" pitchFamily="34" charset="0"/>
              <a:buChar char="•"/>
            </a:pPr>
            <a:r>
              <a:rPr lang="en-GB" sz="1800" b="1" dirty="0">
                <a:latin typeface="Museo Sans Condensed" panose="02000000000000000000"/>
                <a:ea typeface="Open Sans"/>
                <a:cs typeface="Open Sans"/>
              </a:rPr>
              <a:t>The Local Economic and Community Plan (LECP)</a:t>
            </a:r>
            <a:r>
              <a:rPr lang="en-GB" sz="1800" b="1" dirty="0">
                <a:latin typeface="Museo Sans Condensed" panose="02000000000000000000"/>
                <a:ea typeface="Calibri"/>
                <a:cs typeface="Calibri"/>
              </a:rPr>
              <a:t> </a:t>
            </a:r>
          </a:p>
          <a:p>
            <a:pPr marL="457200" indent="-457200">
              <a:lnSpc>
                <a:spcPct val="150000"/>
              </a:lnSpc>
              <a:buFont typeface="Arial" panose="020B0604020202020204" pitchFamily="34" charset="0"/>
              <a:buChar char="•"/>
            </a:pPr>
            <a:r>
              <a:rPr lang="en-GB" sz="1800" b="1" dirty="0">
                <a:latin typeface="Museo Sans Condensed" panose="02000000000000000000"/>
                <a:ea typeface="Calibri"/>
                <a:cs typeface="Calibri"/>
              </a:rPr>
              <a:t>Members of the LCDC</a:t>
            </a:r>
          </a:p>
          <a:p>
            <a:pPr marL="457200" indent="-457200">
              <a:lnSpc>
                <a:spcPct val="150000"/>
              </a:lnSpc>
              <a:buFont typeface="Arial" panose="020B0604020202020204" pitchFamily="34" charset="0"/>
              <a:buChar char="•"/>
            </a:pPr>
            <a:r>
              <a:rPr lang="en-GB" sz="1800" b="1" dirty="0">
                <a:latin typeface="Museo Sans Condensed" panose="02000000000000000000"/>
                <a:ea typeface="Calibri"/>
                <a:cs typeface="Calibri"/>
              </a:rPr>
              <a:t>Purpose and Function of the LCDC</a:t>
            </a:r>
          </a:p>
          <a:p>
            <a:pPr marL="457200" indent="-457200">
              <a:lnSpc>
                <a:spcPct val="150000"/>
              </a:lnSpc>
              <a:buFont typeface="Arial" panose="020B0604020202020204" pitchFamily="34" charset="0"/>
              <a:buChar char="•"/>
            </a:pPr>
            <a:r>
              <a:rPr lang="en-GB" sz="1800" b="1" dirty="0">
                <a:latin typeface="Museo Sans Condensed" panose="02000000000000000000"/>
                <a:ea typeface="Calibri"/>
                <a:cs typeface="Calibri"/>
              </a:rPr>
              <a:t>Grants and Programmes</a:t>
            </a:r>
          </a:p>
          <a:p>
            <a:pPr marL="457200" indent="-457200">
              <a:lnSpc>
                <a:spcPct val="150000"/>
              </a:lnSpc>
              <a:buAutoNum type="arabicParenR"/>
            </a:pPr>
            <a:endParaRPr lang="en-GB" sz="1400" b="1" dirty="0">
              <a:latin typeface="Calibri"/>
              <a:ea typeface="Calibri"/>
              <a:cs typeface="Calibri"/>
            </a:endParaRPr>
          </a:p>
          <a:p>
            <a:endParaRPr lang="en-US" sz="1400" dirty="0"/>
          </a:p>
        </p:txBody>
      </p:sp>
      <p:pic>
        <p:nvPicPr>
          <p:cNvPr id="3" name="Picture 2">
            <a:extLst>
              <a:ext uri="{FF2B5EF4-FFF2-40B4-BE49-F238E27FC236}">
                <a16:creationId xmlns:a16="http://schemas.microsoft.com/office/drawing/2014/main" id="{CD1F84FF-4DBC-1AED-FD8C-B1FD18AA0BD6}"/>
              </a:ext>
            </a:extLst>
          </p:cNvPr>
          <p:cNvPicPr>
            <a:picLocks noChangeAspect="1"/>
          </p:cNvPicPr>
          <p:nvPr/>
        </p:nvPicPr>
        <p:blipFill>
          <a:blip r:embed="rId3"/>
          <a:stretch>
            <a:fillRect/>
          </a:stretch>
        </p:blipFill>
        <p:spPr>
          <a:xfrm>
            <a:off x="9575017" y="6296983"/>
            <a:ext cx="2416259" cy="481954"/>
          </a:xfrm>
          <a:prstGeom prst="rect">
            <a:avLst/>
          </a:prstGeom>
        </p:spPr>
      </p:pic>
      <p:sp>
        <p:nvSpPr>
          <p:cNvPr id="6" name="TextBox 5">
            <a:extLst>
              <a:ext uri="{FF2B5EF4-FFF2-40B4-BE49-F238E27FC236}">
                <a16:creationId xmlns:a16="http://schemas.microsoft.com/office/drawing/2014/main" id="{8116C236-BF0F-B30E-2594-75C899354000}"/>
              </a:ext>
            </a:extLst>
          </p:cNvPr>
          <p:cNvSpPr txBox="1"/>
          <p:nvPr/>
        </p:nvSpPr>
        <p:spPr>
          <a:xfrm>
            <a:off x="6375633" y="2398827"/>
            <a:ext cx="5497584" cy="3200235"/>
          </a:xfrm>
          <a:prstGeom prst="rect">
            <a:avLst/>
          </a:prstGeom>
          <a:noFill/>
        </p:spPr>
        <p:txBody>
          <a:bodyPr wrap="square">
            <a:spAutoFit/>
          </a:bodyPr>
          <a:lstStyle/>
          <a:p>
            <a:pPr marL="457200" indent="-457200">
              <a:lnSpc>
                <a:spcPct val="150000"/>
              </a:lnSpc>
              <a:buFont typeface="Arial" panose="020B0604020202020204" pitchFamily="34" charset="0"/>
              <a:buChar char="•"/>
            </a:pPr>
            <a:r>
              <a:rPr lang="en-GB" sz="1800" b="1" dirty="0">
                <a:latin typeface="Museo Sans Condensed" panose="02000000000000000000"/>
                <a:ea typeface="Calibri"/>
                <a:cs typeface="Calibri"/>
              </a:rPr>
              <a:t>The Leader Programme 2023 – 2027</a:t>
            </a:r>
          </a:p>
          <a:p>
            <a:pPr marL="457200" indent="-457200">
              <a:lnSpc>
                <a:spcPct val="200000"/>
              </a:lnSpc>
              <a:buFont typeface="Arial" panose="020B0604020202020204" pitchFamily="34" charset="0"/>
              <a:buChar char="•"/>
            </a:pPr>
            <a:r>
              <a:rPr lang="en-GB" sz="1800" b="1" dirty="0">
                <a:latin typeface="Museo Sans Condensed" panose="02000000000000000000"/>
                <a:ea typeface="Calibri"/>
                <a:cs typeface="Calibri"/>
              </a:rPr>
              <a:t>LEADER Programme Priorities</a:t>
            </a:r>
          </a:p>
          <a:p>
            <a:pPr marL="457200" indent="-457200">
              <a:lnSpc>
                <a:spcPct val="200000"/>
              </a:lnSpc>
              <a:buFont typeface="Arial" panose="020B0604020202020204" pitchFamily="34" charset="0"/>
              <a:buChar char="•"/>
            </a:pPr>
            <a:r>
              <a:rPr lang="en-GB" sz="1800" b="1" dirty="0">
                <a:latin typeface="Museo Sans Condensed" panose="02000000000000000000"/>
                <a:ea typeface="Calibri"/>
                <a:cs typeface="Calibri"/>
              </a:rPr>
              <a:t>LEADER and LAG Stakeholders 	</a:t>
            </a:r>
          </a:p>
          <a:p>
            <a:pPr marL="457200" indent="-457200">
              <a:lnSpc>
                <a:spcPct val="200000"/>
              </a:lnSpc>
              <a:buFont typeface="Arial" panose="020B0604020202020204" pitchFamily="34" charset="0"/>
              <a:buChar char="•"/>
            </a:pPr>
            <a:r>
              <a:rPr lang="en-GB" sz="1800" b="1" dirty="0">
                <a:latin typeface="Museo Sans Condensed" panose="02000000000000000000"/>
                <a:ea typeface="Calibri"/>
                <a:cs typeface="Calibri"/>
              </a:rPr>
              <a:t>Your Role as a LCDC &amp; LAG Committee Member</a:t>
            </a:r>
          </a:p>
          <a:p>
            <a:pPr marL="457200" indent="-457200">
              <a:lnSpc>
                <a:spcPct val="200000"/>
              </a:lnSpc>
              <a:buFont typeface="Arial" panose="020B0604020202020204" pitchFamily="34" charset="0"/>
              <a:buChar char="•"/>
            </a:pPr>
            <a:r>
              <a:rPr lang="en-GB" sz="1800" b="1" dirty="0">
                <a:latin typeface="Museo Sans Condensed" panose="02000000000000000000"/>
                <a:ea typeface="Calibri"/>
                <a:cs typeface="Calibri"/>
              </a:rPr>
              <a:t>Important Resources</a:t>
            </a:r>
          </a:p>
          <a:p>
            <a:pPr marL="457200" indent="-457200">
              <a:lnSpc>
                <a:spcPct val="200000"/>
              </a:lnSpc>
              <a:buFont typeface="Arial" panose="020B0604020202020204" pitchFamily="34" charset="0"/>
              <a:buChar char="•"/>
            </a:pPr>
            <a:r>
              <a:rPr lang="en-GB" b="1" dirty="0">
                <a:latin typeface="Museo Sans Condensed" panose="02000000000000000000"/>
                <a:ea typeface="Calibri"/>
                <a:cs typeface="Calibri"/>
              </a:rPr>
              <a:t>Q&amp;A</a:t>
            </a:r>
            <a:endParaRPr lang="en-GB" sz="1800" b="1" dirty="0">
              <a:latin typeface="Museo Sans Condensed" panose="02000000000000000000"/>
              <a:ea typeface="Calibri"/>
              <a:cs typeface="Calibri"/>
            </a:endParaRPr>
          </a:p>
        </p:txBody>
      </p:sp>
    </p:spTree>
    <p:extLst>
      <p:ext uri="{BB962C8B-B14F-4D97-AF65-F5344CB8AC3E}">
        <p14:creationId xmlns:p14="http://schemas.microsoft.com/office/powerpoint/2010/main" val="1813171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960120" y="317814"/>
            <a:ext cx="10570464" cy="1700784"/>
          </a:xfrm>
        </p:spPr>
        <p:txBody>
          <a:bodyPr>
            <a:noAutofit/>
          </a:bodyPr>
          <a:lstStyle/>
          <a:p>
            <a:r>
              <a:rPr lang="en-GB" b="1" dirty="0">
                <a:latin typeface="Museo Sans Condensed" panose="02000000000000000000"/>
                <a:ea typeface="Calibri"/>
                <a:cs typeface="Calibri"/>
              </a:rPr>
              <a:t>The Local Community Development Committee (LCDC)</a:t>
            </a:r>
            <a:endParaRPr lang="en-US" dirty="0">
              <a:latin typeface="Museo Sans Condensed" panose="02000000000000000000"/>
            </a:endParaRPr>
          </a:p>
        </p:txBody>
      </p:sp>
      <p:pic>
        <p:nvPicPr>
          <p:cNvPr id="8" name="Picture 7">
            <a:extLst>
              <a:ext uri="{FF2B5EF4-FFF2-40B4-BE49-F238E27FC236}">
                <a16:creationId xmlns:a16="http://schemas.microsoft.com/office/drawing/2014/main" id="{9636E35F-C5A0-AD0B-C688-3F5F4EB21D2F}"/>
              </a:ext>
            </a:extLst>
          </p:cNvPr>
          <p:cNvPicPr>
            <a:picLocks noChangeAspect="1"/>
          </p:cNvPicPr>
          <p:nvPr/>
        </p:nvPicPr>
        <p:blipFill>
          <a:blip r:embed="rId3"/>
          <a:stretch>
            <a:fillRect/>
          </a:stretch>
        </p:blipFill>
        <p:spPr>
          <a:xfrm>
            <a:off x="9537309" y="6168967"/>
            <a:ext cx="2416259" cy="481954"/>
          </a:xfrm>
          <a:prstGeom prst="rect">
            <a:avLst/>
          </a:prstGeom>
        </p:spPr>
      </p:pic>
      <p:sp>
        <p:nvSpPr>
          <p:cNvPr id="6" name="Content Placeholder 4">
            <a:extLst>
              <a:ext uri="{FF2B5EF4-FFF2-40B4-BE49-F238E27FC236}">
                <a16:creationId xmlns:a16="http://schemas.microsoft.com/office/drawing/2014/main" id="{29662C58-3E82-EEAF-4D0F-DE2CDC4C5EEF}"/>
              </a:ext>
            </a:extLst>
          </p:cNvPr>
          <p:cNvSpPr>
            <a:spLocks noGrp="1"/>
          </p:cNvSpPr>
          <p:nvPr>
            <p:ph sz="half" idx="2"/>
          </p:nvPr>
        </p:nvSpPr>
        <p:spPr>
          <a:xfrm>
            <a:off x="319314" y="2543765"/>
            <a:ext cx="11401925" cy="3398837"/>
          </a:xfrm>
        </p:spPr>
        <p:txBody>
          <a:bodyPr>
            <a:normAutofit fontScale="92500" lnSpcReduction="20000"/>
          </a:bodyPr>
          <a:lstStyle/>
          <a:p>
            <a:pPr marL="0" indent="0">
              <a:lnSpc>
                <a:spcPct val="170000"/>
              </a:lnSpc>
              <a:buNone/>
            </a:pPr>
            <a:r>
              <a:rPr lang="en-GB" sz="1900" b="1" dirty="0">
                <a:latin typeface="Museo Sans Condensed" panose="02000000000000000000"/>
                <a:ea typeface="Open Sans"/>
                <a:cs typeface="Open Sans"/>
              </a:rPr>
              <a:t>The Local Community Development Committee (LCDC) </a:t>
            </a:r>
            <a:r>
              <a:rPr lang="en-GB" sz="1900" dirty="0">
                <a:latin typeface="Museo Sans Condensed" panose="02000000000000000000"/>
                <a:ea typeface="Open Sans"/>
                <a:cs typeface="Open Sans"/>
              </a:rPr>
              <a:t>is a 19-member independent subcommittee of Waterford City and County Council responsible for coordinating, planning and overseeing local and community development funds in the area. </a:t>
            </a:r>
            <a:endParaRPr lang="en-US" sz="1900" dirty="0">
              <a:latin typeface="Museo Sans Condensed" panose="02000000000000000000"/>
              <a:ea typeface="Calibri"/>
              <a:cs typeface="Calibri"/>
            </a:endParaRPr>
          </a:p>
          <a:p>
            <a:pPr marL="0" indent="0">
              <a:lnSpc>
                <a:spcPct val="170000"/>
              </a:lnSpc>
              <a:buNone/>
            </a:pPr>
            <a:r>
              <a:rPr lang="en-GB" sz="1900" dirty="0">
                <a:latin typeface="Museo Sans Condensed" panose="02000000000000000000"/>
                <a:ea typeface="Open Sans"/>
                <a:cs typeface="Open Sans"/>
              </a:rPr>
              <a:t>It is responsible for </a:t>
            </a:r>
            <a:r>
              <a:rPr lang="en-GB" sz="1900" b="1" dirty="0">
                <a:latin typeface="Museo Sans Condensed" panose="02000000000000000000"/>
                <a:ea typeface="Open Sans"/>
                <a:cs typeface="Open Sans"/>
              </a:rPr>
              <a:t>public funded, community focused programmes </a:t>
            </a:r>
            <a:r>
              <a:rPr lang="en-GB" sz="1900" dirty="0">
                <a:latin typeface="Museo Sans Condensed" panose="02000000000000000000"/>
                <a:ea typeface="Open Sans"/>
                <a:cs typeface="Open Sans"/>
              </a:rPr>
              <a:t>which seek to develop the well-being of our community.  The purpose of the LCDC is to bring better coordination to the delivery of local economic and community development, bring together representatives from the area to make decisions on local issues, and develop the community elements identified in the </a:t>
            </a:r>
            <a:r>
              <a:rPr lang="en-GB" sz="1900" b="1" dirty="0">
                <a:latin typeface="Museo Sans Condensed" panose="02000000000000000000"/>
                <a:ea typeface="Open Sans"/>
                <a:cs typeface="Open Sans"/>
              </a:rPr>
              <a:t>Local Economic and Community Plan (LECP) LECP 2023-2029.</a:t>
            </a:r>
            <a:endParaRPr lang="en-GB" sz="1900" b="1" dirty="0">
              <a:latin typeface="Museo Sans Condensed" panose="02000000000000000000"/>
              <a:ea typeface="Calibri"/>
              <a:cs typeface="Calibri"/>
            </a:endParaRPr>
          </a:p>
          <a:p>
            <a:pPr marL="0" indent="0">
              <a:buNone/>
            </a:pPr>
            <a:endParaRPr lang="en-IE" dirty="0"/>
          </a:p>
        </p:txBody>
      </p:sp>
    </p:spTree>
    <p:extLst>
      <p:ext uri="{BB962C8B-B14F-4D97-AF65-F5344CB8AC3E}">
        <p14:creationId xmlns:p14="http://schemas.microsoft.com/office/powerpoint/2010/main" val="2988136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00917-71A9-0CAA-DA28-0D6AA1CD42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915051-A73B-8903-0EFC-D1C0E6D77983}"/>
              </a:ext>
            </a:extLst>
          </p:cNvPr>
          <p:cNvSpPr>
            <a:spLocks noGrp="1"/>
          </p:cNvSpPr>
          <p:nvPr>
            <p:ph type="title"/>
          </p:nvPr>
        </p:nvSpPr>
        <p:spPr>
          <a:xfrm>
            <a:off x="960120" y="317814"/>
            <a:ext cx="10570464" cy="1700784"/>
          </a:xfrm>
        </p:spPr>
        <p:txBody>
          <a:bodyPr>
            <a:noAutofit/>
          </a:bodyPr>
          <a:lstStyle/>
          <a:p>
            <a:pPr>
              <a:lnSpc>
                <a:spcPct val="100000"/>
              </a:lnSpc>
            </a:pPr>
            <a:r>
              <a:rPr lang="en-GB" b="1" dirty="0">
                <a:latin typeface="Museo Sans Condensed" panose="02000000000000000000"/>
                <a:ea typeface="Open Sans"/>
                <a:cs typeface="Open Sans"/>
              </a:rPr>
              <a:t>the Local Economic and Community Plan (LECP)</a:t>
            </a:r>
            <a:endParaRPr lang="en-GB" b="1" dirty="0">
              <a:latin typeface="Museo Sans Condensed" panose="02000000000000000000"/>
              <a:ea typeface="Calibri"/>
              <a:cs typeface="Calibri"/>
            </a:endParaRPr>
          </a:p>
        </p:txBody>
      </p:sp>
      <p:sp>
        <p:nvSpPr>
          <p:cNvPr id="4" name="Content Placeholder 3">
            <a:extLst>
              <a:ext uri="{FF2B5EF4-FFF2-40B4-BE49-F238E27FC236}">
                <a16:creationId xmlns:a16="http://schemas.microsoft.com/office/drawing/2014/main" id="{4EE09946-FE68-CBBE-D3D5-0EF939C15475}"/>
              </a:ext>
            </a:extLst>
          </p:cNvPr>
          <p:cNvSpPr>
            <a:spLocks noGrp="1"/>
          </p:cNvSpPr>
          <p:nvPr>
            <p:ph sz="half" idx="2"/>
          </p:nvPr>
        </p:nvSpPr>
        <p:spPr>
          <a:xfrm>
            <a:off x="996696" y="2770632"/>
            <a:ext cx="10707624" cy="3639312"/>
          </a:xfrm>
        </p:spPr>
        <p:txBody>
          <a:bodyPr vert="horz" lIns="91440" tIns="45720" rIns="91440" bIns="45720" rtlCol="0" anchor="t">
            <a:normAutofit/>
          </a:bodyPr>
          <a:lstStyle/>
          <a:p>
            <a:pPr marL="285750" indent="-228600">
              <a:lnSpc>
                <a:spcPct val="150000"/>
              </a:lnSpc>
              <a:spcAft>
                <a:spcPts val="600"/>
              </a:spcAft>
              <a:buSzPct val="100000"/>
            </a:pPr>
            <a:r>
              <a:rPr lang="en-US" sz="1800" dirty="0">
                <a:latin typeface="Museo Sans Condensed" panose="02000000000000000000"/>
              </a:rPr>
              <a:t>Six-year statutory framework for local economic and community development</a:t>
            </a:r>
          </a:p>
          <a:p>
            <a:pPr marL="285750" indent="-228600">
              <a:lnSpc>
                <a:spcPct val="150000"/>
              </a:lnSpc>
              <a:spcAft>
                <a:spcPts val="600"/>
              </a:spcAft>
              <a:buSzPct val="100000"/>
            </a:pPr>
            <a:r>
              <a:rPr lang="en-US" sz="1800" dirty="0">
                <a:latin typeface="Museo Sans Condensed" panose="02000000000000000000"/>
              </a:rPr>
              <a:t>Developed through consultation and stakeholder engagement</a:t>
            </a:r>
            <a:endParaRPr lang="en-US" sz="1800" dirty="0">
              <a:latin typeface="Museo Sans Condensed" panose="02000000000000000000"/>
              <a:ea typeface="Calibri"/>
              <a:cs typeface="Calibri"/>
            </a:endParaRPr>
          </a:p>
          <a:p>
            <a:pPr marL="285750" indent="-228600">
              <a:lnSpc>
                <a:spcPct val="150000"/>
              </a:lnSpc>
              <a:spcAft>
                <a:spcPts val="600"/>
              </a:spcAft>
              <a:buSzPct val="100000"/>
            </a:pPr>
            <a:r>
              <a:rPr lang="en-US" sz="1800" dirty="0">
                <a:latin typeface="Museo Sans Condensed" panose="02000000000000000000"/>
              </a:rPr>
              <a:t>Guides priorities, actions and resource alignment</a:t>
            </a:r>
            <a:endParaRPr lang="en-US" sz="1800" dirty="0">
              <a:latin typeface="Museo Sans Condensed" panose="02000000000000000000"/>
              <a:ea typeface="Calibri"/>
              <a:cs typeface="Calibri"/>
            </a:endParaRPr>
          </a:p>
          <a:p>
            <a:pPr marL="285750" indent="-228600">
              <a:lnSpc>
                <a:spcPct val="150000"/>
              </a:lnSpc>
              <a:spcAft>
                <a:spcPts val="600"/>
              </a:spcAft>
              <a:buSzPct val="100000"/>
            </a:pPr>
            <a:r>
              <a:rPr lang="en-US" sz="1800" dirty="0">
                <a:latin typeface="Museo Sans Condensed" panose="02000000000000000000"/>
              </a:rPr>
              <a:t>Members contribute strategic oversight and monitoring</a:t>
            </a:r>
            <a:endParaRPr lang="en-US" sz="1800" dirty="0">
              <a:latin typeface="Museo Sans Condensed" panose="02000000000000000000"/>
              <a:ea typeface="Calibri"/>
              <a:cs typeface="Calibri"/>
            </a:endParaRPr>
          </a:p>
          <a:p>
            <a:endParaRPr lang="en-US" sz="2400" dirty="0">
              <a:latin typeface="Museo Sans Condensed" panose="02000000000000000000" pitchFamily="2" charset="0"/>
            </a:endParaRPr>
          </a:p>
        </p:txBody>
      </p:sp>
      <p:pic>
        <p:nvPicPr>
          <p:cNvPr id="7" name="Picture 6">
            <a:extLst>
              <a:ext uri="{FF2B5EF4-FFF2-40B4-BE49-F238E27FC236}">
                <a16:creationId xmlns:a16="http://schemas.microsoft.com/office/drawing/2014/main" id="{B2F6D095-866A-DBA5-E501-B4335D4FA34D}"/>
              </a:ext>
            </a:extLst>
          </p:cNvPr>
          <p:cNvPicPr>
            <a:picLocks noChangeAspect="1"/>
          </p:cNvPicPr>
          <p:nvPr/>
        </p:nvPicPr>
        <p:blipFill>
          <a:blip r:embed="rId3"/>
          <a:stretch>
            <a:fillRect/>
          </a:stretch>
        </p:blipFill>
        <p:spPr>
          <a:xfrm>
            <a:off x="9669284" y="6239521"/>
            <a:ext cx="2416259" cy="481954"/>
          </a:xfrm>
          <a:prstGeom prst="rect">
            <a:avLst/>
          </a:prstGeom>
        </p:spPr>
      </p:pic>
    </p:spTree>
    <p:extLst>
      <p:ext uri="{BB962C8B-B14F-4D97-AF65-F5344CB8AC3E}">
        <p14:creationId xmlns:p14="http://schemas.microsoft.com/office/powerpoint/2010/main" val="1425662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773B4-B0AA-5245-FAA1-BE4148607B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8CA49C-D2AE-DAEA-337D-37D3D7129A9E}"/>
              </a:ext>
            </a:extLst>
          </p:cNvPr>
          <p:cNvSpPr>
            <a:spLocks noGrp="1"/>
          </p:cNvSpPr>
          <p:nvPr>
            <p:ph type="title"/>
          </p:nvPr>
        </p:nvSpPr>
        <p:spPr>
          <a:xfrm>
            <a:off x="960120" y="317814"/>
            <a:ext cx="10570464" cy="1700784"/>
          </a:xfrm>
        </p:spPr>
        <p:txBody>
          <a:bodyPr>
            <a:noAutofit/>
          </a:bodyPr>
          <a:lstStyle/>
          <a:p>
            <a:r>
              <a:rPr lang="en-US" b="1" dirty="0">
                <a:latin typeface="Museo Sans Condensed" panose="02000000000000000000" pitchFamily="2" charset="0"/>
              </a:rPr>
              <a:t>Members of the LCDC</a:t>
            </a:r>
          </a:p>
        </p:txBody>
      </p:sp>
      <p:sp>
        <p:nvSpPr>
          <p:cNvPr id="4" name="Content Placeholder 3">
            <a:extLst>
              <a:ext uri="{FF2B5EF4-FFF2-40B4-BE49-F238E27FC236}">
                <a16:creationId xmlns:a16="http://schemas.microsoft.com/office/drawing/2014/main" id="{FFA610C2-42DA-C3BA-CA97-7AFBF9989E7A}"/>
              </a:ext>
            </a:extLst>
          </p:cNvPr>
          <p:cNvSpPr>
            <a:spLocks noGrp="1"/>
          </p:cNvSpPr>
          <p:nvPr>
            <p:ph sz="half" idx="2"/>
          </p:nvPr>
        </p:nvSpPr>
        <p:spPr>
          <a:xfrm>
            <a:off x="522514" y="2525486"/>
            <a:ext cx="11364686" cy="3884458"/>
          </a:xfrm>
        </p:spPr>
        <p:txBody>
          <a:bodyPr vert="horz" lIns="91440" tIns="45720" rIns="91440" bIns="45720" rtlCol="0" anchor="t">
            <a:normAutofit fontScale="92500" lnSpcReduction="20000"/>
          </a:bodyPr>
          <a:lstStyle/>
          <a:p>
            <a:pPr marL="0" indent="0">
              <a:lnSpc>
                <a:spcPct val="150000"/>
              </a:lnSpc>
              <a:buNone/>
            </a:pPr>
            <a:r>
              <a:rPr lang="en-GB" sz="1900" dirty="0">
                <a:latin typeface="Museo Sans Condensed" panose="02000000000000000000"/>
                <a:ea typeface="Calibri"/>
                <a:cs typeface="Calibri"/>
              </a:rPr>
              <a:t>The LCDC is made up of:</a:t>
            </a:r>
          </a:p>
          <a:p>
            <a:pPr marL="571500" indent="-285750">
              <a:lnSpc>
                <a:spcPct val="150000"/>
              </a:lnSpc>
              <a:buFont typeface="Arial"/>
              <a:buChar char="•"/>
            </a:pPr>
            <a:r>
              <a:rPr lang="en-GB" sz="1900" dirty="0">
                <a:latin typeface="Museo Sans Condensed" panose="02000000000000000000"/>
                <a:ea typeface="Calibri"/>
                <a:cs typeface="Calibri"/>
              </a:rPr>
              <a:t>Members of the local authority</a:t>
            </a:r>
          </a:p>
          <a:p>
            <a:pPr marL="571500" indent="-285750">
              <a:lnSpc>
                <a:spcPct val="150000"/>
              </a:lnSpc>
              <a:buFont typeface="Arial"/>
              <a:buChar char="•"/>
            </a:pPr>
            <a:r>
              <a:rPr lang="en-GB" sz="1900" dirty="0">
                <a:latin typeface="Museo Sans Condensed" panose="02000000000000000000"/>
                <a:ea typeface="Calibri"/>
                <a:cs typeface="Calibri"/>
              </a:rPr>
              <a:t>Local authority staff</a:t>
            </a:r>
          </a:p>
          <a:p>
            <a:pPr marL="571500" indent="-285750">
              <a:lnSpc>
                <a:spcPct val="150000"/>
              </a:lnSpc>
              <a:buFont typeface="Arial"/>
              <a:buChar char="•"/>
            </a:pPr>
            <a:r>
              <a:rPr lang="en-GB" sz="1900" dirty="0">
                <a:latin typeface="Museo Sans Condensed" panose="02000000000000000000"/>
                <a:ea typeface="Calibri"/>
                <a:cs typeface="Calibri"/>
              </a:rPr>
              <a:t>People from public bodies who provide funding to the area</a:t>
            </a:r>
          </a:p>
          <a:p>
            <a:pPr marL="571500" indent="-285750">
              <a:lnSpc>
                <a:spcPct val="150000"/>
              </a:lnSpc>
              <a:buFont typeface="Arial"/>
              <a:buChar char="•"/>
            </a:pPr>
            <a:r>
              <a:rPr lang="en-GB" sz="1900" dirty="0">
                <a:latin typeface="Museo Sans Condensed" panose="02000000000000000000"/>
                <a:ea typeface="Calibri"/>
                <a:cs typeface="Calibri"/>
              </a:rPr>
              <a:t>People from local community interest groups</a:t>
            </a:r>
          </a:p>
          <a:p>
            <a:pPr marL="571500" indent="-285750">
              <a:lnSpc>
                <a:spcPct val="150000"/>
              </a:lnSpc>
              <a:buFont typeface="Arial"/>
              <a:buChar char="•"/>
            </a:pPr>
            <a:r>
              <a:rPr lang="en-GB" sz="1900" dirty="0">
                <a:latin typeface="Museo Sans Condensed" panose="02000000000000000000"/>
                <a:ea typeface="Calibri"/>
                <a:cs typeface="Calibri"/>
              </a:rPr>
              <a:t>People from the local community (nominated through Public Participation Networks)</a:t>
            </a:r>
          </a:p>
          <a:p>
            <a:pPr marL="571500" indent="-285750">
              <a:lnSpc>
                <a:spcPct val="150000"/>
              </a:lnSpc>
              <a:buFont typeface="Arial"/>
              <a:buChar char="•"/>
            </a:pPr>
            <a:r>
              <a:rPr lang="en-GB" sz="1900" dirty="0">
                <a:latin typeface="Museo Sans Condensed" panose="02000000000000000000"/>
                <a:ea typeface="Calibri"/>
                <a:cs typeface="Calibri"/>
              </a:rPr>
              <a:t>People from publicly funded/supported local development groups</a:t>
            </a:r>
          </a:p>
          <a:p>
            <a:endParaRPr lang="en-US" sz="2400" dirty="0">
              <a:latin typeface="Museo Sans Condensed" panose="02000000000000000000" pitchFamily="2" charset="0"/>
            </a:endParaRPr>
          </a:p>
        </p:txBody>
      </p:sp>
      <p:pic>
        <p:nvPicPr>
          <p:cNvPr id="8" name="Picture 7">
            <a:extLst>
              <a:ext uri="{FF2B5EF4-FFF2-40B4-BE49-F238E27FC236}">
                <a16:creationId xmlns:a16="http://schemas.microsoft.com/office/drawing/2014/main" id="{335DC76F-82C9-85AD-70CC-1C6DF19F43F5}"/>
              </a:ext>
            </a:extLst>
          </p:cNvPr>
          <p:cNvPicPr>
            <a:picLocks noChangeAspect="1"/>
          </p:cNvPicPr>
          <p:nvPr/>
        </p:nvPicPr>
        <p:blipFill>
          <a:blip r:embed="rId3"/>
          <a:stretch>
            <a:fillRect/>
          </a:stretch>
        </p:blipFill>
        <p:spPr>
          <a:xfrm>
            <a:off x="9537309" y="6168967"/>
            <a:ext cx="2416259" cy="481954"/>
          </a:xfrm>
          <a:prstGeom prst="rect">
            <a:avLst/>
          </a:prstGeom>
        </p:spPr>
      </p:pic>
    </p:spTree>
    <p:extLst>
      <p:ext uri="{BB962C8B-B14F-4D97-AF65-F5344CB8AC3E}">
        <p14:creationId xmlns:p14="http://schemas.microsoft.com/office/powerpoint/2010/main" val="246243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B8BB2-E788-F7B8-6102-C68E4E4633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705AE8-89A3-AB75-0047-4DE89ED7FE11}"/>
              </a:ext>
            </a:extLst>
          </p:cNvPr>
          <p:cNvSpPr>
            <a:spLocks noGrp="1"/>
          </p:cNvSpPr>
          <p:nvPr>
            <p:ph type="title"/>
          </p:nvPr>
        </p:nvSpPr>
        <p:spPr>
          <a:xfrm>
            <a:off x="960120" y="317814"/>
            <a:ext cx="10570464" cy="1700784"/>
          </a:xfrm>
        </p:spPr>
        <p:txBody>
          <a:bodyPr>
            <a:noAutofit/>
          </a:bodyPr>
          <a:lstStyle/>
          <a:p>
            <a:br>
              <a:rPr lang="en-US" b="1" dirty="0">
                <a:solidFill>
                  <a:srgbClr val="002060"/>
                </a:solidFill>
                <a:latin typeface="Museo Sans Condensed" panose="02000000000000000000" pitchFamily="2" charset="0"/>
                <a:ea typeface="Calibri"/>
                <a:cs typeface="Calibri"/>
              </a:rPr>
            </a:br>
            <a:r>
              <a:rPr lang="en-GB" b="1" dirty="0">
                <a:latin typeface="Museo Sans Condensed" panose="02000000000000000000"/>
                <a:ea typeface="Calibri"/>
                <a:cs typeface="Calibri"/>
              </a:rPr>
              <a:t>Purpose and Function of the LCDC</a:t>
            </a:r>
            <a:br>
              <a:rPr lang="en-US" b="1" dirty="0">
                <a:latin typeface="Museo Sans Condensed" panose="02000000000000000000"/>
                <a:ea typeface="Calibri" panose="020F0502020204030204"/>
                <a:cs typeface="Calibri" panose="020F0502020204030204"/>
              </a:rPr>
            </a:br>
            <a:endParaRPr lang="en-US" b="1" dirty="0">
              <a:latin typeface="Museo Sans Condensed" panose="02000000000000000000"/>
            </a:endParaRPr>
          </a:p>
        </p:txBody>
      </p:sp>
      <p:sp>
        <p:nvSpPr>
          <p:cNvPr id="4" name="Content Placeholder 3">
            <a:extLst>
              <a:ext uri="{FF2B5EF4-FFF2-40B4-BE49-F238E27FC236}">
                <a16:creationId xmlns:a16="http://schemas.microsoft.com/office/drawing/2014/main" id="{8D8B7749-BC01-078B-7A55-CB010D1E5167}"/>
              </a:ext>
            </a:extLst>
          </p:cNvPr>
          <p:cNvSpPr>
            <a:spLocks noGrp="1"/>
          </p:cNvSpPr>
          <p:nvPr>
            <p:ph sz="half" idx="2"/>
          </p:nvPr>
        </p:nvSpPr>
        <p:spPr>
          <a:xfrm>
            <a:off x="238432" y="2325189"/>
            <a:ext cx="11715136" cy="4325731"/>
          </a:xfrm>
        </p:spPr>
        <p:txBody>
          <a:bodyPr vert="horz" lIns="91440" tIns="45720" rIns="91440" bIns="45720" rtlCol="0" anchor="t">
            <a:normAutofit fontScale="25000" lnSpcReduction="20000"/>
          </a:bodyPr>
          <a:lstStyle/>
          <a:p>
            <a:pPr marL="571500" indent="-285750">
              <a:lnSpc>
                <a:spcPct val="170000"/>
              </a:lnSpc>
              <a:buFont typeface="Arial"/>
              <a:buChar char="•"/>
            </a:pPr>
            <a:r>
              <a:rPr lang="en-GB" sz="6400" dirty="0">
                <a:latin typeface="Museo Sans Condensed" panose="02000000000000000000"/>
                <a:ea typeface="Calibri"/>
                <a:cs typeface="Calibri"/>
              </a:rPr>
              <a:t>Co-ordinating, planning and overseeing local and community development funding</a:t>
            </a:r>
          </a:p>
          <a:p>
            <a:pPr marL="571500" indent="-285750">
              <a:lnSpc>
                <a:spcPct val="170000"/>
              </a:lnSpc>
              <a:buFont typeface="Arial"/>
              <a:buChar char="•"/>
            </a:pPr>
            <a:r>
              <a:rPr lang="en-GB" sz="6400" dirty="0">
                <a:latin typeface="Museo Sans Condensed" panose="02000000000000000000"/>
                <a:ea typeface="Calibri"/>
                <a:cs typeface="Calibri"/>
              </a:rPr>
              <a:t>Bringing a more joined-up approach to the running of local and community development programmes and interventions</a:t>
            </a:r>
          </a:p>
          <a:p>
            <a:pPr marL="571500" indent="-285750">
              <a:lnSpc>
                <a:spcPct val="170000"/>
              </a:lnSpc>
              <a:buFont typeface="Arial"/>
              <a:buChar char="•"/>
            </a:pPr>
            <a:r>
              <a:rPr lang="en-GB" sz="6400" dirty="0">
                <a:latin typeface="Museo Sans Condensed" panose="02000000000000000000"/>
                <a:ea typeface="Calibri"/>
                <a:cs typeface="Calibri"/>
              </a:rPr>
              <a:t>Pursuing an integrated approach to local community-based services across providers and delivery structures</a:t>
            </a:r>
          </a:p>
          <a:p>
            <a:pPr marL="571500" indent="-285750">
              <a:lnSpc>
                <a:spcPct val="170000"/>
              </a:lnSpc>
              <a:buFont typeface="Arial"/>
              <a:buChar char="•"/>
            </a:pPr>
            <a:r>
              <a:rPr lang="en-GB" sz="6400" dirty="0">
                <a:latin typeface="Museo Sans Condensed" panose="02000000000000000000"/>
                <a:ea typeface="Calibri"/>
                <a:cs typeface="Calibri"/>
              </a:rPr>
              <a:t>Promoting meaningful citizen and community engagement in the planning and evaluation of development programmes</a:t>
            </a:r>
          </a:p>
          <a:p>
            <a:pPr marL="571500" indent="-285750">
              <a:lnSpc>
                <a:spcPct val="170000"/>
              </a:lnSpc>
              <a:buFont typeface="Arial"/>
              <a:buChar char="•"/>
            </a:pPr>
            <a:r>
              <a:rPr lang="en-GB" sz="6400" dirty="0">
                <a:latin typeface="Museo Sans Condensed" panose="02000000000000000000"/>
                <a:ea typeface="Calibri"/>
                <a:cs typeface="Calibri"/>
              </a:rPr>
              <a:t>Overseeing the costs and administration of local and community development programmes and delivery structures</a:t>
            </a:r>
          </a:p>
          <a:p>
            <a:pPr marL="571500" indent="-285750">
              <a:lnSpc>
                <a:spcPct val="170000"/>
              </a:lnSpc>
              <a:buFont typeface="Arial"/>
              <a:buChar char="•"/>
            </a:pPr>
            <a:r>
              <a:rPr lang="en-GB" sz="6400" dirty="0">
                <a:latin typeface="Museo Sans Condensed" panose="02000000000000000000"/>
                <a:ea typeface="Calibri"/>
                <a:cs typeface="Calibri"/>
              </a:rPr>
              <a:t>Matching resources to priorities and pursuing opportunities for additional funding for the area</a:t>
            </a:r>
          </a:p>
          <a:p>
            <a:pPr marL="571500" indent="-285750">
              <a:lnSpc>
                <a:spcPct val="170000"/>
              </a:lnSpc>
              <a:buFont typeface="Arial"/>
              <a:buChar char="•"/>
            </a:pPr>
            <a:r>
              <a:rPr lang="en-GB" sz="6400" dirty="0">
                <a:latin typeface="Museo Sans Condensed" panose="02000000000000000000"/>
                <a:ea typeface="Calibri"/>
                <a:cs typeface="Calibri"/>
              </a:rPr>
              <a:t>Ensuring better value for money in the management and delivery of programmes</a:t>
            </a:r>
          </a:p>
          <a:p>
            <a:endParaRPr lang="en-US" sz="2400" dirty="0">
              <a:latin typeface="Museo Sans Condensed" panose="02000000000000000000" pitchFamily="2" charset="0"/>
            </a:endParaRPr>
          </a:p>
        </p:txBody>
      </p:sp>
      <p:pic>
        <p:nvPicPr>
          <p:cNvPr id="8" name="Picture 7">
            <a:extLst>
              <a:ext uri="{FF2B5EF4-FFF2-40B4-BE49-F238E27FC236}">
                <a16:creationId xmlns:a16="http://schemas.microsoft.com/office/drawing/2014/main" id="{E2E66D4C-E08D-93BA-742C-1486EAE674C3}"/>
              </a:ext>
            </a:extLst>
          </p:cNvPr>
          <p:cNvPicPr>
            <a:picLocks noChangeAspect="1"/>
          </p:cNvPicPr>
          <p:nvPr/>
        </p:nvPicPr>
        <p:blipFill>
          <a:blip r:embed="rId3"/>
          <a:stretch>
            <a:fillRect/>
          </a:stretch>
        </p:blipFill>
        <p:spPr>
          <a:xfrm>
            <a:off x="9537309" y="6168967"/>
            <a:ext cx="2416259" cy="481954"/>
          </a:xfrm>
          <a:prstGeom prst="rect">
            <a:avLst/>
          </a:prstGeom>
        </p:spPr>
      </p:pic>
    </p:spTree>
    <p:extLst>
      <p:ext uri="{BB962C8B-B14F-4D97-AF65-F5344CB8AC3E}">
        <p14:creationId xmlns:p14="http://schemas.microsoft.com/office/powerpoint/2010/main" val="99717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79394-26F3-E4DB-E914-9F61D4B0F7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6F8D13-3399-D069-1DBA-24012CFBAA5F}"/>
              </a:ext>
            </a:extLst>
          </p:cNvPr>
          <p:cNvSpPr>
            <a:spLocks noGrp="1"/>
          </p:cNvSpPr>
          <p:nvPr>
            <p:ph type="title"/>
          </p:nvPr>
        </p:nvSpPr>
        <p:spPr>
          <a:xfrm>
            <a:off x="960120" y="317814"/>
            <a:ext cx="10570464" cy="1700784"/>
          </a:xfrm>
        </p:spPr>
        <p:txBody>
          <a:bodyPr>
            <a:noAutofit/>
          </a:bodyPr>
          <a:lstStyle/>
          <a:p>
            <a:r>
              <a:rPr lang="en-US" b="1" dirty="0">
                <a:latin typeface="Museo Sans Condensed" panose="02000000000000000000" pitchFamily="2" charset="0"/>
              </a:rPr>
              <a:t>Grants &amp; Programmes</a:t>
            </a:r>
          </a:p>
        </p:txBody>
      </p:sp>
      <p:sp>
        <p:nvSpPr>
          <p:cNvPr id="4" name="Content Placeholder 3">
            <a:extLst>
              <a:ext uri="{FF2B5EF4-FFF2-40B4-BE49-F238E27FC236}">
                <a16:creationId xmlns:a16="http://schemas.microsoft.com/office/drawing/2014/main" id="{7843FB2B-5C7B-7348-2493-A8647A93FCD4}"/>
              </a:ext>
            </a:extLst>
          </p:cNvPr>
          <p:cNvSpPr>
            <a:spLocks noGrp="1"/>
          </p:cNvSpPr>
          <p:nvPr>
            <p:ph sz="half" idx="2"/>
          </p:nvPr>
        </p:nvSpPr>
        <p:spPr>
          <a:xfrm>
            <a:off x="1112520" y="2529655"/>
            <a:ext cx="10570464" cy="3639312"/>
          </a:xfrm>
        </p:spPr>
        <p:txBody>
          <a:bodyPr vert="horz" lIns="91440" tIns="45720" rIns="91440" bIns="45720" rtlCol="0" anchor="t">
            <a:normAutofit/>
          </a:bodyPr>
          <a:lstStyle/>
          <a:p>
            <a:pPr marL="571500" indent="-285750">
              <a:lnSpc>
                <a:spcPct val="150000"/>
              </a:lnSpc>
              <a:buFont typeface="Arial"/>
              <a:buChar char="•"/>
            </a:pPr>
            <a:r>
              <a:rPr lang="en-GB" sz="1800" dirty="0">
                <a:latin typeface="Museo Sans Condensed" panose="02000000000000000000"/>
                <a:ea typeface="Calibri"/>
                <a:cs typeface="Calibri"/>
              </a:rPr>
              <a:t>LEP – Local Enhancement Programme</a:t>
            </a:r>
          </a:p>
          <a:p>
            <a:pPr marL="571500" indent="-285750">
              <a:lnSpc>
                <a:spcPct val="150000"/>
              </a:lnSpc>
              <a:buFont typeface="Arial"/>
              <a:buChar char="•"/>
            </a:pPr>
            <a:r>
              <a:rPr lang="en-GB" sz="1800" dirty="0">
                <a:latin typeface="Museo Sans Condensed" panose="02000000000000000000"/>
                <a:ea typeface="Calibri"/>
                <a:cs typeface="Calibri"/>
              </a:rPr>
              <a:t>SICAP – Social Inclusion and Community Activation Programme (SICAP)</a:t>
            </a:r>
          </a:p>
          <a:p>
            <a:pPr marL="571500" indent="-285750">
              <a:lnSpc>
                <a:spcPct val="150000"/>
              </a:lnSpc>
              <a:buFont typeface="Arial"/>
              <a:buChar char="•"/>
            </a:pPr>
            <a:r>
              <a:rPr lang="en-GB" sz="1800" dirty="0">
                <a:latin typeface="Museo Sans Condensed" panose="02000000000000000000"/>
                <a:ea typeface="Calibri"/>
                <a:cs typeface="Calibri"/>
              </a:rPr>
              <a:t>Skills Enhancement (a sub committee of the LCDC)</a:t>
            </a:r>
          </a:p>
          <a:p>
            <a:pPr marL="571500" indent="-285750">
              <a:lnSpc>
                <a:spcPct val="150000"/>
              </a:lnSpc>
              <a:buFont typeface="Arial"/>
              <a:buChar char="•"/>
            </a:pPr>
            <a:r>
              <a:rPr lang="en-GB" sz="1800" dirty="0" err="1">
                <a:latin typeface="Museo Sans Condensed" panose="02000000000000000000"/>
                <a:ea typeface="Calibri"/>
                <a:cs typeface="Calibri"/>
              </a:rPr>
              <a:t>Sláintecare</a:t>
            </a:r>
            <a:r>
              <a:rPr lang="en-GB" sz="1800" dirty="0">
                <a:latin typeface="Museo Sans Condensed" panose="02000000000000000000"/>
                <a:ea typeface="Calibri"/>
                <a:cs typeface="Calibri"/>
              </a:rPr>
              <a:t> Healthy Communities</a:t>
            </a:r>
          </a:p>
          <a:p>
            <a:pPr marL="571500" indent="-285750">
              <a:lnSpc>
                <a:spcPct val="150000"/>
              </a:lnSpc>
              <a:buFont typeface="Arial"/>
              <a:buChar char="•"/>
            </a:pPr>
            <a:r>
              <a:rPr lang="en-GB" sz="1800" dirty="0">
                <a:latin typeface="Museo Sans Condensed" panose="02000000000000000000"/>
                <a:ea typeface="Calibri"/>
                <a:cs typeface="Calibri"/>
              </a:rPr>
              <a:t>Healthy Ireland</a:t>
            </a:r>
          </a:p>
          <a:p>
            <a:endParaRPr lang="en-US" sz="2400" dirty="0">
              <a:latin typeface="Museo Sans Condensed" panose="02000000000000000000" pitchFamily="2" charset="0"/>
            </a:endParaRPr>
          </a:p>
        </p:txBody>
      </p:sp>
      <p:pic>
        <p:nvPicPr>
          <p:cNvPr id="8" name="Picture 7">
            <a:extLst>
              <a:ext uri="{FF2B5EF4-FFF2-40B4-BE49-F238E27FC236}">
                <a16:creationId xmlns:a16="http://schemas.microsoft.com/office/drawing/2014/main" id="{552A0B77-EDBB-D970-9916-2964E4A12271}"/>
              </a:ext>
            </a:extLst>
          </p:cNvPr>
          <p:cNvPicPr>
            <a:picLocks noChangeAspect="1"/>
          </p:cNvPicPr>
          <p:nvPr/>
        </p:nvPicPr>
        <p:blipFill>
          <a:blip r:embed="rId3"/>
          <a:stretch>
            <a:fillRect/>
          </a:stretch>
        </p:blipFill>
        <p:spPr>
          <a:xfrm>
            <a:off x="9537309" y="6168967"/>
            <a:ext cx="2416259" cy="481954"/>
          </a:xfrm>
          <a:prstGeom prst="rect">
            <a:avLst/>
          </a:prstGeom>
        </p:spPr>
      </p:pic>
    </p:spTree>
    <p:extLst>
      <p:ext uri="{BB962C8B-B14F-4D97-AF65-F5344CB8AC3E}">
        <p14:creationId xmlns:p14="http://schemas.microsoft.com/office/powerpoint/2010/main" val="3740689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6E657-5E25-208E-321B-D53314C915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2EFDC3-9CE5-6E69-504A-6A901FB8F0EF}"/>
              </a:ext>
            </a:extLst>
          </p:cNvPr>
          <p:cNvSpPr>
            <a:spLocks noGrp="1"/>
          </p:cNvSpPr>
          <p:nvPr>
            <p:ph type="title"/>
          </p:nvPr>
        </p:nvSpPr>
        <p:spPr>
          <a:xfrm>
            <a:off x="960120" y="317814"/>
            <a:ext cx="10570464" cy="1700784"/>
          </a:xfrm>
        </p:spPr>
        <p:txBody>
          <a:bodyPr>
            <a:noAutofit/>
          </a:bodyPr>
          <a:lstStyle/>
          <a:p>
            <a:br>
              <a:rPr lang="en-GB" b="1" dirty="0">
                <a:solidFill>
                  <a:srgbClr val="002060"/>
                </a:solidFill>
                <a:ea typeface="Calibri"/>
                <a:cs typeface="Calibri"/>
              </a:rPr>
            </a:br>
            <a:r>
              <a:rPr lang="en-GB" b="1" dirty="0">
                <a:latin typeface="Museo Sans Condensed" panose="02000000000000000000"/>
                <a:ea typeface="Calibri"/>
                <a:cs typeface="Calibri"/>
              </a:rPr>
              <a:t>The Leader Programme </a:t>
            </a:r>
            <a:br>
              <a:rPr lang="en-GB" b="1" dirty="0">
                <a:latin typeface="Museo Sans Condensed" panose="02000000000000000000"/>
                <a:ea typeface="Calibri"/>
                <a:cs typeface="Calibri"/>
              </a:rPr>
            </a:br>
            <a:r>
              <a:rPr lang="en-GB" b="1" dirty="0">
                <a:latin typeface="Museo Sans Condensed" panose="02000000000000000000"/>
                <a:ea typeface="Calibri"/>
                <a:cs typeface="Calibri"/>
              </a:rPr>
              <a:t>2023 – 2027</a:t>
            </a:r>
            <a:br>
              <a:rPr lang="en-US" b="1" dirty="0">
                <a:solidFill>
                  <a:srgbClr val="002060"/>
                </a:solidFill>
                <a:ea typeface="Calibri"/>
                <a:cs typeface="Calibri"/>
              </a:rPr>
            </a:br>
            <a:endParaRPr lang="en-US" dirty="0">
              <a:latin typeface="Museo Sans Condensed" panose="02000000000000000000" pitchFamily="2" charset="0"/>
            </a:endParaRPr>
          </a:p>
        </p:txBody>
      </p:sp>
      <p:sp>
        <p:nvSpPr>
          <p:cNvPr id="4" name="Content Placeholder 3">
            <a:extLst>
              <a:ext uri="{FF2B5EF4-FFF2-40B4-BE49-F238E27FC236}">
                <a16:creationId xmlns:a16="http://schemas.microsoft.com/office/drawing/2014/main" id="{38F2733F-6ED7-A233-890C-93B1EEB4136D}"/>
              </a:ext>
            </a:extLst>
          </p:cNvPr>
          <p:cNvSpPr>
            <a:spLocks noGrp="1"/>
          </p:cNvSpPr>
          <p:nvPr>
            <p:ph sz="half" idx="2"/>
          </p:nvPr>
        </p:nvSpPr>
        <p:spPr>
          <a:xfrm>
            <a:off x="900332" y="2441541"/>
            <a:ext cx="10993448" cy="4209379"/>
          </a:xfrm>
        </p:spPr>
        <p:txBody>
          <a:bodyPr vert="horz" lIns="91440" tIns="45720" rIns="91440" bIns="45720" rtlCol="0" anchor="t">
            <a:normAutofit fontScale="85000" lnSpcReduction="20000"/>
          </a:bodyPr>
          <a:lstStyle/>
          <a:p>
            <a:pPr marL="0" indent="0" algn="just">
              <a:lnSpc>
                <a:spcPct val="160000"/>
              </a:lnSpc>
              <a:buNone/>
            </a:pPr>
            <a:r>
              <a:rPr lang="en-GB" sz="1900" b="1" dirty="0">
                <a:latin typeface="Museo Sans Condensed" panose="02000000000000000000"/>
                <a:ea typeface="Calibri"/>
                <a:cs typeface="Calibri"/>
              </a:rPr>
              <a:t>The Department of Rural and Community Development and the Gaeltacht (DRCDG) </a:t>
            </a:r>
            <a:r>
              <a:rPr lang="en-GB" sz="1900" dirty="0">
                <a:latin typeface="Museo Sans Condensed" panose="02000000000000000000"/>
                <a:ea typeface="Calibri"/>
                <a:cs typeface="Calibri"/>
              </a:rPr>
              <a:t>is the government department with responsibility for the </a:t>
            </a:r>
            <a:r>
              <a:rPr lang="en-GB" sz="1900" b="1" dirty="0">
                <a:latin typeface="Museo Sans Condensed" panose="02000000000000000000"/>
                <a:ea typeface="Calibri"/>
                <a:cs typeface="Calibri"/>
              </a:rPr>
              <a:t>Rural Development Programme. </a:t>
            </a:r>
          </a:p>
          <a:p>
            <a:pPr marL="0" indent="0" algn="just">
              <a:lnSpc>
                <a:spcPct val="160000"/>
              </a:lnSpc>
              <a:buNone/>
            </a:pPr>
            <a:endParaRPr lang="en-GB" sz="1900" b="1" dirty="0">
              <a:latin typeface="Museo Sans Condensed" panose="02000000000000000000"/>
              <a:ea typeface="Calibri"/>
              <a:cs typeface="Calibri"/>
            </a:endParaRPr>
          </a:p>
          <a:p>
            <a:pPr marL="0" lvl="0" indent="0">
              <a:lnSpc>
                <a:spcPct val="160000"/>
              </a:lnSpc>
              <a:spcBef>
                <a:spcPts val="0"/>
              </a:spcBef>
              <a:spcAft>
                <a:spcPts val="0"/>
              </a:spcAft>
              <a:buNone/>
              <a:defRPr/>
            </a:pPr>
            <a:r>
              <a:rPr lang="en-IE" sz="1900" b="1" dirty="0">
                <a:latin typeface="Museo Sans Condensed" panose="02000000000000000000"/>
              </a:rPr>
              <a:t>The Leader Programme is a key component of the EU's Rural Development Programme (RDP)</a:t>
            </a:r>
            <a:r>
              <a:rPr lang="en-IE" sz="1900" dirty="0">
                <a:latin typeface="Museo Sans Condensed" panose="02000000000000000000"/>
              </a:rPr>
              <a:t> under the Common Agricultural Policy (CAP). It is often described as the </a:t>
            </a:r>
            <a:r>
              <a:rPr lang="en-IE" sz="1900" b="1" dirty="0">
                <a:latin typeface="Museo Sans Condensed" panose="02000000000000000000"/>
              </a:rPr>
              <a:t>community-led or ground-up approach</a:t>
            </a:r>
            <a:r>
              <a:rPr lang="en-IE" sz="1900" dirty="0">
                <a:latin typeface="Museo Sans Condensed" panose="02000000000000000000"/>
              </a:rPr>
              <a:t> to rural development.</a:t>
            </a:r>
          </a:p>
          <a:p>
            <a:pPr marL="0" lvl="0" indent="0">
              <a:lnSpc>
                <a:spcPct val="160000"/>
              </a:lnSpc>
              <a:spcBef>
                <a:spcPts val="0"/>
              </a:spcBef>
              <a:spcAft>
                <a:spcPts val="0"/>
              </a:spcAft>
              <a:buNone/>
              <a:defRPr/>
            </a:pPr>
            <a:endParaRPr lang="en-GB" sz="1900" b="1" dirty="0">
              <a:latin typeface="Museo Sans Condensed" panose="02000000000000000000"/>
              <a:ea typeface="Calibri"/>
              <a:cs typeface="Calibri"/>
            </a:endParaRPr>
          </a:p>
          <a:p>
            <a:pPr marL="0" lvl="0" indent="0">
              <a:lnSpc>
                <a:spcPct val="160000"/>
              </a:lnSpc>
              <a:spcBef>
                <a:spcPts val="0"/>
              </a:spcBef>
              <a:spcAft>
                <a:spcPts val="0"/>
              </a:spcAft>
              <a:buNone/>
              <a:defRPr/>
            </a:pPr>
            <a:r>
              <a:rPr lang="en-US" sz="1900" dirty="0">
                <a:latin typeface="Museo Sans Condensed" panose="02000000000000000000"/>
              </a:rPr>
              <a:t>It has been operating in Ireland since its commencement in 1991 and has evolved through five successive programming periods to become </a:t>
            </a:r>
            <a:r>
              <a:rPr lang="en-US" sz="1900" b="1" dirty="0">
                <a:latin typeface="Museo Sans Condensed" panose="02000000000000000000"/>
              </a:rPr>
              <a:t>a key intervention within EU Rural Development Policy</a:t>
            </a:r>
            <a:r>
              <a:rPr lang="en-US" sz="1900" dirty="0">
                <a:latin typeface="Museo Sans Condensed" panose="02000000000000000000"/>
              </a:rPr>
              <a:t>.  </a:t>
            </a:r>
          </a:p>
          <a:p>
            <a:pPr marL="0" lvl="0" indent="0">
              <a:lnSpc>
                <a:spcPct val="160000"/>
              </a:lnSpc>
              <a:spcBef>
                <a:spcPts val="0"/>
              </a:spcBef>
              <a:spcAft>
                <a:spcPts val="0"/>
              </a:spcAft>
              <a:buNone/>
              <a:defRPr/>
            </a:pPr>
            <a:endParaRPr lang="en-US" sz="1900" dirty="0">
              <a:latin typeface="Museo Sans Condensed" panose="02000000000000000000"/>
            </a:endParaRPr>
          </a:p>
          <a:p>
            <a:pPr marL="0" lvl="0" indent="0">
              <a:lnSpc>
                <a:spcPct val="160000"/>
              </a:lnSpc>
              <a:spcBef>
                <a:spcPts val="0"/>
              </a:spcBef>
              <a:spcAft>
                <a:spcPts val="0"/>
              </a:spcAft>
              <a:buNone/>
              <a:defRPr/>
            </a:pPr>
            <a:r>
              <a:rPr lang="en-US" sz="1900" dirty="0">
                <a:latin typeface="Museo Sans Condensed" panose="02000000000000000000"/>
              </a:rPr>
              <a:t>LEADER supports </a:t>
            </a:r>
            <a:r>
              <a:rPr lang="en-US" sz="1900" b="1" dirty="0">
                <a:latin typeface="Museo Sans Condensed" panose="02000000000000000000"/>
              </a:rPr>
              <a:t>private enterprises and community groups who improve the quality of life and economic activity in rural areas.  </a:t>
            </a:r>
          </a:p>
          <a:p>
            <a:pPr marL="0" indent="0" algn="just">
              <a:lnSpc>
                <a:spcPct val="170000"/>
              </a:lnSpc>
              <a:buNone/>
            </a:pPr>
            <a:endParaRPr lang="en-GB" sz="1800" b="1" dirty="0">
              <a:latin typeface="Museo Sans Condensed" panose="02000000000000000000"/>
              <a:ea typeface="Calibri"/>
              <a:cs typeface="Calibri"/>
            </a:endParaRPr>
          </a:p>
          <a:p>
            <a:pPr marL="0" indent="0" algn="just">
              <a:lnSpc>
                <a:spcPct val="170000"/>
              </a:lnSpc>
              <a:buNone/>
            </a:pPr>
            <a:endParaRPr lang="en-GB" sz="1800" dirty="0">
              <a:latin typeface="Museo Sans Condensed" panose="02000000000000000000"/>
              <a:ea typeface="Calibri"/>
              <a:cs typeface="Calibri"/>
            </a:endParaRPr>
          </a:p>
          <a:p>
            <a:pPr marL="0" indent="0">
              <a:buNone/>
            </a:pPr>
            <a:endParaRPr lang="en-US" sz="2400" dirty="0">
              <a:latin typeface="Museo Sans Condensed" panose="02000000000000000000" pitchFamily="2" charset="0"/>
            </a:endParaRPr>
          </a:p>
        </p:txBody>
      </p:sp>
      <p:pic>
        <p:nvPicPr>
          <p:cNvPr id="8" name="Picture 7">
            <a:extLst>
              <a:ext uri="{FF2B5EF4-FFF2-40B4-BE49-F238E27FC236}">
                <a16:creationId xmlns:a16="http://schemas.microsoft.com/office/drawing/2014/main" id="{9E61408C-E536-3EBE-6F9A-7CA4B0B4A0B2}"/>
              </a:ext>
            </a:extLst>
          </p:cNvPr>
          <p:cNvPicPr>
            <a:picLocks noChangeAspect="1"/>
          </p:cNvPicPr>
          <p:nvPr/>
        </p:nvPicPr>
        <p:blipFill>
          <a:blip r:embed="rId3"/>
          <a:stretch>
            <a:fillRect/>
          </a:stretch>
        </p:blipFill>
        <p:spPr>
          <a:xfrm>
            <a:off x="9537309" y="6168967"/>
            <a:ext cx="2416259" cy="481954"/>
          </a:xfrm>
          <a:prstGeom prst="rect">
            <a:avLst/>
          </a:prstGeom>
        </p:spPr>
      </p:pic>
    </p:spTree>
    <p:extLst>
      <p:ext uri="{BB962C8B-B14F-4D97-AF65-F5344CB8AC3E}">
        <p14:creationId xmlns:p14="http://schemas.microsoft.com/office/powerpoint/2010/main" val="1361007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378D1-A337-38CB-16B6-17ABD2AA60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5B7A39-54AB-7164-304A-F824B2C8EA1E}"/>
              </a:ext>
            </a:extLst>
          </p:cNvPr>
          <p:cNvSpPr>
            <a:spLocks noGrp="1"/>
          </p:cNvSpPr>
          <p:nvPr>
            <p:ph type="title"/>
          </p:nvPr>
        </p:nvSpPr>
        <p:spPr>
          <a:xfrm>
            <a:off x="960120" y="317814"/>
            <a:ext cx="10570464" cy="1700784"/>
          </a:xfrm>
        </p:spPr>
        <p:txBody>
          <a:bodyPr>
            <a:noAutofit/>
          </a:bodyPr>
          <a:lstStyle/>
          <a:p>
            <a:br>
              <a:rPr lang="en-GB" b="1" dirty="0">
                <a:solidFill>
                  <a:srgbClr val="002060"/>
                </a:solidFill>
                <a:ea typeface="Calibri"/>
                <a:cs typeface="Calibri"/>
              </a:rPr>
            </a:br>
            <a:r>
              <a:rPr lang="en-GB" b="1" dirty="0">
                <a:latin typeface="Museo Sans Condensed" panose="02000000000000000000"/>
                <a:ea typeface="Calibri"/>
                <a:cs typeface="Calibri"/>
              </a:rPr>
              <a:t>The Leader Programme </a:t>
            </a:r>
            <a:br>
              <a:rPr lang="en-GB" b="1" dirty="0">
                <a:latin typeface="Museo Sans Condensed" panose="02000000000000000000"/>
                <a:ea typeface="Calibri"/>
                <a:cs typeface="Calibri"/>
              </a:rPr>
            </a:br>
            <a:r>
              <a:rPr lang="en-GB" b="1" dirty="0">
                <a:latin typeface="Museo Sans Condensed" panose="02000000000000000000"/>
                <a:ea typeface="Calibri"/>
                <a:cs typeface="Calibri"/>
              </a:rPr>
              <a:t>2023 – 2027</a:t>
            </a:r>
            <a:br>
              <a:rPr lang="en-US" b="1" dirty="0">
                <a:solidFill>
                  <a:srgbClr val="002060"/>
                </a:solidFill>
                <a:ea typeface="Calibri"/>
                <a:cs typeface="Calibri"/>
              </a:rPr>
            </a:br>
            <a:endParaRPr lang="en-US" dirty="0">
              <a:latin typeface="Museo Sans Condensed" panose="02000000000000000000" pitchFamily="2" charset="0"/>
            </a:endParaRPr>
          </a:p>
        </p:txBody>
      </p:sp>
      <p:sp>
        <p:nvSpPr>
          <p:cNvPr id="4" name="Content Placeholder 3">
            <a:extLst>
              <a:ext uri="{FF2B5EF4-FFF2-40B4-BE49-F238E27FC236}">
                <a16:creationId xmlns:a16="http://schemas.microsoft.com/office/drawing/2014/main" id="{F562805F-2D35-D789-51CA-BC9FF3B0D90E}"/>
              </a:ext>
            </a:extLst>
          </p:cNvPr>
          <p:cNvSpPr>
            <a:spLocks noGrp="1"/>
          </p:cNvSpPr>
          <p:nvPr>
            <p:ph sz="half" idx="2"/>
          </p:nvPr>
        </p:nvSpPr>
        <p:spPr>
          <a:xfrm>
            <a:off x="464950" y="2441541"/>
            <a:ext cx="11428830" cy="3727425"/>
          </a:xfrm>
        </p:spPr>
        <p:txBody>
          <a:bodyPr vert="horz" lIns="91440" tIns="45720" rIns="91440" bIns="45720" rtlCol="0" anchor="t">
            <a:normAutofit fontScale="92500" lnSpcReduction="20000"/>
          </a:bodyPr>
          <a:lstStyle/>
          <a:p>
            <a:pPr marL="0" indent="0" algn="just">
              <a:lnSpc>
                <a:spcPct val="170000"/>
              </a:lnSpc>
              <a:buNone/>
            </a:pPr>
            <a:r>
              <a:rPr lang="en-GB" sz="1800" dirty="0">
                <a:latin typeface="Museo Sans Condensed" panose="02000000000000000000"/>
                <a:ea typeface="Calibri"/>
                <a:cs typeface="Calibri"/>
              </a:rPr>
              <a:t>The LEADER Programme is </a:t>
            </a:r>
            <a:r>
              <a:rPr lang="en-US" sz="1800" b="1" dirty="0">
                <a:latin typeface="Museo Sans Condensed" panose="02000000000000000000"/>
              </a:rPr>
              <a:t>delivered by the Local Action Groups (LAGs) selected to implement Local Development Strategies for their respective geographies.</a:t>
            </a:r>
          </a:p>
          <a:p>
            <a:pPr marL="0" indent="0" algn="just">
              <a:lnSpc>
                <a:spcPct val="170000"/>
              </a:lnSpc>
              <a:buNone/>
            </a:pPr>
            <a:r>
              <a:rPr lang="en-GB" sz="1800" b="1" dirty="0">
                <a:latin typeface="Museo Sans Condensed" panose="02000000000000000000"/>
                <a:ea typeface="Calibri"/>
                <a:cs typeface="Calibri"/>
              </a:rPr>
              <a:t>The LAG </a:t>
            </a:r>
            <a:r>
              <a:rPr lang="en-GB" sz="1800" dirty="0">
                <a:latin typeface="Museo Sans Condensed" panose="02000000000000000000"/>
                <a:ea typeface="Calibri"/>
                <a:cs typeface="Calibri"/>
              </a:rPr>
              <a:t>has the</a:t>
            </a:r>
            <a:r>
              <a:rPr lang="en-GB" sz="1800" b="1" dirty="0">
                <a:latin typeface="Museo Sans Condensed" panose="02000000000000000000"/>
                <a:ea typeface="Calibri"/>
                <a:cs typeface="Calibri"/>
              </a:rPr>
              <a:t> </a:t>
            </a:r>
            <a:r>
              <a:rPr lang="en-GB" sz="1800" dirty="0">
                <a:latin typeface="Museo Sans Condensed" panose="02000000000000000000"/>
                <a:ea typeface="Calibri"/>
                <a:cs typeface="Calibri"/>
              </a:rPr>
              <a:t>responsibility for implementation of the </a:t>
            </a:r>
            <a:r>
              <a:rPr lang="en-GB" sz="1800" b="1" dirty="0">
                <a:latin typeface="Museo Sans Condensed" panose="02000000000000000000"/>
                <a:ea typeface="Calibri"/>
                <a:cs typeface="Calibri"/>
              </a:rPr>
              <a:t>Rural Development Programme – LEADER 2023 – 2027 </a:t>
            </a:r>
            <a:r>
              <a:rPr lang="en-GB" sz="1800" dirty="0">
                <a:latin typeface="Museo Sans Condensed" panose="02000000000000000000"/>
                <a:ea typeface="Calibri"/>
                <a:cs typeface="Calibri"/>
              </a:rPr>
              <a:t>which is worth €6 million to County Waterford.</a:t>
            </a:r>
            <a:endParaRPr lang="en-GB" sz="1800" b="1" dirty="0">
              <a:solidFill>
                <a:srgbClr val="000000"/>
              </a:solidFill>
              <a:latin typeface="Museo Sans Condensed" panose="02000000000000000000"/>
              <a:ea typeface="Calibri"/>
              <a:cs typeface="Calibri"/>
            </a:endParaRPr>
          </a:p>
          <a:p>
            <a:pPr marL="0" indent="0" algn="just">
              <a:lnSpc>
                <a:spcPct val="170000"/>
              </a:lnSpc>
              <a:buNone/>
            </a:pPr>
            <a:r>
              <a:rPr lang="en-IE" sz="1800" dirty="0">
                <a:latin typeface="Museo Sans Condensed" panose="02000000000000000000"/>
              </a:rPr>
              <a:t>Members of the </a:t>
            </a:r>
            <a:r>
              <a:rPr lang="en-IE" sz="1800" b="1" dirty="0">
                <a:latin typeface="Museo Sans Condensed" panose="02000000000000000000"/>
              </a:rPr>
              <a:t>Local Action Group (LAG) </a:t>
            </a:r>
            <a:r>
              <a:rPr lang="en-IE" sz="1800" dirty="0">
                <a:latin typeface="Museo Sans Condensed" panose="02000000000000000000"/>
              </a:rPr>
              <a:t>also serve as members of the </a:t>
            </a:r>
            <a:r>
              <a:rPr lang="en-IE" sz="1800" b="1" dirty="0">
                <a:latin typeface="Museo Sans Condensed" panose="02000000000000000000"/>
              </a:rPr>
              <a:t>Local Community Development Committee (LCDC) </a:t>
            </a:r>
            <a:r>
              <a:rPr lang="en-IE" sz="1800" dirty="0">
                <a:latin typeface="Museo Sans Condensed" panose="02000000000000000000"/>
              </a:rPr>
              <a:t>in Waterford. However, the LAG and LCDC operate as </a:t>
            </a:r>
            <a:r>
              <a:rPr lang="en-IE" sz="1800" b="1" dirty="0">
                <a:latin typeface="Museo Sans Condensed" panose="02000000000000000000"/>
              </a:rPr>
              <a:t>separate bodies with distinct funding programmes and governance arrangements. </a:t>
            </a:r>
            <a:r>
              <a:rPr lang="en-IE" sz="1800" dirty="0">
                <a:latin typeface="Museo Sans Condensed" panose="02000000000000000000"/>
              </a:rPr>
              <a:t>While meetings may be held concurrently, </a:t>
            </a:r>
            <a:r>
              <a:rPr lang="en-IE" sz="1800" b="1" dirty="0">
                <a:latin typeface="Museo Sans Condensed" panose="02000000000000000000"/>
              </a:rPr>
              <a:t>each has a separate agenda and business, and the two programmes are administered independently.</a:t>
            </a:r>
          </a:p>
          <a:p>
            <a:pPr marL="0" indent="0" algn="just">
              <a:lnSpc>
                <a:spcPct val="170000"/>
              </a:lnSpc>
              <a:buNone/>
            </a:pPr>
            <a:endParaRPr lang="en-GB" sz="1800" dirty="0">
              <a:latin typeface="Museo Sans Condensed" panose="02000000000000000000"/>
              <a:ea typeface="Calibri"/>
              <a:cs typeface="Calibri"/>
            </a:endParaRPr>
          </a:p>
          <a:p>
            <a:pPr marL="0" indent="0">
              <a:buNone/>
            </a:pPr>
            <a:endParaRPr lang="en-US" sz="2400" dirty="0">
              <a:latin typeface="Museo Sans Condensed" panose="02000000000000000000" pitchFamily="2" charset="0"/>
            </a:endParaRPr>
          </a:p>
        </p:txBody>
      </p:sp>
      <p:pic>
        <p:nvPicPr>
          <p:cNvPr id="8" name="Picture 7">
            <a:extLst>
              <a:ext uri="{FF2B5EF4-FFF2-40B4-BE49-F238E27FC236}">
                <a16:creationId xmlns:a16="http://schemas.microsoft.com/office/drawing/2014/main" id="{56DBA5F0-DEE9-2C21-0A64-278B34987C7A}"/>
              </a:ext>
            </a:extLst>
          </p:cNvPr>
          <p:cNvPicPr>
            <a:picLocks noChangeAspect="1"/>
          </p:cNvPicPr>
          <p:nvPr/>
        </p:nvPicPr>
        <p:blipFill>
          <a:blip r:embed="rId3"/>
          <a:stretch>
            <a:fillRect/>
          </a:stretch>
        </p:blipFill>
        <p:spPr>
          <a:xfrm>
            <a:off x="9537309" y="6168967"/>
            <a:ext cx="2416259" cy="481954"/>
          </a:xfrm>
          <a:prstGeom prst="rect">
            <a:avLst/>
          </a:prstGeom>
        </p:spPr>
      </p:pic>
    </p:spTree>
    <p:extLst>
      <p:ext uri="{BB962C8B-B14F-4D97-AF65-F5344CB8AC3E}">
        <p14:creationId xmlns:p14="http://schemas.microsoft.com/office/powerpoint/2010/main" val="2754609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4F35D-ECB6-C41B-B391-E4B5A2A2B4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AF8B2C-501D-389B-6E7A-AEBD0E5283CA}"/>
              </a:ext>
            </a:extLst>
          </p:cNvPr>
          <p:cNvSpPr>
            <a:spLocks noGrp="1"/>
          </p:cNvSpPr>
          <p:nvPr>
            <p:ph type="title"/>
          </p:nvPr>
        </p:nvSpPr>
        <p:spPr>
          <a:xfrm>
            <a:off x="960120" y="317814"/>
            <a:ext cx="10570464" cy="1700784"/>
          </a:xfrm>
        </p:spPr>
        <p:txBody>
          <a:bodyPr>
            <a:noAutofit/>
          </a:bodyPr>
          <a:lstStyle/>
          <a:p>
            <a:r>
              <a:rPr lang="en-US" b="1" dirty="0">
                <a:latin typeface="Museo Sans Condensed" panose="02000000000000000000" pitchFamily="2" charset="0"/>
              </a:rPr>
              <a:t>LEADER Program Priorities</a:t>
            </a:r>
          </a:p>
        </p:txBody>
      </p:sp>
      <p:sp>
        <p:nvSpPr>
          <p:cNvPr id="4" name="Content Placeholder 3">
            <a:extLst>
              <a:ext uri="{FF2B5EF4-FFF2-40B4-BE49-F238E27FC236}">
                <a16:creationId xmlns:a16="http://schemas.microsoft.com/office/drawing/2014/main" id="{65510006-BF86-03BE-CA3E-A5186444EBF7}"/>
              </a:ext>
            </a:extLst>
          </p:cNvPr>
          <p:cNvSpPr>
            <a:spLocks noGrp="1"/>
          </p:cNvSpPr>
          <p:nvPr>
            <p:ph sz="half" idx="2"/>
          </p:nvPr>
        </p:nvSpPr>
        <p:spPr>
          <a:xfrm>
            <a:off x="996696" y="2438400"/>
            <a:ext cx="10956872" cy="3971544"/>
          </a:xfrm>
        </p:spPr>
        <p:txBody>
          <a:bodyPr vert="horz" lIns="91440" tIns="45720" rIns="91440" bIns="45720" rtlCol="0" anchor="t">
            <a:normAutofit fontScale="92500" lnSpcReduction="20000"/>
          </a:bodyPr>
          <a:lstStyle/>
          <a:p>
            <a:pPr marL="0" indent="0" algn="just">
              <a:lnSpc>
                <a:spcPct val="150000"/>
              </a:lnSpc>
              <a:buNone/>
            </a:pPr>
            <a:r>
              <a:rPr lang="en-GB" sz="2100" dirty="0">
                <a:latin typeface="Museo Sans Condensed" panose="02000000000000000000"/>
                <a:ea typeface="Calibri"/>
                <a:cs typeface="Calibri"/>
              </a:rPr>
              <a:t>The priority for the LEADER programme is to </a:t>
            </a:r>
            <a:r>
              <a:rPr lang="en-GB" sz="2100" b="1" dirty="0">
                <a:latin typeface="Museo Sans Condensed" panose="02000000000000000000"/>
                <a:ea typeface="Calibri"/>
                <a:cs typeface="Calibri"/>
              </a:rPr>
              <a:t>promote social inclusion, poverty reduction and economic development in rural areas</a:t>
            </a:r>
            <a:r>
              <a:rPr lang="en-GB" sz="2100" dirty="0">
                <a:latin typeface="Museo Sans Condensed" panose="02000000000000000000"/>
                <a:ea typeface="Calibri"/>
                <a:cs typeface="Calibri"/>
              </a:rPr>
              <a:t>.  This priority acknowledges the key challenges facing County Waterford and facilitates the provision of supports to address issues, such as the impact of high levels of unemployment and an increase in levels of poverty and exclusion.  </a:t>
            </a:r>
            <a:endParaRPr lang="en-GB" sz="2100" b="1" dirty="0">
              <a:latin typeface="Museo Sans Condensed" panose="02000000000000000000"/>
              <a:ea typeface="Calibri"/>
              <a:cs typeface="Calibri"/>
            </a:endParaRPr>
          </a:p>
          <a:p>
            <a:pPr marL="0" indent="0" algn="just">
              <a:lnSpc>
                <a:spcPct val="150000"/>
              </a:lnSpc>
              <a:buNone/>
            </a:pPr>
            <a:r>
              <a:rPr lang="en-GB" sz="2100" b="1" dirty="0">
                <a:latin typeface="Museo Sans Condensed" panose="02000000000000000000"/>
                <a:ea typeface="Segoe UI"/>
                <a:cs typeface="Segoe UI"/>
              </a:rPr>
              <a:t>Funding is provided to projects under the following themes:</a:t>
            </a:r>
            <a:r>
              <a:rPr lang="en-US" sz="2100" dirty="0">
                <a:latin typeface="Museo Sans Condensed" panose="02000000000000000000"/>
                <a:ea typeface="Segoe UI"/>
                <a:cs typeface="Segoe UI"/>
              </a:rPr>
              <a:t>​</a:t>
            </a:r>
          </a:p>
          <a:p>
            <a:pPr marL="285750" lvl="0" indent="-285750" algn="just">
              <a:lnSpc>
                <a:spcPct val="150000"/>
              </a:lnSpc>
              <a:buFont typeface="Arial,Sans-Serif"/>
              <a:buChar char="•"/>
            </a:pPr>
            <a:r>
              <a:rPr lang="en-GB" sz="2100" dirty="0">
                <a:latin typeface="Museo Sans Condensed" panose="02000000000000000000"/>
                <a:ea typeface="Arial"/>
                <a:cs typeface="Arial"/>
              </a:rPr>
              <a:t>Theme 1: Economic Development and Job Creation​</a:t>
            </a:r>
          </a:p>
          <a:p>
            <a:pPr marL="285750" lvl="0" indent="-285750" algn="just">
              <a:lnSpc>
                <a:spcPct val="150000"/>
              </a:lnSpc>
              <a:buFont typeface="Arial,Sans-Serif"/>
              <a:buChar char="•"/>
            </a:pPr>
            <a:r>
              <a:rPr lang="en-GB" sz="2100" dirty="0">
                <a:latin typeface="Museo Sans Condensed" panose="02000000000000000000"/>
                <a:ea typeface="Arial"/>
                <a:cs typeface="Arial"/>
              </a:rPr>
              <a:t>Theme 2: Rural Infrastructure and Social Inclusion​</a:t>
            </a:r>
          </a:p>
          <a:p>
            <a:pPr marL="285750" lvl="0" indent="-285750" algn="just">
              <a:lnSpc>
                <a:spcPct val="150000"/>
              </a:lnSpc>
              <a:buFont typeface="Arial,Sans-Serif"/>
              <a:buChar char="•"/>
            </a:pPr>
            <a:r>
              <a:rPr lang="en-GB" sz="2100" dirty="0">
                <a:latin typeface="Museo Sans Condensed" panose="02000000000000000000"/>
                <a:ea typeface="Arial"/>
                <a:cs typeface="Arial"/>
              </a:rPr>
              <a:t>Theme 3: Rural Environment​</a:t>
            </a:r>
          </a:p>
          <a:p>
            <a:pPr marL="0" indent="0" algn="just">
              <a:buNone/>
            </a:pPr>
            <a:endParaRPr lang="en-GB" sz="2400" dirty="0">
              <a:solidFill>
                <a:srgbClr val="000000"/>
              </a:solidFill>
              <a:latin typeface="Calibri"/>
              <a:ea typeface="Segoe UI"/>
              <a:cs typeface="Segoe UI"/>
            </a:endParaRPr>
          </a:p>
        </p:txBody>
      </p:sp>
      <p:pic>
        <p:nvPicPr>
          <p:cNvPr id="8" name="Picture 7">
            <a:extLst>
              <a:ext uri="{FF2B5EF4-FFF2-40B4-BE49-F238E27FC236}">
                <a16:creationId xmlns:a16="http://schemas.microsoft.com/office/drawing/2014/main" id="{BDB1F7C3-E741-F01A-3E20-DDECCDA46F4F}"/>
              </a:ext>
            </a:extLst>
          </p:cNvPr>
          <p:cNvPicPr>
            <a:picLocks noChangeAspect="1"/>
          </p:cNvPicPr>
          <p:nvPr/>
        </p:nvPicPr>
        <p:blipFill>
          <a:blip r:embed="rId3"/>
          <a:stretch>
            <a:fillRect/>
          </a:stretch>
        </p:blipFill>
        <p:spPr>
          <a:xfrm>
            <a:off x="9537309" y="6168967"/>
            <a:ext cx="2416259" cy="481954"/>
          </a:xfrm>
          <a:prstGeom prst="rect">
            <a:avLst/>
          </a:prstGeom>
        </p:spPr>
      </p:pic>
    </p:spTree>
    <p:extLst>
      <p:ext uri="{BB962C8B-B14F-4D97-AF65-F5344CB8AC3E}">
        <p14:creationId xmlns:p14="http://schemas.microsoft.com/office/powerpoint/2010/main" val="2295348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EB1EC-FC13-0A47-80C6-59803D6E2F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EC41B0-0394-FFCE-BD9F-FB27E9F26296}"/>
              </a:ext>
            </a:extLst>
          </p:cNvPr>
          <p:cNvSpPr>
            <a:spLocks noGrp="1"/>
          </p:cNvSpPr>
          <p:nvPr>
            <p:ph type="title"/>
          </p:nvPr>
        </p:nvSpPr>
        <p:spPr>
          <a:xfrm>
            <a:off x="960120" y="317814"/>
            <a:ext cx="10570464" cy="1700784"/>
          </a:xfrm>
        </p:spPr>
        <p:txBody>
          <a:bodyPr>
            <a:noAutofit/>
          </a:bodyPr>
          <a:lstStyle/>
          <a:p>
            <a:r>
              <a:rPr lang="en-US" b="1" dirty="0">
                <a:latin typeface="Museo Sans Condensed" panose="02000000000000000000" pitchFamily="2" charset="0"/>
              </a:rPr>
              <a:t>LEADER Program Stakeholders</a:t>
            </a:r>
          </a:p>
        </p:txBody>
      </p:sp>
      <p:sp>
        <p:nvSpPr>
          <p:cNvPr id="4" name="Content Placeholder 3">
            <a:extLst>
              <a:ext uri="{FF2B5EF4-FFF2-40B4-BE49-F238E27FC236}">
                <a16:creationId xmlns:a16="http://schemas.microsoft.com/office/drawing/2014/main" id="{86DEBD4B-3FEC-B9E3-4F02-9F1BCC893754}"/>
              </a:ext>
            </a:extLst>
          </p:cNvPr>
          <p:cNvSpPr>
            <a:spLocks noGrp="1"/>
          </p:cNvSpPr>
          <p:nvPr>
            <p:ph sz="half" idx="2"/>
          </p:nvPr>
        </p:nvSpPr>
        <p:spPr>
          <a:xfrm>
            <a:off x="996696" y="2770632"/>
            <a:ext cx="10843612" cy="3583276"/>
          </a:xfrm>
        </p:spPr>
        <p:txBody>
          <a:bodyPr vert="horz" lIns="91440" tIns="45720" rIns="91440" bIns="45720" rtlCol="0" anchor="t">
            <a:normAutofit fontScale="92500" lnSpcReduction="20000"/>
          </a:bodyPr>
          <a:lstStyle/>
          <a:p>
            <a:pPr>
              <a:lnSpc>
                <a:spcPct val="150000"/>
              </a:lnSpc>
            </a:pPr>
            <a:r>
              <a:rPr lang="en-GB" b="1" dirty="0">
                <a:latin typeface="Museo Sans Condensed" panose="02000000000000000000"/>
                <a:ea typeface="Segoe UI"/>
                <a:cs typeface="Segoe UI"/>
              </a:rPr>
              <a:t>LAG C</a:t>
            </a:r>
            <a:r>
              <a:rPr lang="en-GB" b="1" dirty="0">
                <a:latin typeface="Museo Sans Condensed" panose="02000000000000000000"/>
                <a:ea typeface="Calibri"/>
                <a:cs typeface="Calibri"/>
              </a:rPr>
              <a:t>ommittee </a:t>
            </a:r>
            <a:r>
              <a:rPr lang="en-GB" dirty="0">
                <a:latin typeface="Museo Sans Condensed" panose="02000000000000000000"/>
                <a:ea typeface="Calibri"/>
                <a:cs typeface="Calibri"/>
              </a:rPr>
              <a:t>is comprised of both public and private entities responsible for selecting and approving projects in accordance with local development strategies developed specifically for their area as per the </a:t>
            </a:r>
            <a:r>
              <a:rPr lang="en-GB" b="1" dirty="0">
                <a:latin typeface="Museo Sans Condensed" panose="02000000000000000000"/>
                <a:ea typeface="Calibri"/>
                <a:cs typeface="Calibri"/>
              </a:rPr>
              <a:t>Local Development Strategy (LDS 2023</a:t>
            </a:r>
            <a:r>
              <a:rPr lang="en-GB" b="1" dirty="0">
                <a:latin typeface="Museo Sans Condensed" panose="02000000000000000000"/>
                <a:ea typeface="Calibri"/>
                <a:cs typeface="Calibri"/>
                <a:hlinkClick r:id="rId3">
                  <a:extLst>
                    <a:ext uri="{A12FA001-AC4F-418D-AE19-62706E023703}">
                      <ahyp:hlinkClr xmlns:ahyp="http://schemas.microsoft.com/office/drawing/2018/hyperlinkcolor" val="tx"/>
                    </a:ext>
                  </a:extLst>
                </a:hlinkClick>
              </a:rPr>
              <a:t>–</a:t>
            </a:r>
            <a:r>
              <a:rPr lang="en-GB" b="1" dirty="0">
                <a:latin typeface="Museo Sans Condensed" panose="02000000000000000000"/>
                <a:ea typeface="Calibri"/>
                <a:cs typeface="Calibri"/>
              </a:rPr>
              <a:t>2027), </a:t>
            </a:r>
            <a:r>
              <a:rPr lang="en-GB" dirty="0">
                <a:latin typeface="Museo Sans Condensed" panose="02000000000000000000"/>
                <a:ea typeface="Calibri"/>
                <a:cs typeface="Calibri"/>
              </a:rPr>
              <a:t>and in line with the </a:t>
            </a:r>
            <a:r>
              <a:rPr lang="en-IE" b="1" dirty="0">
                <a:latin typeface="Museo Sans Condensed" panose="02000000000000000000"/>
              </a:rPr>
              <a:t>2023 - 2027 LEADER Programme Operating Rules.</a:t>
            </a:r>
            <a:endParaRPr lang="en-GB" dirty="0">
              <a:latin typeface="Museo Sans Condensed" panose="02000000000000000000"/>
              <a:ea typeface="Calibri"/>
              <a:cs typeface="Calibri"/>
            </a:endParaRPr>
          </a:p>
          <a:p>
            <a:pPr algn="just">
              <a:lnSpc>
                <a:spcPct val="150000"/>
              </a:lnSpc>
            </a:pPr>
            <a:r>
              <a:rPr lang="en-GB" b="1" dirty="0">
                <a:latin typeface="Museo Sans Condensed" panose="02000000000000000000"/>
                <a:ea typeface="Calibri"/>
                <a:cs typeface="Calibri"/>
              </a:rPr>
              <a:t>Waterford LEADER Partnership </a:t>
            </a:r>
            <a:r>
              <a:rPr lang="en-GB" dirty="0">
                <a:latin typeface="Museo Sans Condensed" panose="02000000000000000000"/>
                <a:ea typeface="Calibri"/>
                <a:cs typeface="Calibri"/>
              </a:rPr>
              <a:t>is the implementing partner (IP) for the LEADER Programme – advertising</a:t>
            </a:r>
            <a:r>
              <a:rPr lang="en-US" dirty="0">
                <a:latin typeface="Museo Sans Condensed" panose="02000000000000000000"/>
                <a:ea typeface="Calibri"/>
                <a:cs typeface="Calibri"/>
              </a:rPr>
              <a:t>, administering calls for projects, financial management, partnering with the external evaluation committee, interfacing with the project promoter to communicate decisions such as project approvals and claim status updates. </a:t>
            </a:r>
          </a:p>
          <a:p>
            <a:pPr algn="just">
              <a:lnSpc>
                <a:spcPct val="150000"/>
              </a:lnSpc>
            </a:pPr>
            <a:endParaRPr lang="en-US" dirty="0">
              <a:latin typeface="Museo Sans Condensed" panose="02000000000000000000"/>
              <a:ea typeface="Calibri"/>
              <a:cs typeface="Calibri"/>
            </a:endParaRPr>
          </a:p>
          <a:p>
            <a:pPr algn="just"/>
            <a:endParaRPr lang="en-GB" sz="2400" b="1" dirty="0">
              <a:latin typeface="Museo Sans Condensed" panose="02000000000000000000"/>
              <a:ea typeface="Calibri"/>
              <a:cs typeface="Calibri"/>
            </a:endParaRPr>
          </a:p>
          <a:p>
            <a:pPr algn="just"/>
            <a:endParaRPr lang="en-GB" sz="2400" b="1" dirty="0">
              <a:latin typeface="Museo Sans Condensed" panose="02000000000000000000"/>
              <a:ea typeface="Calibri"/>
              <a:cs typeface="Calibri"/>
            </a:endParaRPr>
          </a:p>
          <a:p>
            <a:pPr algn="just"/>
            <a:endParaRPr lang="en-GB" sz="2400" b="1" dirty="0">
              <a:highlight>
                <a:srgbClr val="FFFFFF"/>
              </a:highlight>
              <a:latin typeface="Museo Sans Condensed" panose="02000000000000000000"/>
              <a:ea typeface="Calibri"/>
              <a:cs typeface="Calibri"/>
            </a:endParaRPr>
          </a:p>
          <a:p>
            <a:pPr marL="0" indent="0" algn="just">
              <a:buNone/>
            </a:pPr>
            <a:endParaRPr lang="en-GB" sz="2400" dirty="0">
              <a:solidFill>
                <a:srgbClr val="000000"/>
              </a:solidFill>
              <a:latin typeface="Calibri"/>
              <a:ea typeface="Segoe UI"/>
              <a:cs typeface="Segoe UI"/>
            </a:endParaRPr>
          </a:p>
        </p:txBody>
      </p:sp>
      <p:pic>
        <p:nvPicPr>
          <p:cNvPr id="8" name="Picture 7">
            <a:extLst>
              <a:ext uri="{FF2B5EF4-FFF2-40B4-BE49-F238E27FC236}">
                <a16:creationId xmlns:a16="http://schemas.microsoft.com/office/drawing/2014/main" id="{EF2A6A9D-6029-6F47-7F9E-89298CA2206C}"/>
              </a:ext>
            </a:extLst>
          </p:cNvPr>
          <p:cNvPicPr>
            <a:picLocks noChangeAspect="1"/>
          </p:cNvPicPr>
          <p:nvPr/>
        </p:nvPicPr>
        <p:blipFill>
          <a:blip r:embed="rId4"/>
          <a:stretch>
            <a:fillRect/>
          </a:stretch>
        </p:blipFill>
        <p:spPr>
          <a:xfrm>
            <a:off x="9537309" y="6168967"/>
            <a:ext cx="2416259" cy="481954"/>
          </a:xfrm>
          <a:prstGeom prst="rect">
            <a:avLst/>
          </a:prstGeom>
        </p:spPr>
      </p:pic>
    </p:spTree>
    <p:extLst>
      <p:ext uri="{BB962C8B-B14F-4D97-AF65-F5344CB8AC3E}">
        <p14:creationId xmlns:p14="http://schemas.microsoft.com/office/powerpoint/2010/main" val="2057594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1275D-4C0C-77ED-16CF-1AFE69B2AD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5C5D36-3CC6-50F1-CB8B-FDF65D8A227F}"/>
              </a:ext>
            </a:extLst>
          </p:cNvPr>
          <p:cNvSpPr>
            <a:spLocks noGrp="1"/>
          </p:cNvSpPr>
          <p:nvPr>
            <p:ph type="title"/>
          </p:nvPr>
        </p:nvSpPr>
        <p:spPr>
          <a:xfrm>
            <a:off x="960120" y="317814"/>
            <a:ext cx="10570464" cy="1700784"/>
          </a:xfrm>
        </p:spPr>
        <p:txBody>
          <a:bodyPr>
            <a:noAutofit/>
          </a:bodyPr>
          <a:lstStyle/>
          <a:p>
            <a:r>
              <a:rPr lang="en-US" b="1" dirty="0">
                <a:latin typeface="Museo Sans Condensed" panose="02000000000000000000" pitchFamily="2" charset="0"/>
              </a:rPr>
              <a:t>LEADER Program Stakeholders</a:t>
            </a:r>
          </a:p>
        </p:txBody>
      </p:sp>
      <p:sp>
        <p:nvSpPr>
          <p:cNvPr id="4" name="Content Placeholder 3">
            <a:extLst>
              <a:ext uri="{FF2B5EF4-FFF2-40B4-BE49-F238E27FC236}">
                <a16:creationId xmlns:a16="http://schemas.microsoft.com/office/drawing/2014/main" id="{D01A0447-12E3-A400-7F66-A6F513F95529}"/>
              </a:ext>
            </a:extLst>
          </p:cNvPr>
          <p:cNvSpPr>
            <a:spLocks noGrp="1"/>
          </p:cNvSpPr>
          <p:nvPr>
            <p:ph sz="half" idx="2"/>
          </p:nvPr>
        </p:nvSpPr>
        <p:spPr>
          <a:xfrm>
            <a:off x="141402" y="2507530"/>
            <a:ext cx="11812166" cy="3902414"/>
          </a:xfrm>
        </p:spPr>
        <p:txBody>
          <a:bodyPr vert="horz" lIns="91440" tIns="45720" rIns="91440" bIns="45720" rtlCol="0" anchor="t">
            <a:normAutofit fontScale="70000" lnSpcReduction="20000"/>
          </a:bodyPr>
          <a:lstStyle/>
          <a:p>
            <a:pPr algn="just">
              <a:lnSpc>
                <a:spcPct val="170000"/>
              </a:lnSpc>
            </a:pPr>
            <a:r>
              <a:rPr lang="en-GB" b="1" dirty="0">
                <a:latin typeface="Museo Sans Condensed" panose="02000000000000000000"/>
                <a:ea typeface="Calibri"/>
                <a:cs typeface="Calibri"/>
              </a:rPr>
              <a:t>Waterford City &amp; County Council </a:t>
            </a:r>
            <a:r>
              <a:rPr lang="en-GB" dirty="0">
                <a:latin typeface="Museo Sans Condensed" panose="02000000000000000000"/>
                <a:ea typeface="Calibri"/>
                <a:cs typeface="Calibri"/>
              </a:rPr>
              <a:t>are the financial partner for the LEADER Programme.  W</a:t>
            </a:r>
            <a:r>
              <a:rPr lang="en-US" dirty="0">
                <a:latin typeface="Museo Sans Condensed" panose="02000000000000000000"/>
                <a:ea typeface="Calibri"/>
                <a:cs typeface="Calibri"/>
              </a:rPr>
              <a:t>e carry out “Administrative Checks” to ensure that funding is being administered compliantly as per the </a:t>
            </a:r>
            <a:r>
              <a:rPr lang="en-US" b="1" dirty="0">
                <a:latin typeface="Museo Sans Condensed" panose="02000000000000000000"/>
                <a:ea typeface="Calibri"/>
                <a:cs typeface="Calibri"/>
              </a:rPr>
              <a:t>2023 – 2027 Operating Guidelines</a:t>
            </a:r>
            <a:r>
              <a:rPr lang="en-US" dirty="0">
                <a:latin typeface="Museo Sans Condensed" panose="02000000000000000000"/>
                <a:ea typeface="Calibri"/>
                <a:cs typeface="Calibri"/>
              </a:rPr>
              <a:t>.  Our checks include reviewing insurance details, tax clearance certification, tender documentation, etc..  Once the project has been recommended for approval by the Evaluation Committee and “rubber stamped” by the LAG, the Financial Partner administers the funding to the Project Promoter, i.e. the recipient of the funding.</a:t>
            </a:r>
          </a:p>
          <a:p>
            <a:pPr algn="just">
              <a:lnSpc>
                <a:spcPct val="170000"/>
              </a:lnSpc>
            </a:pPr>
            <a:r>
              <a:rPr lang="en-US" b="1" dirty="0">
                <a:latin typeface="Museo Sans Condensed" panose="02000000000000000000"/>
                <a:ea typeface="Calibri"/>
                <a:cs typeface="Calibri"/>
              </a:rPr>
              <a:t>Pobal </a:t>
            </a:r>
            <a:r>
              <a:rPr lang="en-US" dirty="0">
                <a:latin typeface="Museo Sans Condensed" panose="02000000000000000000"/>
                <a:ea typeface="Calibri"/>
                <a:cs typeface="Calibri"/>
              </a:rPr>
              <a:t>are the government agency who </a:t>
            </a:r>
            <a:r>
              <a:rPr lang="en-IE" dirty="0">
                <a:latin typeface="Museo Sans Condensed" panose="02000000000000000000"/>
              </a:rPr>
              <a:t>provide technical and administrative support to the Department.  It conducts Administrative Checks on LEADER expenditure relating to monthly administration returns, projects delivered by LDC LAGs and all In-house projects on behalf of the Department. </a:t>
            </a:r>
            <a:endParaRPr lang="en-GB" dirty="0">
              <a:solidFill>
                <a:srgbClr val="000000"/>
              </a:solidFill>
              <a:latin typeface="Museo Sans Condensed" panose="02000000000000000000"/>
              <a:ea typeface="Calibri"/>
              <a:cs typeface="Calibri"/>
            </a:endParaRPr>
          </a:p>
          <a:p>
            <a:pPr algn="just">
              <a:lnSpc>
                <a:spcPct val="170000"/>
              </a:lnSpc>
            </a:pPr>
            <a:r>
              <a:rPr lang="en-GB" b="1" dirty="0">
                <a:latin typeface="Museo Sans Condensed" panose="02000000000000000000"/>
                <a:ea typeface="Calibri"/>
                <a:cs typeface="Calibri"/>
              </a:rPr>
              <a:t>The Department of Rural and Community Development and the Gaeltacht (DRCDG) is the Managing Authority </a:t>
            </a:r>
            <a:r>
              <a:rPr lang="en-GB" dirty="0">
                <a:latin typeface="Museo Sans Condensed" panose="02000000000000000000"/>
                <a:ea typeface="Calibri"/>
                <a:cs typeface="Calibri"/>
              </a:rPr>
              <a:t>and</a:t>
            </a:r>
            <a:r>
              <a:rPr lang="en-GB" b="1" dirty="0">
                <a:latin typeface="Museo Sans Condensed" panose="02000000000000000000"/>
                <a:ea typeface="Calibri"/>
                <a:cs typeface="Calibri"/>
              </a:rPr>
              <a:t> Paying Agency </a:t>
            </a:r>
            <a:r>
              <a:rPr lang="en-GB" dirty="0">
                <a:latin typeface="Museo Sans Condensed" panose="02000000000000000000"/>
                <a:ea typeface="Calibri"/>
                <a:cs typeface="Calibri"/>
              </a:rPr>
              <a:t>of the LEADER Programme.  It administers the funding to the Financial Partner and has the overarching responsibility for the LEADER Programme in Ireland.</a:t>
            </a:r>
            <a:endParaRPr lang="en-GB" dirty="0">
              <a:solidFill>
                <a:srgbClr val="000000"/>
              </a:solidFill>
              <a:latin typeface="Museo Sans Condensed" panose="02000000000000000000"/>
              <a:ea typeface="Calibri"/>
              <a:cs typeface="Calibri"/>
            </a:endParaRPr>
          </a:p>
          <a:p>
            <a:pPr algn="just"/>
            <a:endParaRPr lang="en-US" dirty="0">
              <a:latin typeface="Museo Sans Condensed" panose="02000000000000000000"/>
              <a:ea typeface="Calibri"/>
              <a:cs typeface="Calibri"/>
            </a:endParaRPr>
          </a:p>
          <a:p>
            <a:pPr marL="0" indent="0" algn="just">
              <a:buNone/>
            </a:pPr>
            <a:endParaRPr lang="en-GB" sz="2400" dirty="0">
              <a:solidFill>
                <a:srgbClr val="000000"/>
              </a:solidFill>
              <a:latin typeface="Calibri"/>
              <a:ea typeface="Segoe UI"/>
              <a:cs typeface="Segoe UI"/>
            </a:endParaRPr>
          </a:p>
        </p:txBody>
      </p:sp>
      <p:pic>
        <p:nvPicPr>
          <p:cNvPr id="8" name="Picture 7">
            <a:extLst>
              <a:ext uri="{FF2B5EF4-FFF2-40B4-BE49-F238E27FC236}">
                <a16:creationId xmlns:a16="http://schemas.microsoft.com/office/drawing/2014/main" id="{C91CA30F-4359-D41C-D4FD-08998421B95A}"/>
              </a:ext>
            </a:extLst>
          </p:cNvPr>
          <p:cNvPicPr>
            <a:picLocks noChangeAspect="1"/>
          </p:cNvPicPr>
          <p:nvPr/>
        </p:nvPicPr>
        <p:blipFill>
          <a:blip r:embed="rId3"/>
          <a:stretch>
            <a:fillRect/>
          </a:stretch>
        </p:blipFill>
        <p:spPr>
          <a:xfrm>
            <a:off x="9537309" y="6168967"/>
            <a:ext cx="2416259" cy="481954"/>
          </a:xfrm>
          <a:prstGeom prst="rect">
            <a:avLst/>
          </a:prstGeom>
        </p:spPr>
      </p:pic>
    </p:spTree>
    <p:extLst>
      <p:ext uri="{BB962C8B-B14F-4D97-AF65-F5344CB8AC3E}">
        <p14:creationId xmlns:p14="http://schemas.microsoft.com/office/powerpoint/2010/main" val="459876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C366A-A196-6E22-5174-1138338203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9AA40-EB18-B99A-C106-70729762E99C}"/>
              </a:ext>
            </a:extLst>
          </p:cNvPr>
          <p:cNvSpPr>
            <a:spLocks noGrp="1"/>
          </p:cNvSpPr>
          <p:nvPr>
            <p:ph type="title"/>
          </p:nvPr>
        </p:nvSpPr>
        <p:spPr>
          <a:xfrm>
            <a:off x="960120" y="317814"/>
            <a:ext cx="10570464" cy="1700784"/>
          </a:xfrm>
        </p:spPr>
        <p:txBody>
          <a:bodyPr>
            <a:noAutofit/>
          </a:bodyPr>
          <a:lstStyle/>
          <a:p>
            <a:br>
              <a:rPr lang="en-US" b="1" dirty="0">
                <a:latin typeface="Museo Sans Condensed" panose="02000000000000000000" pitchFamily="2" charset="0"/>
              </a:rPr>
            </a:br>
            <a:r>
              <a:rPr lang="en-US" b="1" dirty="0">
                <a:latin typeface="Museo Sans Condensed" panose="02000000000000000000" pitchFamily="2" charset="0"/>
              </a:rPr>
              <a:t>Your </a:t>
            </a:r>
            <a:r>
              <a:rPr lang="en-GB" b="1" dirty="0">
                <a:latin typeface="Museo Sans Condensed" panose="02000000000000000000"/>
                <a:ea typeface="Calibri"/>
                <a:cs typeface="Calibri"/>
              </a:rPr>
              <a:t>Role as a LCDC &amp; LAG Committee Member</a:t>
            </a:r>
            <a:br>
              <a:rPr lang="en-GB" b="1" dirty="0">
                <a:latin typeface="Museo Sans Condensed" panose="02000000000000000000"/>
                <a:ea typeface="Calibri"/>
                <a:cs typeface="Calibri"/>
              </a:rPr>
            </a:br>
            <a:endParaRPr lang="en-US" b="1" dirty="0">
              <a:latin typeface="Museo Sans Condensed" panose="02000000000000000000" pitchFamily="2" charset="0"/>
            </a:endParaRPr>
          </a:p>
        </p:txBody>
      </p:sp>
      <p:sp>
        <p:nvSpPr>
          <p:cNvPr id="4" name="Content Placeholder 3">
            <a:extLst>
              <a:ext uri="{FF2B5EF4-FFF2-40B4-BE49-F238E27FC236}">
                <a16:creationId xmlns:a16="http://schemas.microsoft.com/office/drawing/2014/main" id="{4FF96927-E972-AFB3-EB84-FB8A27E58C5F}"/>
              </a:ext>
            </a:extLst>
          </p:cNvPr>
          <p:cNvSpPr>
            <a:spLocks noGrp="1"/>
          </p:cNvSpPr>
          <p:nvPr>
            <p:ph sz="half" idx="2"/>
          </p:nvPr>
        </p:nvSpPr>
        <p:spPr>
          <a:xfrm>
            <a:off x="238432" y="2409371"/>
            <a:ext cx="11715136" cy="4448629"/>
          </a:xfrm>
        </p:spPr>
        <p:txBody>
          <a:bodyPr vert="horz" lIns="91440" tIns="45720" rIns="91440" bIns="45720" rtlCol="0" anchor="t">
            <a:noAutofit/>
          </a:bodyPr>
          <a:lstStyle/>
          <a:p>
            <a:pPr marL="285750" indent="-285750">
              <a:lnSpc>
                <a:spcPct val="150000"/>
              </a:lnSpc>
              <a:buSzPct val="100000"/>
              <a:buFont typeface="Arial"/>
              <a:buChar char="•"/>
            </a:pPr>
            <a:r>
              <a:rPr lang="en-US" sz="1800" dirty="0">
                <a:latin typeface="Museo Sans Condensed" panose="02000000000000000000"/>
              </a:rPr>
              <a:t>Prepare for and attend the monthly LCDC/LAG monthly meetings - review all associated documentation prior to attendance - </a:t>
            </a:r>
            <a:r>
              <a:rPr lang="en-US" sz="1800" dirty="0">
                <a:latin typeface="Museo Sans Condensed" panose="02000000000000000000"/>
                <a:ea typeface="+mn-lt"/>
                <a:cs typeface="+mn-lt"/>
                <a:hlinkClick r:id="rId3">
                  <a:extLst>
                    <a:ext uri="{A12FA001-AC4F-418D-AE19-62706E023703}">
                      <ahyp:hlinkClr xmlns:ahyp="http://schemas.microsoft.com/office/drawing/2018/hyperlinkcolor" val="tx"/>
                    </a:ext>
                  </a:extLst>
                </a:hlinkClick>
              </a:rPr>
              <a:t>Meetings (LAG)</a:t>
            </a:r>
            <a:r>
              <a:rPr lang="en-US" sz="1800" dirty="0">
                <a:latin typeface="Museo Sans Condensed" panose="02000000000000000000"/>
                <a:ea typeface="+mn-lt"/>
                <a:cs typeface="+mn-lt"/>
              </a:rPr>
              <a:t> and </a:t>
            </a:r>
            <a:r>
              <a:rPr lang="en-US" sz="1800" dirty="0">
                <a:latin typeface="Museo Sans Condensed" panose="02000000000000000000"/>
                <a:ea typeface="+mn-lt"/>
                <a:cs typeface="+mn-lt"/>
                <a:hlinkClick r:id="rId4">
                  <a:extLst>
                    <a:ext uri="{A12FA001-AC4F-418D-AE19-62706E023703}">
                      <ahyp:hlinkClr xmlns:ahyp="http://schemas.microsoft.com/office/drawing/2018/hyperlinkcolor" val="tx"/>
                    </a:ext>
                  </a:extLst>
                </a:hlinkClick>
              </a:rPr>
              <a:t>LCDC</a:t>
            </a:r>
            <a:endParaRPr lang="en-US" sz="1800" dirty="0">
              <a:latin typeface="Museo Sans Condensed" panose="02000000000000000000"/>
              <a:ea typeface="Calibri" panose="020F0502020204030204"/>
              <a:cs typeface="Calibri" panose="020F0502020204030204"/>
            </a:endParaRPr>
          </a:p>
          <a:p>
            <a:pPr marL="285750" indent="-285750">
              <a:lnSpc>
                <a:spcPct val="150000"/>
              </a:lnSpc>
              <a:buSzPct val="100000"/>
              <a:buFont typeface="Arial"/>
              <a:buChar char="•"/>
            </a:pPr>
            <a:r>
              <a:rPr lang="en-US" sz="1800" dirty="0">
                <a:latin typeface="Museo Sans Condensed" panose="02000000000000000000"/>
              </a:rPr>
              <a:t>Contribute your expertise and local and/industry knowledge - build relationships</a:t>
            </a:r>
            <a:endParaRPr lang="en-GB" sz="1800" dirty="0">
              <a:latin typeface="Museo Sans Condensed" panose="02000000000000000000"/>
              <a:ea typeface="Segoe UI"/>
              <a:cs typeface="Segoe UI"/>
            </a:endParaRPr>
          </a:p>
          <a:p>
            <a:pPr marL="285750" indent="-285750">
              <a:lnSpc>
                <a:spcPct val="150000"/>
              </a:lnSpc>
              <a:buFont typeface="Arial"/>
              <a:buChar char="•"/>
            </a:pPr>
            <a:r>
              <a:rPr lang="en-US" sz="1800" dirty="0">
                <a:latin typeface="Museo Sans Condensed" panose="02000000000000000000"/>
              </a:rPr>
              <a:t>Challenge constructively, respectfully, and support collective decisions</a:t>
            </a:r>
            <a:endParaRPr lang="en-US" sz="1800" dirty="0">
              <a:latin typeface="Museo Sans Condensed" panose="02000000000000000000"/>
              <a:ea typeface="Calibri" panose="020F0502020204030204"/>
              <a:cs typeface="Calibri" panose="020F0502020204030204"/>
            </a:endParaRPr>
          </a:p>
          <a:p>
            <a:pPr marL="285750" indent="-285750">
              <a:lnSpc>
                <a:spcPct val="150000"/>
              </a:lnSpc>
              <a:buFont typeface="Arial"/>
              <a:buChar char="•"/>
            </a:pPr>
            <a:r>
              <a:rPr lang="en-US" sz="1800" dirty="0">
                <a:latin typeface="Museo Sans Condensed" panose="02000000000000000000"/>
              </a:rPr>
              <a:t>Act as ambassadors for community-led development</a:t>
            </a:r>
            <a:endParaRPr lang="en-US" sz="1800" dirty="0">
              <a:latin typeface="Museo Sans Condensed" panose="02000000000000000000"/>
              <a:ea typeface="Calibri" panose="020F0502020204030204"/>
              <a:cs typeface="Calibri" panose="020F0502020204030204"/>
            </a:endParaRPr>
          </a:p>
          <a:p>
            <a:pPr marL="285750" indent="-285750">
              <a:lnSpc>
                <a:spcPct val="150000"/>
              </a:lnSpc>
              <a:buSzPct val="100000"/>
              <a:buFont typeface="Arial"/>
              <a:buChar char="•"/>
            </a:pPr>
            <a:r>
              <a:rPr lang="en-US" sz="1800" dirty="0">
                <a:latin typeface="Museo Sans Condensed" panose="02000000000000000000"/>
              </a:rPr>
              <a:t>Read the LECP/LDS and all relevant governance documents - understand local priorities and funding streams</a:t>
            </a:r>
            <a:endParaRPr lang="en-US" sz="1800" dirty="0">
              <a:latin typeface="Museo Sans Condensed" panose="02000000000000000000"/>
              <a:ea typeface="Calibri"/>
              <a:cs typeface="Calibri"/>
            </a:endParaRPr>
          </a:p>
          <a:p>
            <a:pPr marL="285750" indent="-285750">
              <a:lnSpc>
                <a:spcPct val="150000"/>
              </a:lnSpc>
              <a:buSzPct val="100000"/>
              <a:buFont typeface="Arial"/>
              <a:buChar char="•"/>
            </a:pPr>
            <a:r>
              <a:rPr lang="en-US" sz="1800" dirty="0">
                <a:latin typeface="Museo Sans Condensed" panose="02000000000000000000"/>
              </a:rPr>
              <a:t>Complete mandatory training, i.e. </a:t>
            </a:r>
            <a:r>
              <a:rPr lang="en-US" sz="1800" dirty="0">
                <a:latin typeface="Museo Sans Condensed" panose="02000000000000000000"/>
                <a:hlinkClick r:id="rId5">
                  <a:extLst>
                    <a:ext uri="{A12FA001-AC4F-418D-AE19-62706E023703}">
                      <ahyp:hlinkClr xmlns:ahyp="http://schemas.microsoft.com/office/drawing/2018/hyperlinkcolor" val="tx"/>
                    </a:ext>
                  </a:extLst>
                </a:hlinkClick>
              </a:rPr>
              <a:t>Training for LCDC Staff</a:t>
            </a:r>
            <a:r>
              <a:rPr lang="en-US" sz="1800" dirty="0">
                <a:latin typeface="Museo Sans Condensed" panose="02000000000000000000"/>
              </a:rPr>
              <a:t>  (Module 1), and review relevant resources listed on Slide 14.</a:t>
            </a:r>
            <a:endParaRPr lang="en-US" sz="1800" dirty="0">
              <a:latin typeface="Museo Sans Condensed" panose="02000000000000000000"/>
              <a:ea typeface="Calibri" panose="020F0502020204030204"/>
              <a:cs typeface="Calibri" panose="020F0502020204030204"/>
            </a:endParaRPr>
          </a:p>
        </p:txBody>
      </p:sp>
      <p:pic>
        <p:nvPicPr>
          <p:cNvPr id="8" name="Picture 7">
            <a:extLst>
              <a:ext uri="{FF2B5EF4-FFF2-40B4-BE49-F238E27FC236}">
                <a16:creationId xmlns:a16="http://schemas.microsoft.com/office/drawing/2014/main" id="{19C09E8A-9EAF-A530-DDAA-3EDB969E56A3}"/>
              </a:ext>
            </a:extLst>
          </p:cNvPr>
          <p:cNvPicPr>
            <a:picLocks noChangeAspect="1"/>
          </p:cNvPicPr>
          <p:nvPr/>
        </p:nvPicPr>
        <p:blipFill>
          <a:blip r:embed="rId6"/>
          <a:stretch>
            <a:fillRect/>
          </a:stretch>
        </p:blipFill>
        <p:spPr>
          <a:xfrm>
            <a:off x="9537309" y="6168967"/>
            <a:ext cx="2416259" cy="481954"/>
          </a:xfrm>
          <a:prstGeom prst="rect">
            <a:avLst/>
          </a:prstGeom>
        </p:spPr>
      </p:pic>
    </p:spTree>
    <p:extLst>
      <p:ext uri="{BB962C8B-B14F-4D97-AF65-F5344CB8AC3E}">
        <p14:creationId xmlns:p14="http://schemas.microsoft.com/office/powerpoint/2010/main" val="4124032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9DFED-4265-B1E4-64D8-6E19DC5B44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98ECA5-81DA-02BC-02CD-34BC589FB129}"/>
              </a:ext>
            </a:extLst>
          </p:cNvPr>
          <p:cNvSpPr>
            <a:spLocks noGrp="1"/>
          </p:cNvSpPr>
          <p:nvPr>
            <p:ph type="title"/>
          </p:nvPr>
        </p:nvSpPr>
        <p:spPr>
          <a:xfrm>
            <a:off x="960120" y="317814"/>
            <a:ext cx="10570464" cy="1700784"/>
          </a:xfrm>
        </p:spPr>
        <p:txBody>
          <a:bodyPr>
            <a:noAutofit/>
          </a:bodyPr>
          <a:lstStyle/>
          <a:p>
            <a:r>
              <a:rPr lang="en-US" b="1" dirty="0">
                <a:latin typeface="Museo Sans Condensed" panose="02000000000000000000" pitchFamily="2" charset="0"/>
              </a:rPr>
              <a:t>Important Resources</a:t>
            </a:r>
          </a:p>
        </p:txBody>
      </p:sp>
      <p:sp>
        <p:nvSpPr>
          <p:cNvPr id="4" name="Content Placeholder 3">
            <a:extLst>
              <a:ext uri="{FF2B5EF4-FFF2-40B4-BE49-F238E27FC236}">
                <a16:creationId xmlns:a16="http://schemas.microsoft.com/office/drawing/2014/main" id="{404FDFDE-DF48-3833-4A00-EEF009FF7983}"/>
              </a:ext>
            </a:extLst>
          </p:cNvPr>
          <p:cNvSpPr>
            <a:spLocks noGrp="1"/>
          </p:cNvSpPr>
          <p:nvPr>
            <p:ph sz="half" idx="2"/>
          </p:nvPr>
        </p:nvSpPr>
        <p:spPr>
          <a:xfrm>
            <a:off x="238432" y="2598057"/>
            <a:ext cx="11715136" cy="3811887"/>
          </a:xfrm>
        </p:spPr>
        <p:txBody>
          <a:bodyPr vert="horz" lIns="91440" tIns="45720" rIns="91440" bIns="45720" rtlCol="0" anchor="t">
            <a:normAutofit/>
          </a:bodyPr>
          <a:lstStyle/>
          <a:p>
            <a:pPr algn="just"/>
            <a:r>
              <a:rPr lang="en-IE" sz="2400" dirty="0">
                <a:solidFill>
                  <a:schemeClr val="bg1">
                    <a:lumMod val="75000"/>
                  </a:schemeClr>
                </a:solidFill>
                <a:hlinkClick r:id="rId3">
                  <a:extLst>
                    <a:ext uri="{A12FA001-AC4F-418D-AE19-62706E023703}">
                      <ahyp:hlinkClr xmlns:ahyp="http://schemas.microsoft.com/office/drawing/2018/hyperlinkcolor" val="tx"/>
                    </a:ext>
                  </a:extLst>
                </a:hlinkClick>
              </a:rPr>
              <a:t>waterfordlcdc.com</a:t>
            </a:r>
            <a:endParaRPr lang="en-IE" sz="2400" dirty="0">
              <a:solidFill>
                <a:schemeClr val="bg1">
                  <a:lumMod val="75000"/>
                </a:schemeClr>
              </a:solidFill>
            </a:endParaRPr>
          </a:p>
          <a:p>
            <a:pPr algn="just"/>
            <a:r>
              <a:rPr lang="en-IE" sz="2400" dirty="0">
                <a:solidFill>
                  <a:schemeClr val="bg1">
                    <a:lumMod val="75000"/>
                  </a:schemeClr>
                </a:solidFill>
                <a:hlinkClick r:id="rId4">
                  <a:extLst>
                    <a:ext uri="{A12FA001-AC4F-418D-AE19-62706E023703}">
                      <ahyp:hlinkClr xmlns:ahyp="http://schemas.microsoft.com/office/drawing/2018/hyperlinkcolor" val="tx"/>
                    </a:ext>
                  </a:extLst>
                </a:hlinkClick>
              </a:rPr>
              <a:t>LCDC</a:t>
            </a:r>
            <a:endParaRPr lang="en-IE" sz="2400" dirty="0">
              <a:solidFill>
                <a:schemeClr val="bg1">
                  <a:lumMod val="75000"/>
                </a:schemeClr>
              </a:solidFill>
            </a:endParaRPr>
          </a:p>
          <a:p>
            <a:pPr algn="just"/>
            <a:r>
              <a:rPr lang="en-IE" sz="2400" dirty="0">
                <a:solidFill>
                  <a:schemeClr val="bg1">
                    <a:lumMod val="75000"/>
                  </a:schemeClr>
                </a:solidFill>
                <a:hlinkClick r:id="rId5">
                  <a:extLst>
                    <a:ext uri="{A12FA001-AC4F-418D-AE19-62706E023703}">
                      <ahyp:hlinkClr xmlns:ahyp="http://schemas.microsoft.com/office/drawing/2018/hyperlinkcolor" val="tx"/>
                    </a:ext>
                  </a:extLst>
                </a:hlinkClick>
              </a:rPr>
              <a:t>Meetings (LAG)</a:t>
            </a:r>
            <a:endParaRPr lang="en-IE" sz="2400" dirty="0">
              <a:solidFill>
                <a:schemeClr val="bg1">
                  <a:lumMod val="75000"/>
                </a:schemeClr>
              </a:solidFill>
            </a:endParaRPr>
          </a:p>
          <a:p>
            <a:pPr algn="just"/>
            <a:r>
              <a:rPr lang="en-IE" dirty="0">
                <a:solidFill>
                  <a:schemeClr val="bg1">
                    <a:lumMod val="75000"/>
                  </a:schemeClr>
                </a:solidFill>
                <a:hlinkClick r:id="rId6">
                  <a:extLst>
                    <a:ext uri="{A12FA001-AC4F-418D-AE19-62706E023703}">
                      <ahyp:hlinkClr xmlns:ahyp="http://schemas.microsoft.com/office/drawing/2018/hyperlinkcolor" val="tx"/>
                    </a:ext>
                  </a:extLst>
                </a:hlinkClick>
              </a:rPr>
              <a:t>Local Development Strategy 2023-2027</a:t>
            </a:r>
            <a:endParaRPr lang="en-IE" dirty="0">
              <a:solidFill>
                <a:schemeClr val="bg1">
                  <a:lumMod val="75000"/>
                </a:schemeClr>
              </a:solidFill>
            </a:endParaRPr>
          </a:p>
          <a:p>
            <a:pPr algn="just"/>
            <a:r>
              <a:rPr lang="en-IE" dirty="0">
                <a:solidFill>
                  <a:schemeClr val="bg1">
                    <a:lumMod val="75000"/>
                  </a:schemeClr>
                </a:solidFill>
                <a:hlinkClick r:id="rId7">
                  <a:extLst>
                    <a:ext uri="{A12FA001-AC4F-418D-AE19-62706E023703}">
                      <ahyp:hlinkClr xmlns:ahyp="http://schemas.microsoft.com/office/drawing/2018/hyperlinkcolor" val="tx"/>
                    </a:ext>
                  </a:extLst>
                </a:hlinkClick>
              </a:rPr>
              <a:t>2023 2027 LEADER Operating Rules</a:t>
            </a:r>
            <a:endParaRPr lang="en-IE" dirty="0">
              <a:solidFill>
                <a:schemeClr val="bg1">
                  <a:lumMod val="75000"/>
                </a:schemeClr>
              </a:solidFill>
            </a:endParaRPr>
          </a:p>
          <a:p>
            <a:pPr algn="just"/>
            <a:r>
              <a:rPr lang="en-IE" sz="2400" dirty="0">
                <a:solidFill>
                  <a:schemeClr val="bg1">
                    <a:lumMod val="75000"/>
                  </a:schemeClr>
                </a:solidFill>
                <a:hlinkClick r:id="rId8">
                  <a:extLst>
                    <a:ext uri="{A12FA001-AC4F-418D-AE19-62706E023703}">
                      <ahyp:hlinkClr xmlns:ahyp="http://schemas.microsoft.com/office/drawing/2018/hyperlinkcolor" val="tx"/>
                    </a:ext>
                  </a:extLst>
                </a:hlinkClick>
              </a:rPr>
              <a:t>Local Government Reform Act 2014, Section 36</a:t>
            </a:r>
            <a:endParaRPr lang="en-IE" sz="2400" dirty="0">
              <a:solidFill>
                <a:schemeClr val="bg1">
                  <a:lumMod val="75000"/>
                </a:schemeClr>
              </a:solidFill>
            </a:endParaRPr>
          </a:p>
          <a:p>
            <a:pPr algn="just"/>
            <a:r>
              <a:rPr lang="en-IE" sz="2400" dirty="0">
                <a:solidFill>
                  <a:schemeClr val="bg1">
                    <a:lumMod val="75000"/>
                  </a:schemeClr>
                </a:solidFill>
                <a:hlinkClick r:id="rId9">
                  <a:extLst>
                    <a:ext uri="{A12FA001-AC4F-418D-AE19-62706E023703}">
                      <ahyp:hlinkClr xmlns:ahyp="http://schemas.microsoft.com/office/drawing/2018/hyperlinkcolor" val="tx"/>
                    </a:ext>
                  </a:extLst>
                </a:hlinkClick>
              </a:rPr>
              <a:t>Training for LCDC Staff</a:t>
            </a:r>
            <a:endParaRPr lang="en-IE" sz="2400" dirty="0">
              <a:solidFill>
                <a:schemeClr val="bg1">
                  <a:lumMod val="75000"/>
                </a:schemeClr>
              </a:solidFill>
            </a:endParaRPr>
          </a:p>
          <a:p>
            <a:pPr marL="0" indent="0" algn="just">
              <a:buNone/>
            </a:pPr>
            <a:endParaRPr lang="en-GB" sz="2400" dirty="0">
              <a:solidFill>
                <a:srgbClr val="000000"/>
              </a:solidFill>
              <a:latin typeface="Calibri"/>
              <a:ea typeface="Segoe UI"/>
              <a:cs typeface="Segoe UI"/>
            </a:endParaRPr>
          </a:p>
        </p:txBody>
      </p:sp>
      <p:pic>
        <p:nvPicPr>
          <p:cNvPr id="8" name="Picture 7">
            <a:extLst>
              <a:ext uri="{FF2B5EF4-FFF2-40B4-BE49-F238E27FC236}">
                <a16:creationId xmlns:a16="http://schemas.microsoft.com/office/drawing/2014/main" id="{1E7392A2-9D84-F59D-50B4-310367F62BBF}"/>
              </a:ext>
            </a:extLst>
          </p:cNvPr>
          <p:cNvPicPr>
            <a:picLocks noChangeAspect="1"/>
          </p:cNvPicPr>
          <p:nvPr/>
        </p:nvPicPr>
        <p:blipFill>
          <a:blip r:embed="rId10"/>
          <a:stretch>
            <a:fillRect/>
          </a:stretch>
        </p:blipFill>
        <p:spPr>
          <a:xfrm>
            <a:off x="9537309" y="6168967"/>
            <a:ext cx="2416259" cy="481954"/>
          </a:xfrm>
          <a:prstGeom prst="rect">
            <a:avLst/>
          </a:prstGeom>
        </p:spPr>
      </p:pic>
    </p:spTree>
    <p:extLst>
      <p:ext uri="{BB962C8B-B14F-4D97-AF65-F5344CB8AC3E}">
        <p14:creationId xmlns:p14="http://schemas.microsoft.com/office/powerpoint/2010/main" val="1566656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56">
            <a:extLst>
              <a:ext uri="{FF2B5EF4-FFF2-40B4-BE49-F238E27FC236}">
                <a16:creationId xmlns:a16="http://schemas.microsoft.com/office/drawing/2014/main" id="{D9F93E89-6BB0-44BD-A234-9F0747573935}"/>
              </a:ext>
            </a:extLst>
          </p:cNvPr>
          <p:cNvSpPr>
            <a:spLocks noGrp="1"/>
          </p:cNvSpPr>
          <p:nvPr>
            <p:ph type="title"/>
          </p:nvPr>
        </p:nvSpPr>
        <p:spPr>
          <a:xfrm>
            <a:off x="597204" y="1331630"/>
            <a:ext cx="10997592" cy="1920617"/>
          </a:xfrm>
        </p:spPr>
        <p:txBody>
          <a:bodyPr anchor="ctr">
            <a:noAutofit/>
          </a:bodyPr>
          <a:lstStyle/>
          <a:p>
            <a:pPr algn="ctr"/>
            <a:r>
              <a:rPr lang="en-US" sz="6000" b="1" dirty="0">
                <a:latin typeface="Museo Sans Condensed" panose="02000000000000000000" pitchFamily="2" charset="0"/>
              </a:rPr>
              <a:t>Thank you</a:t>
            </a:r>
            <a:br>
              <a:rPr lang="en-US" sz="6000" b="1" dirty="0">
                <a:latin typeface="Museo Sans Condensed" panose="02000000000000000000" pitchFamily="2" charset="0"/>
              </a:rPr>
            </a:br>
            <a:r>
              <a:rPr lang="en-US" sz="6000" b="1" dirty="0">
                <a:latin typeface="Museo Sans Condensed" panose="02000000000000000000" pitchFamily="2" charset="0"/>
              </a:rPr>
              <a:t>Q&amp;A</a:t>
            </a:r>
          </a:p>
        </p:txBody>
      </p:sp>
      <p:pic>
        <p:nvPicPr>
          <p:cNvPr id="7" name="Picture 6">
            <a:extLst>
              <a:ext uri="{FF2B5EF4-FFF2-40B4-BE49-F238E27FC236}">
                <a16:creationId xmlns:a16="http://schemas.microsoft.com/office/drawing/2014/main" id="{D435755E-5FE5-6298-E750-CE009C0631F6}"/>
              </a:ext>
            </a:extLst>
          </p:cNvPr>
          <p:cNvPicPr>
            <a:picLocks noGrp="1" noRot="1" noChangeAspect="1" noMove="1" noResize="1" noEditPoints="1" noAdjustHandles="1" noChangeArrowheads="1" noChangeShapeType="1" noCrop="1"/>
          </p:cNvPicPr>
          <p:nvPr/>
        </p:nvPicPr>
        <p:blipFill>
          <a:blip r:embed="rId3"/>
          <a:stretch>
            <a:fillRect/>
          </a:stretch>
        </p:blipFill>
        <p:spPr>
          <a:xfrm>
            <a:off x="1522429" y="3065507"/>
            <a:ext cx="9147142" cy="1824516"/>
          </a:xfrm>
          <a:prstGeom prst="rect">
            <a:avLst/>
          </a:prstGeom>
        </p:spPr>
      </p:pic>
    </p:spTree>
    <p:extLst>
      <p:ext uri="{BB962C8B-B14F-4D97-AF65-F5344CB8AC3E}">
        <p14:creationId xmlns:p14="http://schemas.microsoft.com/office/powerpoint/2010/main" val="2811544049"/>
      </p:ext>
    </p:extLst>
  </p:cSld>
  <p:clrMapOvr>
    <a:masterClrMapping/>
  </p:clrMapOvr>
</p:sld>
</file>

<file path=ppt/theme/theme1.xml><?xml version="1.0" encoding="utf-8"?>
<a:theme xmlns:a="http://schemas.openxmlformats.org/drawingml/2006/main" name="JuxtaposeVTI">
  <a:themeElements>
    <a:clrScheme name="Custom 1">
      <a:dk1>
        <a:srgbClr val="293C98"/>
      </a:dk1>
      <a:lt1>
        <a:srgbClr val="ADB8E7"/>
      </a:lt1>
      <a:dk2>
        <a:srgbClr val="3F3F3F"/>
      </a:dk2>
      <a:lt2>
        <a:srgbClr val="F8F7F5"/>
      </a:lt2>
      <a:accent1>
        <a:srgbClr val="FFFFFF"/>
      </a:accent1>
      <a:accent2>
        <a:srgbClr val="FFFFFF"/>
      </a:accent2>
      <a:accent3>
        <a:srgbClr val="CCEAFF"/>
      </a:accent3>
      <a:accent4>
        <a:srgbClr val="FFFFFF"/>
      </a:accent4>
      <a:accent5>
        <a:srgbClr val="FFFFFF"/>
      </a:accent5>
      <a:accent6>
        <a:srgbClr val="737373"/>
      </a:accent6>
      <a:hlink>
        <a:srgbClr val="0099FF"/>
      </a:hlink>
      <a:folHlink>
        <a:srgbClr val="868686"/>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201103_win32_CP_v3" id="{25EBCE8A-6A42-434B-A3B3-187E1DD25CFC}" vid="{39E32D66-C006-4DAC-BD55-FAF1650059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ae71b0f1-94e3-4123-962e-d668b984f9fe">Not started</Status>
    <TaxCatchAll xmlns="3898476c-a452-4886-aff7-1ec50c3fa5e3" xsi:nil="true"/>
    <lcf76f155ced4ddcb4097134ff3c332f xmlns="ae71b0f1-94e3-4123-962e-d668b984f9fe">
      <Terms xmlns="http://schemas.microsoft.com/office/infopath/2007/PartnerControls"/>
    </lcf76f155ced4ddcb4097134ff3c332f>
    <Thumbnail xmlns="ae71b0f1-94e3-4123-962e-d668b984f9fe" xsi:nil="true"/>
    <ReleaseDate xmlns="ae71b0f1-94e3-4123-962e-d668b984f9fe" xsi:nil="true"/>
    <ProjectLead xmlns="ae71b0f1-94e3-4123-962e-d668b984f9fe">
      <UserInfo>
        <DisplayName/>
        <AccountId xsi:nil="true"/>
        <AccountType/>
      </UserInfo>
    </ProjectLead>
    <Approver xmlns="ae71b0f1-94e3-4123-962e-d668b984f9fe">
      <UserInfo>
        <DisplayName/>
        <AccountId xsi:nil="true"/>
        <AccountType/>
      </UserInfo>
    </Approver>
    <Rights xmlns="ae71b0f1-94e3-4123-962e-d668b984f9fe" xsi:nil="true"/>
    <Format xmlns="ae71b0f1-94e3-4123-962e-d668b984f9fe" xsi:nil="true"/>
    <Notes xmlns="ae71b0f1-94e3-4123-962e-d668b984f9f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F99CE8DEEE44346B2247E607874C814" ma:contentTypeVersion="19" ma:contentTypeDescription="Create a new document." ma:contentTypeScope="" ma:versionID="3d5285dde9d0e4952dc3148ea88fecc4">
  <xsd:schema xmlns:xsd="http://www.w3.org/2001/XMLSchema" xmlns:xs="http://www.w3.org/2001/XMLSchema" xmlns:p="http://schemas.microsoft.com/office/2006/metadata/properties" xmlns:ns2="ae71b0f1-94e3-4123-962e-d668b984f9fe" xmlns:ns3="3898476c-a452-4886-aff7-1ec50c3fa5e3" targetNamespace="http://schemas.microsoft.com/office/2006/metadata/properties" ma:root="true" ma:fieldsID="e4fda47c8581b9122258c3f94870c501" ns2:_="" ns3:_="">
    <xsd:import namespace="ae71b0f1-94e3-4123-962e-d668b984f9fe"/>
    <xsd:import namespace="3898476c-a452-4886-aff7-1ec50c3fa5e3"/>
    <xsd:element name="properties">
      <xsd:complexType>
        <xsd:sequence>
          <xsd:element name="documentManagement">
            <xsd:complexType>
              <xsd:all>
                <xsd:element ref="ns2:Thumbnail" minOccurs="0"/>
                <xsd:element ref="ns2:ReleaseDate" minOccurs="0"/>
                <xsd:element ref="ns2:ProjectLead" minOccurs="0"/>
                <xsd:element ref="ns2:Status" minOccurs="0"/>
                <xsd:element ref="ns2:Format" minOccurs="0"/>
                <xsd:element ref="ns2:Notes" minOccurs="0"/>
                <xsd:element ref="ns2:Approver" minOccurs="0"/>
                <xsd:element ref="ns2:Rights"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71b0f1-94e3-4123-962e-d668b984f9fe" elementFormDefault="qualified">
    <xsd:import namespace="http://schemas.microsoft.com/office/2006/documentManagement/types"/>
    <xsd:import namespace="http://schemas.microsoft.com/office/infopath/2007/PartnerControls"/>
    <xsd:element name="Thumbnail" ma:index="8" nillable="true" ma:displayName="Thumbnail" ma:format="Thumbnail" ma:internalName="Thumbnail">
      <xsd:simpleType>
        <xsd:restriction base="dms:Unknown"/>
      </xsd:simpleType>
    </xsd:element>
    <xsd:element name="ReleaseDate" ma:index="9" nillable="true" ma:displayName="Release date" ma:format="DateOnly" ma:internalName="ReleaseDate">
      <xsd:simpleType>
        <xsd:restriction base="dms:DateTime"/>
      </xsd:simpleType>
    </xsd:element>
    <xsd:element name="ProjectLead" ma:index="10" nillable="true" ma:displayName="Project lead" ma:format="Dropdown" ma:list="UserInfo" ma:SharePointGroup="0" ma:internalName="ProjectLead">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atus" ma:index="11" nillable="true" ma:displayName="Status" ma:format="Dropdown" ma:internalName="Status">
      <xsd:simpleType>
        <xsd:restriction base="dms:Choice">
          <xsd:enumeration value="Not started"/>
          <xsd:enumeration value="Approved"/>
          <xsd:enumeration value="In progress"/>
          <xsd:enumeration value="Needs review"/>
          <xsd:enumeration value="Done"/>
        </xsd:restriction>
      </xsd:simpleType>
    </xsd:element>
    <xsd:element name="Format" ma:index="12" nillable="true" ma:displayName="Format" ma:format="Dropdown" ma:internalName="Format">
      <xsd:simpleType>
        <xsd:union memberTypes="dms:Text">
          <xsd:simpleType>
            <xsd:restriction base="dms:Choice">
              <xsd:enumeration value="SD"/>
              <xsd:enumeration value="HD"/>
              <xsd:enumeration value="Full HD"/>
              <xsd:enumeration value="Quad HD"/>
              <xsd:enumeration value="2K video"/>
              <xsd:enumeration value="4K video"/>
              <xsd:enumeration value="8K video"/>
            </xsd:restriction>
          </xsd:simpleType>
        </xsd:union>
      </xsd:simpleType>
    </xsd:element>
    <xsd:element name="Notes" ma:index="13" nillable="true" ma:displayName="Notes" ma:format="Dropdown" ma:internalName="Notes">
      <xsd:simpleType>
        <xsd:restriction base="dms:Note">
          <xsd:maxLength value="255"/>
        </xsd:restriction>
      </xsd:simpleType>
    </xsd:element>
    <xsd:element name="Approver" ma:index="14" nillable="true" ma:displayName="Approver" ma:format="Dropdown" ma:list="UserInfo" ma:SharePointGroup="0" ma:internalName="Approv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ights" ma:index="15" nillable="true" ma:displayName="Rights" ma:format="Dropdown" ma:internalName="Rights">
      <xsd:simpleType>
        <xsd:union memberTypes="dms:Text">
          <xsd:simpleType>
            <xsd:restriction base="dms:Choice">
              <xsd:enumeration value="Royalty free"/>
              <xsd:enumeration value="Rights managed"/>
              <xsd:enumeration value="Fair use"/>
            </xsd:restriction>
          </xsd:simpleType>
        </xsd:union>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8c744a0-b2cb-4596-928c-c568934a1c28"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element name="MediaServiceGenerationTime" ma:index="24" nillable="true" ma:displayName="MediaServiceGenerationTime" ma:hidden="true" ma:internalName="MediaServiceGenerationTime" ma:readOnly="true">
      <xsd:simpleType>
        <xsd:restriction base="dms:Text"/>
      </xsd:simpleType>
    </xsd:element>
    <xsd:element name="MediaServiceEventHashCode" ma:index="25" nillable="true" ma:displayName="MediaServiceEventHashCode" ma:hidden="true" ma:internalName="MediaServiceEventHashCode" ma:readOnly="true">
      <xsd:simpleType>
        <xsd:restriction base="dms:Text"/>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98476c-a452-4886-aff7-1ec50c3fa5e3"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47849365-757c-46c4-a50c-e901dc57073e}" ma:internalName="TaxCatchAll" ma:showField="CatchAllData" ma:web="3898476c-a452-4886-aff7-1ec50c3fa5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069F72-2015-4FB6-9588-A49CB14BDC12}">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 ds:uri="ae71b0f1-94e3-4123-962e-d668b984f9fe"/>
    <ds:schemaRef ds:uri="3898476c-a452-4886-aff7-1ec50c3fa5e3"/>
  </ds:schemaRefs>
</ds:datastoreItem>
</file>

<file path=customXml/itemProps2.xml><?xml version="1.0" encoding="utf-8"?>
<ds:datastoreItem xmlns:ds="http://schemas.openxmlformats.org/officeDocument/2006/customXml" ds:itemID="{E44F9A5E-B33B-496C-91D0-9D4BA1C5C3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71b0f1-94e3-4123-962e-d668b984f9fe"/>
    <ds:schemaRef ds:uri="3898476c-a452-4886-aff7-1ec50c3fa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DA60BD-0042-4722-B671-D551884D1EED}">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548</TotalTime>
  <Words>1398</Words>
  <Application>Microsoft Office PowerPoint</Application>
  <PresentationFormat>Widescreen</PresentationFormat>
  <Paragraphs>118</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Arial,Sans-Serif</vt:lpstr>
      <vt:lpstr>Calibri</vt:lpstr>
      <vt:lpstr>Franklin Gothic Demi Cond</vt:lpstr>
      <vt:lpstr>Franklin Gothic Medium</vt:lpstr>
      <vt:lpstr>Museo Sans Condensed</vt:lpstr>
      <vt:lpstr>JuxtaposeVTI</vt:lpstr>
      <vt:lpstr>     </vt:lpstr>
      <vt:lpstr>Agenda</vt:lpstr>
      <vt:lpstr>The Local Community Development Committee (LCDC)</vt:lpstr>
      <vt:lpstr>the Local Economic and Community Plan (LECP)</vt:lpstr>
      <vt:lpstr>Members of the LCDC</vt:lpstr>
      <vt:lpstr> Purpose and Function of the LCDC </vt:lpstr>
      <vt:lpstr>Grants &amp; Programmes</vt:lpstr>
      <vt:lpstr> The Leader Programme  2023 – 2027 </vt:lpstr>
      <vt:lpstr> The Leader Programme  2023 – 2027 </vt:lpstr>
      <vt:lpstr>LEADER Program Priorities</vt:lpstr>
      <vt:lpstr>LEADER Program Stakeholders</vt:lpstr>
      <vt:lpstr>LEADER Program Stakeholders</vt:lpstr>
      <vt:lpstr> Your Role as a LCDC &amp; LAG Committee Member </vt:lpstr>
      <vt:lpstr>Important Resources</vt:lpstr>
      <vt:lpstr>Thank you 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Caroline O'Brien</dc:creator>
  <cp:lastModifiedBy>Caroline O'Brien</cp:lastModifiedBy>
  <cp:revision>15</cp:revision>
  <dcterms:created xsi:type="dcterms:W3CDTF">2025-09-30T14:20:31Z</dcterms:created>
  <dcterms:modified xsi:type="dcterms:W3CDTF">2026-09-02T13:16:20Z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0x0101003F99CE8DEEE44346B2247E607874C814</vt:lpwstr>
  </property>
  <property fmtid="{D5CDD505-2E9C-101B-9397-08002B2CF9AE}" pid="3" name="MediaServiceImageTags">
    <vt:lpwstr/>
  </property>
</Properties>
</file>